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65"/>
  </p:notesMasterIdLst>
  <p:sldIdLst>
    <p:sldId id="256" r:id="rId4"/>
    <p:sldId id="262" r:id="rId5"/>
    <p:sldId id="261" r:id="rId6"/>
    <p:sldId id="268" r:id="rId7"/>
    <p:sldId id="289" r:id="rId8"/>
    <p:sldId id="297" r:id="rId9"/>
    <p:sldId id="276" r:id="rId10"/>
    <p:sldId id="315" r:id="rId11"/>
    <p:sldId id="288" r:id="rId12"/>
    <p:sldId id="265" r:id="rId13"/>
    <p:sldId id="293" r:id="rId14"/>
    <p:sldId id="270" r:id="rId15"/>
    <p:sldId id="267" r:id="rId16"/>
    <p:sldId id="320" r:id="rId17"/>
    <p:sldId id="271" r:id="rId18"/>
    <p:sldId id="273" r:id="rId19"/>
    <p:sldId id="383" r:id="rId20"/>
    <p:sldId id="274" r:id="rId21"/>
    <p:sldId id="264" r:id="rId22"/>
    <p:sldId id="379" r:id="rId23"/>
    <p:sldId id="385" r:id="rId24"/>
    <p:sldId id="275" r:id="rId25"/>
    <p:sldId id="298" r:id="rId26"/>
    <p:sldId id="344" r:id="rId27"/>
    <p:sldId id="284" r:id="rId28"/>
    <p:sldId id="272" r:id="rId29"/>
    <p:sldId id="292" r:id="rId30"/>
    <p:sldId id="269" r:id="rId31"/>
    <p:sldId id="296" r:id="rId32"/>
    <p:sldId id="351" r:id="rId33"/>
    <p:sldId id="282" r:id="rId34"/>
    <p:sldId id="290" r:id="rId35"/>
    <p:sldId id="308" r:id="rId36"/>
    <p:sldId id="381" r:id="rId37"/>
    <p:sldId id="286" r:id="rId38"/>
    <p:sldId id="384" r:id="rId39"/>
    <p:sldId id="291" r:id="rId40"/>
    <p:sldId id="386" r:id="rId41"/>
    <p:sldId id="277" r:id="rId42"/>
    <p:sldId id="279" r:id="rId43"/>
    <p:sldId id="331" r:id="rId44"/>
    <p:sldId id="283" r:id="rId45"/>
    <p:sldId id="280" r:id="rId46"/>
    <p:sldId id="352" r:id="rId47"/>
    <p:sldId id="278" r:id="rId48"/>
    <p:sldId id="281" r:id="rId49"/>
    <p:sldId id="304" r:id="rId50"/>
    <p:sldId id="285" r:id="rId51"/>
    <p:sldId id="287" r:id="rId52"/>
    <p:sldId id="321" r:id="rId53"/>
    <p:sldId id="378" r:id="rId54"/>
    <p:sldId id="380" r:id="rId55"/>
    <p:sldId id="353" r:id="rId56"/>
    <p:sldId id="266" r:id="rId57"/>
    <p:sldId id="299" r:id="rId58"/>
    <p:sldId id="260" r:id="rId59"/>
    <p:sldId id="257" r:id="rId60"/>
    <p:sldId id="328" r:id="rId61"/>
    <p:sldId id="382" r:id="rId62"/>
    <p:sldId id="258" r:id="rId63"/>
    <p:sldId id="259" r:id="rId6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44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FA4-418D-B404-BAE5394A2105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FA4-418D-B404-BAE5394A2105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4FA4-418D-B404-BAE5394A2105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50</c:v>
                </c:pt>
                <c:pt idx="2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FA4-418D-B404-BAE5394A2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271762256"/>
        <c:axId val="-1271761712"/>
      </c:barChart>
      <c:catAx>
        <c:axId val="-127176225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271761712"/>
        <c:crosses val="autoZero"/>
        <c:auto val="1"/>
        <c:lblAlgn val="ctr"/>
        <c:lblOffset val="100"/>
        <c:noMultiLvlLbl val="0"/>
      </c:catAx>
      <c:valAx>
        <c:axId val="-127176171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27176225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B9BD5"/>
            </a:solidFill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B35-49E8-8F01-0AC441357761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B35-49E8-8F01-0AC441357761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6B35-49E8-8F01-0AC44135776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35</c:v>
                </c:pt>
                <c:pt idx="2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B35-49E8-8F01-0AC441357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271760080"/>
        <c:axId val="-1271759536"/>
      </c:barChart>
      <c:catAx>
        <c:axId val="-127176008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271759536"/>
        <c:crosses val="autoZero"/>
        <c:auto val="1"/>
        <c:lblAlgn val="ctr"/>
        <c:lblOffset val="100"/>
        <c:noMultiLvlLbl val="0"/>
      </c:catAx>
      <c:valAx>
        <c:axId val="-12717595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2717600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8D-4B3F-A3AF-E68509BA8A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88D-4B3F-A3AF-E68509BA8A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88D-4B3F-A3AF-E68509BA8A1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488D-4B3F-A3AF-E68509BA8A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488D-4B3F-A3AF-E68509BA8A1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488D-4B3F-A3AF-E68509BA8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0"/>
        <c:overlap val="100"/>
        <c:axId val="-975604784"/>
        <c:axId val="-975601520"/>
      </c:barChart>
      <c:catAx>
        <c:axId val="-97560478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975601520"/>
        <c:crosses val="autoZero"/>
        <c:auto val="1"/>
        <c:lblAlgn val="ctr"/>
        <c:lblOffset val="100"/>
        <c:noMultiLvlLbl val="0"/>
      </c:catAx>
      <c:valAx>
        <c:axId val="-97560152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-975604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EA9AE-9A0A-4378-AD02-C8458930F63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6E49-3322-47ED-A539-DE48C0D56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0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FFCE9-C4B2-4166-AD80-00A70049FE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1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42260" y="2054396"/>
            <a:ext cx="1164959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2260" y="595419"/>
            <a:ext cx="11649592" cy="1384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 rot="17995275" flipV="1">
            <a:off x="9372781" y="5593694"/>
            <a:ext cx="1661119" cy="2148001"/>
            <a:chOff x="5710110" y="861237"/>
            <a:chExt cx="2762761" cy="3572539"/>
          </a:xfrm>
        </p:grpSpPr>
        <p:sp>
          <p:nvSpPr>
            <p:cNvPr id="6" name="Isosceles Triangle 5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7FA69F2D-A6E0-414B-9364-1D41FF7D3B7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4225" y="117446"/>
            <a:ext cx="11914438" cy="5187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05FB4E29-9C56-45B9-A73A-BC7E2986D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5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DA131F02-8560-4936-8196-7B5B3CDB11E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66227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FC4D0155-DE74-4ED9-B57D-FCD563766CB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19434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EFA1E3D6-DD27-4B94-BD57-3429E799CFE1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613020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xmlns="" id="{1CBE543A-EEDF-47EE-9E4B-8EEFE00C1C2B}"/>
              </a:ext>
            </a:extLst>
          </p:cNvPr>
          <p:cNvSpPr/>
          <p:nvPr userDrawn="1"/>
        </p:nvSpPr>
        <p:spPr>
          <a:xfrm>
            <a:off x="3613020" y="3887674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xmlns="" id="{0180C7D7-E731-42FC-A240-C204839E739E}"/>
              </a:ext>
            </a:extLst>
          </p:cNvPr>
          <p:cNvSpPr/>
          <p:nvPr userDrawn="1"/>
        </p:nvSpPr>
        <p:spPr>
          <a:xfrm>
            <a:off x="6366227" y="3887674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xmlns="" id="{8F8CA96E-58DA-4D5C-9F73-719A9E293C0D}"/>
              </a:ext>
            </a:extLst>
          </p:cNvPr>
          <p:cNvSpPr/>
          <p:nvPr userDrawn="1"/>
        </p:nvSpPr>
        <p:spPr>
          <a:xfrm>
            <a:off x="9119434" y="3887674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xmlns="" id="{1CC12A8B-343C-49CF-8E36-97ED170F977E}"/>
              </a:ext>
            </a:extLst>
          </p:cNvPr>
          <p:cNvSpPr/>
          <p:nvPr userDrawn="1"/>
        </p:nvSpPr>
        <p:spPr>
          <a:xfrm>
            <a:off x="3613020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xmlns="" id="{077046BC-04C7-4CFE-9D6B-78D51C62B0B1}"/>
              </a:ext>
            </a:extLst>
          </p:cNvPr>
          <p:cNvSpPr/>
          <p:nvPr userDrawn="1"/>
        </p:nvSpPr>
        <p:spPr>
          <a:xfrm>
            <a:off x="6366227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xmlns="" id="{13B85CA1-601A-4A68-A34B-A70AACBDC3E7}"/>
              </a:ext>
            </a:extLst>
          </p:cNvPr>
          <p:cNvSpPr/>
          <p:nvPr userDrawn="1"/>
        </p:nvSpPr>
        <p:spPr>
          <a:xfrm>
            <a:off x="9119434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xmlns="" id="{5F117DB7-DDC6-469F-9F54-0F6E4D98DE57}"/>
              </a:ext>
            </a:extLst>
          </p:cNvPr>
          <p:cNvSpPr/>
          <p:nvPr userDrawn="1"/>
        </p:nvSpPr>
        <p:spPr>
          <a:xfrm>
            <a:off x="4423020" y="5632583"/>
            <a:ext cx="50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xmlns="" id="{48FCA12A-1A66-4221-827F-42C19D989A20}"/>
              </a:ext>
            </a:extLst>
          </p:cNvPr>
          <p:cNvSpPr/>
          <p:nvPr userDrawn="1"/>
        </p:nvSpPr>
        <p:spPr>
          <a:xfrm>
            <a:off x="7176227" y="5632583"/>
            <a:ext cx="50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254AA85F-5F94-400B-ADB5-87246B10685F}"/>
              </a:ext>
            </a:extLst>
          </p:cNvPr>
          <p:cNvSpPr/>
          <p:nvPr userDrawn="1"/>
        </p:nvSpPr>
        <p:spPr>
          <a:xfrm>
            <a:off x="9929434" y="5632583"/>
            <a:ext cx="50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327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 rot="10800000" flipV="1">
            <a:off x="-9624" y="-4763"/>
            <a:ext cx="7623587" cy="6867525"/>
          </a:xfrm>
          <a:custGeom>
            <a:avLst/>
            <a:gdLst>
              <a:gd name="connsiteX0" fmla="*/ 0 w 5457956"/>
              <a:gd name="connsiteY0" fmla="*/ 6858000 h 6858000"/>
              <a:gd name="connsiteX1" fmla="*/ 2738202 w 5457956"/>
              <a:gd name="connsiteY1" fmla="*/ 0 h 6858000"/>
              <a:gd name="connsiteX2" fmla="*/ 5457956 w 5457956"/>
              <a:gd name="connsiteY2" fmla="*/ 6858000 h 6858000"/>
              <a:gd name="connsiteX3" fmla="*/ 0 w 5457956"/>
              <a:gd name="connsiteY3" fmla="*/ 6858000 h 6858000"/>
              <a:gd name="connsiteX0" fmla="*/ 0 w 2733806"/>
              <a:gd name="connsiteY0" fmla="*/ 6867525 h 6867525"/>
              <a:gd name="connsiteX1" fmla="*/ 14052 w 2733806"/>
              <a:gd name="connsiteY1" fmla="*/ 0 h 6867525"/>
              <a:gd name="connsiteX2" fmla="*/ 2733806 w 2733806"/>
              <a:gd name="connsiteY2" fmla="*/ 6858000 h 6867525"/>
              <a:gd name="connsiteX3" fmla="*/ 0 w 2733806"/>
              <a:gd name="connsiteY3" fmla="*/ 6867525 h 6867525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5462954 w 5462954"/>
              <a:gd name="connsiteY2" fmla="*/ 6848475 h 6858000"/>
              <a:gd name="connsiteX3" fmla="*/ 2729148 w 5462954"/>
              <a:gd name="connsiteY3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154847 w 5462954"/>
              <a:gd name="connsiteY2" fmla="*/ 51911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802547 w 5462954"/>
              <a:gd name="connsiteY2" fmla="*/ 95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67525 h 6867525"/>
              <a:gd name="connsiteX1" fmla="*/ 0 w 5462954"/>
              <a:gd name="connsiteY1" fmla="*/ 0 h 6867525"/>
              <a:gd name="connsiteX2" fmla="*/ 4802547 w 5462954"/>
              <a:gd name="connsiteY2" fmla="*/ 19050 h 6867525"/>
              <a:gd name="connsiteX3" fmla="*/ 5462954 w 5462954"/>
              <a:gd name="connsiteY3" fmla="*/ 6858000 h 6867525"/>
              <a:gd name="connsiteX4" fmla="*/ 2729148 w 5462954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1905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12072"/>
              <a:gd name="connsiteY0" fmla="*/ 6867525 h 6867525"/>
              <a:gd name="connsiteX1" fmla="*/ 0 w 4812072"/>
              <a:gd name="connsiteY1" fmla="*/ 0 h 6867525"/>
              <a:gd name="connsiteX2" fmla="*/ 4812072 w 4812072"/>
              <a:gd name="connsiteY2" fmla="*/ 19050 h 6867525"/>
              <a:gd name="connsiteX3" fmla="*/ 4786679 w 4812072"/>
              <a:gd name="connsiteY3" fmla="*/ 1695450 h 6867525"/>
              <a:gd name="connsiteX4" fmla="*/ 2729148 w 4812072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97652 w 4802547"/>
              <a:gd name="connsiteY3" fmla="*/ 1695450 h 6867525"/>
              <a:gd name="connsiteX4" fmla="*/ 2729148 w 4802547"/>
              <a:gd name="connsiteY4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547" h="6867525">
                <a:moveTo>
                  <a:pt x="2729148" y="6867525"/>
                </a:moveTo>
                <a:lnTo>
                  <a:pt x="0" y="0"/>
                </a:lnTo>
                <a:lnTo>
                  <a:pt x="4802547" y="0"/>
                </a:lnTo>
                <a:cubicBezTo>
                  <a:pt x="4800915" y="565150"/>
                  <a:pt x="4799284" y="1130300"/>
                  <a:pt x="4797652" y="1695450"/>
                </a:cubicBezTo>
                <a:lnTo>
                  <a:pt x="2729148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B848A32-7D4C-4B71-B9E6-7192AA909683}"/>
              </a:ext>
            </a:extLst>
          </p:cNvPr>
          <p:cNvGrpSpPr/>
          <p:nvPr userDrawn="1"/>
        </p:nvGrpSpPr>
        <p:grpSpPr>
          <a:xfrm>
            <a:off x="1285598" y="4531100"/>
            <a:ext cx="1831847" cy="2326900"/>
            <a:chOff x="1194997" y="4531100"/>
            <a:chExt cx="1391266" cy="2326900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2B8AA02C-B6B0-4B35-89E0-87B97A43426A}"/>
                </a:ext>
              </a:extLst>
            </p:cNvPr>
            <p:cNvSpPr/>
            <p:nvPr userDrawn="1"/>
          </p:nvSpPr>
          <p:spPr>
            <a:xfrm flipH="1">
              <a:off x="1194997" y="4531100"/>
              <a:ext cx="1391266" cy="2326900"/>
            </a:xfrm>
            <a:prstGeom prst="parallelogram">
              <a:avLst>
                <a:gd name="adj" fmla="val 80803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xmlns="" id="{C0F73695-4F5E-4970-8CF3-C8172FE74F02}"/>
                </a:ext>
              </a:extLst>
            </p:cNvPr>
            <p:cNvSpPr/>
            <p:nvPr userDrawn="1"/>
          </p:nvSpPr>
          <p:spPr>
            <a:xfrm flipH="1">
              <a:off x="1435656" y="5606204"/>
              <a:ext cx="792473" cy="1251796"/>
            </a:xfrm>
            <a:prstGeom prst="parallelogram">
              <a:avLst>
                <a:gd name="adj" fmla="val 77385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94350A7-EFD9-4814-B86A-26643AF9EBD5}"/>
              </a:ext>
            </a:extLst>
          </p:cNvPr>
          <p:cNvGrpSpPr/>
          <p:nvPr userDrawn="1"/>
        </p:nvGrpSpPr>
        <p:grpSpPr>
          <a:xfrm>
            <a:off x="4525518" y="-4290"/>
            <a:ext cx="3952171" cy="5200979"/>
            <a:chOff x="3920151" y="-9053"/>
            <a:chExt cx="3215578" cy="4014975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xmlns="" id="{71BCA314-9337-4A75-818B-76B0C0EED895}"/>
                </a:ext>
              </a:extLst>
            </p:cNvPr>
            <p:cNvSpPr/>
            <p:nvPr userDrawn="1"/>
          </p:nvSpPr>
          <p:spPr>
            <a:xfrm>
              <a:off x="3920151" y="-4763"/>
              <a:ext cx="2921235" cy="4010685"/>
            </a:xfrm>
            <a:prstGeom prst="parallelogram">
              <a:avLst>
                <a:gd name="adj" fmla="val 91201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xmlns="" id="{FC648CB1-83CE-4452-A37D-C391A74635DC}"/>
                </a:ext>
              </a:extLst>
            </p:cNvPr>
            <p:cNvSpPr/>
            <p:nvPr userDrawn="1"/>
          </p:nvSpPr>
          <p:spPr>
            <a:xfrm>
              <a:off x="4959760" y="-9053"/>
              <a:ext cx="2175969" cy="3064477"/>
            </a:xfrm>
            <a:prstGeom prst="parallelogram">
              <a:avLst>
                <a:gd name="adj" fmla="val 9163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xmlns="" id="{1D638CE8-AD20-4CB4-B6A3-210BB7201115}"/>
              </a:ext>
            </a:extLst>
          </p:cNvPr>
          <p:cNvGrpSpPr/>
          <p:nvPr userDrawn="1"/>
        </p:nvGrpSpPr>
        <p:grpSpPr>
          <a:xfrm rot="10800000" flipH="1" flipV="1">
            <a:off x="9501318" y="3410805"/>
            <a:ext cx="2690682" cy="3483407"/>
            <a:chOff x="5710110" y="861237"/>
            <a:chExt cx="2769391" cy="3585306"/>
          </a:xfrm>
        </p:grpSpPr>
        <p:sp>
          <p:nvSpPr>
            <p:cNvPr id="11" name="Isosceles Triangle 4">
              <a:extLst>
                <a:ext uri="{FF2B5EF4-FFF2-40B4-BE49-F238E27FC236}">
                  <a16:creationId xmlns:a16="http://schemas.microsoft.com/office/drawing/2014/main" xmlns="" id="{4401D16F-071F-48DF-B9E7-B14969668B30}"/>
                </a:ext>
              </a:extLst>
            </p:cNvPr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5">
              <a:extLst>
                <a:ext uri="{FF2B5EF4-FFF2-40B4-BE49-F238E27FC236}">
                  <a16:creationId xmlns:a16="http://schemas.microsoft.com/office/drawing/2014/main" xmlns="" id="{D167A15C-92B8-4066-873F-0711670DC70A}"/>
                </a:ext>
              </a:extLst>
            </p:cNvPr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6">
              <a:extLst>
                <a:ext uri="{FF2B5EF4-FFF2-40B4-BE49-F238E27FC236}">
                  <a16:creationId xmlns:a16="http://schemas.microsoft.com/office/drawing/2014/main" xmlns="" id="{E9FABD01-6038-40C2-AB88-2F53D5D2519B}"/>
                </a:ext>
              </a:extLst>
            </p:cNvPr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7">
              <a:extLst>
                <a:ext uri="{FF2B5EF4-FFF2-40B4-BE49-F238E27FC236}">
                  <a16:creationId xmlns:a16="http://schemas.microsoft.com/office/drawing/2014/main" xmlns="" id="{8FD28A03-2325-4BC7-9456-3B7B2A1849DF}"/>
                </a:ext>
              </a:extLst>
            </p:cNvPr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8">
              <a:extLst>
                <a:ext uri="{FF2B5EF4-FFF2-40B4-BE49-F238E27FC236}">
                  <a16:creationId xmlns:a16="http://schemas.microsoft.com/office/drawing/2014/main" xmlns="" id="{0B238841-B35E-4A6D-8711-0141841E43B0}"/>
                </a:ext>
              </a:extLst>
            </p:cNvPr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9">
              <a:extLst>
                <a:ext uri="{FF2B5EF4-FFF2-40B4-BE49-F238E27FC236}">
                  <a16:creationId xmlns:a16="http://schemas.microsoft.com/office/drawing/2014/main" xmlns="" id="{AA6769A0-D5A9-498C-AC0B-268E1CC7C2B0}"/>
                </a:ext>
              </a:extLst>
            </p:cNvPr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xmlns="" id="{1B28F9E9-3E45-472A-BAE5-2D793E7B0095}"/>
                </a:ext>
              </a:extLst>
            </p:cNvPr>
            <p:cNvSpPr/>
            <p:nvPr userDrawn="1"/>
          </p:nvSpPr>
          <p:spPr>
            <a:xfrm rot="10800000">
              <a:off x="7798130" y="2053637"/>
              <a:ext cx="681371" cy="2392906"/>
            </a:xfrm>
            <a:custGeom>
              <a:avLst/>
              <a:gdLst>
                <a:gd name="connsiteX0" fmla="*/ 0 w 1342121"/>
                <a:gd name="connsiteY0" fmla="*/ 1157001 h 1157001"/>
                <a:gd name="connsiteX1" fmla="*/ 671061 w 1342121"/>
                <a:gd name="connsiteY1" fmla="*/ 0 h 1157001"/>
                <a:gd name="connsiteX2" fmla="*/ 1342121 w 1342121"/>
                <a:gd name="connsiteY2" fmla="*/ 1157001 h 1157001"/>
                <a:gd name="connsiteX3" fmla="*/ 0 w 1342121"/>
                <a:gd name="connsiteY3" fmla="*/ 1157001 h 1157001"/>
                <a:gd name="connsiteX0" fmla="*/ 0 w 1342121"/>
                <a:gd name="connsiteY0" fmla="*/ 2478806 h 2478806"/>
                <a:gd name="connsiteX1" fmla="*/ 145960 w 1342121"/>
                <a:gd name="connsiteY1" fmla="*/ 0 h 2478806"/>
                <a:gd name="connsiteX2" fmla="*/ 1342121 w 1342121"/>
                <a:gd name="connsiteY2" fmla="*/ 2478806 h 2478806"/>
                <a:gd name="connsiteX3" fmla="*/ 0 w 1342121"/>
                <a:gd name="connsiteY3" fmla="*/ 2478806 h 2478806"/>
                <a:gd name="connsiteX0" fmla="*/ 0 w 807966"/>
                <a:gd name="connsiteY0" fmla="*/ 2478806 h 2478806"/>
                <a:gd name="connsiteX1" fmla="*/ 145960 w 807966"/>
                <a:gd name="connsiteY1" fmla="*/ 0 h 2478806"/>
                <a:gd name="connsiteX2" fmla="*/ 807966 w 807966"/>
                <a:gd name="connsiteY2" fmla="*/ 1166053 h 2478806"/>
                <a:gd name="connsiteX3" fmla="*/ 0 w 807966"/>
                <a:gd name="connsiteY3" fmla="*/ 2478806 h 2478806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66053 h 2324897"/>
                <a:gd name="connsiteX3" fmla="*/ 7949 w 662006"/>
                <a:gd name="connsiteY3" fmla="*/ 2324897 h 2324897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75106 h 2324897"/>
                <a:gd name="connsiteX3" fmla="*/ 7949 w 662006"/>
                <a:gd name="connsiteY3" fmla="*/ 2324897 h 23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006" h="2324897">
                  <a:moveTo>
                    <a:pt x="7949" y="2324897"/>
                  </a:moveTo>
                  <a:cubicBezTo>
                    <a:pt x="5299" y="1549931"/>
                    <a:pt x="2650" y="774966"/>
                    <a:pt x="0" y="0"/>
                  </a:cubicBezTo>
                  <a:lnTo>
                    <a:pt x="662006" y="1175106"/>
                  </a:lnTo>
                  <a:lnTo>
                    <a:pt x="7949" y="2324897"/>
                  </a:lnTo>
                  <a:close/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12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>
            <a:off x="0" y="1458000"/>
            <a:ext cx="5400000" cy="540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7152000" y="1"/>
            <a:ext cx="5040000" cy="504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46505" y="539931"/>
            <a:ext cx="3420000" cy="2844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505" y="3472720"/>
            <a:ext cx="5400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839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5065779" y="0"/>
            <a:ext cx="7126221" cy="6858000"/>
          </a:xfrm>
          <a:custGeom>
            <a:avLst/>
            <a:gdLst>
              <a:gd name="connsiteX0" fmla="*/ 0 w 4716016"/>
              <a:gd name="connsiteY0" fmla="*/ 0 h 6858000"/>
              <a:gd name="connsiteX1" fmla="*/ 4716016 w 4716016"/>
              <a:gd name="connsiteY1" fmla="*/ 0 h 6858000"/>
              <a:gd name="connsiteX2" fmla="*/ 4716016 w 4716016"/>
              <a:gd name="connsiteY2" fmla="*/ 6858000 h 6858000"/>
              <a:gd name="connsiteX3" fmla="*/ 0 w 4716016"/>
              <a:gd name="connsiteY3" fmla="*/ 6858000 h 6858000"/>
              <a:gd name="connsiteX4" fmla="*/ 0 w 4716016"/>
              <a:gd name="connsiteY4" fmla="*/ 0 h 6858000"/>
              <a:gd name="connsiteX0" fmla="*/ 2238375 w 4716016"/>
              <a:gd name="connsiteY0" fmla="*/ 0 h 6858000"/>
              <a:gd name="connsiteX1" fmla="*/ 4716016 w 4716016"/>
              <a:gd name="connsiteY1" fmla="*/ 0 h 6858000"/>
              <a:gd name="connsiteX2" fmla="*/ 4716016 w 4716016"/>
              <a:gd name="connsiteY2" fmla="*/ 6858000 h 6858000"/>
              <a:gd name="connsiteX3" fmla="*/ 0 w 4716016"/>
              <a:gd name="connsiteY3" fmla="*/ 6858000 h 6858000"/>
              <a:gd name="connsiteX4" fmla="*/ 2238375 w 4716016"/>
              <a:gd name="connsiteY4" fmla="*/ 0 h 6858000"/>
              <a:gd name="connsiteX0" fmla="*/ 2867025 w 5344666"/>
              <a:gd name="connsiteY0" fmla="*/ 0 h 6858000"/>
              <a:gd name="connsiteX1" fmla="*/ 5344666 w 5344666"/>
              <a:gd name="connsiteY1" fmla="*/ 0 h 6858000"/>
              <a:gd name="connsiteX2" fmla="*/ 5344666 w 5344666"/>
              <a:gd name="connsiteY2" fmla="*/ 6858000 h 6858000"/>
              <a:gd name="connsiteX3" fmla="*/ 0 w 5344666"/>
              <a:gd name="connsiteY3" fmla="*/ 6858000 h 6858000"/>
              <a:gd name="connsiteX4" fmla="*/ 2867025 w 534466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4666" h="6858000">
                <a:moveTo>
                  <a:pt x="2867025" y="0"/>
                </a:moveTo>
                <a:lnTo>
                  <a:pt x="5344666" y="0"/>
                </a:lnTo>
                <a:lnTo>
                  <a:pt x="5344666" y="6858000"/>
                </a:lnTo>
                <a:lnTo>
                  <a:pt x="0" y="6858000"/>
                </a:lnTo>
                <a:lnTo>
                  <a:pt x="28670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724117" y="1412776"/>
            <a:ext cx="7749323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724117" y="3899148"/>
            <a:ext cx="7749323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EDF8DF77-11B6-4B78-A281-02644EE5F4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8309" y="287254"/>
            <a:ext cx="1127841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7717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694734" y="1305000"/>
            <a:ext cx="3384000" cy="424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8734" y="1449000"/>
            <a:ext cx="3096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35983" y="0"/>
            <a:ext cx="216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9277486" y="3978000"/>
            <a:ext cx="216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xmlns="" id="{2227099C-49C9-496C-8AD6-ED885219FC8A}"/>
              </a:ext>
            </a:extLst>
          </p:cNvPr>
          <p:cNvGrpSpPr/>
          <p:nvPr userDrawn="1"/>
        </p:nvGrpSpPr>
        <p:grpSpPr>
          <a:xfrm>
            <a:off x="-1212335" y="3942052"/>
            <a:ext cx="4471778" cy="3502196"/>
            <a:chOff x="-1212335" y="3942052"/>
            <a:chExt cx="4471778" cy="350219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xmlns="" id="{E4A62C8F-5104-4D18-A5E1-166308156408}"/>
                </a:ext>
              </a:extLst>
            </p:cNvPr>
            <p:cNvSpPr/>
            <p:nvPr userDrawn="1"/>
          </p:nvSpPr>
          <p:spPr>
            <a:xfrm rot="2700000">
              <a:off x="-1212335" y="3942052"/>
              <a:ext cx="2424670" cy="2424670"/>
            </a:xfrm>
            <a:custGeom>
              <a:avLst/>
              <a:gdLst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0 h 242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0" h="2424670">
                  <a:moveTo>
                    <a:pt x="0" y="0"/>
                  </a:moveTo>
                  <a:lnTo>
                    <a:pt x="2424670" y="0"/>
                  </a:lnTo>
                  <a:lnTo>
                    <a:pt x="2424670" y="2424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Group 6">
              <a:extLst>
                <a:ext uri="{FF2B5EF4-FFF2-40B4-BE49-F238E27FC236}">
                  <a16:creationId xmlns:a16="http://schemas.microsoft.com/office/drawing/2014/main" xmlns="" id="{35814EDE-F1F1-407C-96E3-66FAE0C7C18A}"/>
                </a:ext>
              </a:extLst>
            </p:cNvPr>
            <p:cNvGrpSpPr/>
            <p:nvPr userDrawn="1"/>
          </p:nvGrpSpPr>
          <p:grpSpPr>
            <a:xfrm>
              <a:off x="355907" y="4539344"/>
              <a:ext cx="2903536" cy="2904904"/>
              <a:chOff x="263078" y="5032130"/>
              <a:chExt cx="2289253" cy="2290332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xmlns="" id="{66E05557-77A9-4BED-BEE6-6EEDA1A7A1DE}"/>
                  </a:ext>
                </a:extLst>
              </p:cNvPr>
              <p:cNvSpPr/>
              <p:nvPr userDrawn="1"/>
            </p:nvSpPr>
            <p:spPr>
              <a:xfrm rot="2700000">
                <a:off x="263078" y="6400213"/>
                <a:ext cx="922249" cy="922249"/>
              </a:xfrm>
              <a:custGeom>
                <a:avLst/>
                <a:gdLst>
                  <a:gd name="connsiteX0" fmla="*/ 0 w 922249"/>
                  <a:gd name="connsiteY0" fmla="*/ 0 h 922249"/>
                  <a:gd name="connsiteX1" fmla="*/ 922249 w 922249"/>
                  <a:gd name="connsiteY1" fmla="*/ 0 h 922249"/>
                  <a:gd name="connsiteX2" fmla="*/ 922249 w 922249"/>
                  <a:gd name="connsiteY2" fmla="*/ 922249 h 922249"/>
                  <a:gd name="connsiteX3" fmla="*/ 0 w 922249"/>
                  <a:gd name="connsiteY3" fmla="*/ 922249 h 922249"/>
                  <a:gd name="connsiteX4" fmla="*/ 0 w 922249"/>
                  <a:gd name="connsiteY4" fmla="*/ 0 h 922249"/>
                  <a:gd name="connsiteX0" fmla="*/ 0 w 922249"/>
                  <a:gd name="connsiteY0" fmla="*/ 0 h 922249"/>
                  <a:gd name="connsiteX1" fmla="*/ 922249 w 922249"/>
                  <a:gd name="connsiteY1" fmla="*/ 0 h 922249"/>
                  <a:gd name="connsiteX2" fmla="*/ 922249 w 922249"/>
                  <a:gd name="connsiteY2" fmla="*/ 922249 h 922249"/>
                  <a:gd name="connsiteX3" fmla="*/ 0 w 922249"/>
                  <a:gd name="connsiteY3" fmla="*/ 922249 h 922249"/>
                  <a:gd name="connsiteX4" fmla="*/ 0 w 922249"/>
                  <a:gd name="connsiteY4" fmla="*/ 0 h 922249"/>
                  <a:gd name="connsiteX0" fmla="*/ 0 w 922249"/>
                  <a:gd name="connsiteY0" fmla="*/ 0 h 922249"/>
                  <a:gd name="connsiteX1" fmla="*/ 922249 w 922249"/>
                  <a:gd name="connsiteY1" fmla="*/ 0 h 922249"/>
                  <a:gd name="connsiteX2" fmla="*/ 0 w 922249"/>
                  <a:gd name="connsiteY2" fmla="*/ 922249 h 922249"/>
                  <a:gd name="connsiteX3" fmla="*/ 0 w 922249"/>
                  <a:gd name="connsiteY3" fmla="*/ 0 h 92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2249" h="922249">
                    <a:moveTo>
                      <a:pt x="0" y="0"/>
                    </a:moveTo>
                    <a:lnTo>
                      <a:pt x="922249" y="0"/>
                    </a:lnTo>
                    <a:lnTo>
                      <a:pt x="0" y="922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id="{2DDC342A-F0A1-4C39-9552-5BB730CFE773}"/>
                  </a:ext>
                </a:extLst>
              </p:cNvPr>
              <p:cNvSpPr/>
              <p:nvPr userDrawn="1"/>
            </p:nvSpPr>
            <p:spPr>
              <a:xfrm rot="2700000">
                <a:off x="946580" y="5716171"/>
                <a:ext cx="922249" cy="922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xmlns="" id="{22FE0042-0B40-4FF3-902A-BF18EC50DFB4}"/>
                  </a:ext>
                </a:extLst>
              </p:cNvPr>
              <p:cNvSpPr/>
              <p:nvPr userDrawn="1"/>
            </p:nvSpPr>
            <p:spPr>
              <a:xfrm rot="2700000">
                <a:off x="1630082" y="5032130"/>
                <a:ext cx="922249" cy="9222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5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82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042640" y="1"/>
            <a:ext cx="4155273" cy="6867525"/>
          </a:xfrm>
          <a:custGeom>
            <a:avLst/>
            <a:gdLst>
              <a:gd name="connsiteX0" fmla="*/ 0 w 3600400"/>
              <a:gd name="connsiteY0" fmla="*/ 6858000 h 6858000"/>
              <a:gd name="connsiteX1" fmla="*/ 1090741 w 3600400"/>
              <a:gd name="connsiteY1" fmla="*/ 0 h 6858000"/>
              <a:gd name="connsiteX2" fmla="*/ 3600400 w 3600400"/>
              <a:gd name="connsiteY2" fmla="*/ 0 h 6858000"/>
              <a:gd name="connsiteX3" fmla="*/ 2509659 w 3600400"/>
              <a:gd name="connsiteY3" fmla="*/ 6858000 h 6858000"/>
              <a:gd name="connsiteX4" fmla="*/ 0 w 3600400"/>
              <a:gd name="connsiteY4" fmla="*/ 6858000 h 6858000"/>
              <a:gd name="connsiteX0" fmla="*/ 0 w 3600400"/>
              <a:gd name="connsiteY0" fmla="*/ 6858000 h 6858000"/>
              <a:gd name="connsiteX1" fmla="*/ 568846 w 3600400"/>
              <a:gd name="connsiteY1" fmla="*/ 3286125 h 6858000"/>
              <a:gd name="connsiteX2" fmla="*/ 1090741 w 3600400"/>
              <a:gd name="connsiteY2" fmla="*/ 0 h 6858000"/>
              <a:gd name="connsiteX3" fmla="*/ 3600400 w 3600400"/>
              <a:gd name="connsiteY3" fmla="*/ 0 h 6858000"/>
              <a:gd name="connsiteX4" fmla="*/ 2509659 w 3600400"/>
              <a:gd name="connsiteY4" fmla="*/ 6858000 h 6858000"/>
              <a:gd name="connsiteX5" fmla="*/ 0 w 3600400"/>
              <a:gd name="connsiteY5" fmla="*/ 6858000 h 6858000"/>
              <a:gd name="connsiteX0" fmla="*/ 0 w 3600400"/>
              <a:gd name="connsiteY0" fmla="*/ 6858000 h 6858000"/>
              <a:gd name="connsiteX1" fmla="*/ 464071 w 3600400"/>
              <a:gd name="connsiteY1" fmla="*/ 3933825 h 6858000"/>
              <a:gd name="connsiteX2" fmla="*/ 568846 w 3600400"/>
              <a:gd name="connsiteY2" fmla="*/ 328612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197496 w 3600400"/>
              <a:gd name="connsiteY1" fmla="*/ 3305175 h 6858000"/>
              <a:gd name="connsiteX2" fmla="*/ 568846 w 3600400"/>
              <a:gd name="connsiteY2" fmla="*/ 328612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197496 w 3600400"/>
              <a:gd name="connsiteY1" fmla="*/ 3305175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07021 w 3600400"/>
              <a:gd name="connsiteY1" fmla="*/ 3352800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07021 w 3600400"/>
              <a:gd name="connsiteY1" fmla="*/ 3324225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16546 w 3600400"/>
              <a:gd name="connsiteY1" fmla="*/ 3352800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31229 w 3060129"/>
              <a:gd name="connsiteY0" fmla="*/ 6867525 h 6867525"/>
              <a:gd name="connsiteX1" fmla="*/ 676275 w 3060129"/>
              <a:gd name="connsiteY1" fmla="*/ 3352800 h 6867525"/>
              <a:gd name="connsiteX2" fmla="*/ 0 w 3060129"/>
              <a:gd name="connsiteY2" fmla="*/ 3343275 h 6867525"/>
              <a:gd name="connsiteX3" fmla="*/ 550470 w 3060129"/>
              <a:gd name="connsiteY3" fmla="*/ 0 h 6867525"/>
              <a:gd name="connsiteX4" fmla="*/ 3060129 w 3060129"/>
              <a:gd name="connsiteY4" fmla="*/ 0 h 6867525"/>
              <a:gd name="connsiteX5" fmla="*/ 1969388 w 3060129"/>
              <a:gd name="connsiteY5" fmla="*/ 6858000 h 6867525"/>
              <a:gd name="connsiteX6" fmla="*/ 31229 w 3060129"/>
              <a:gd name="connsiteY6" fmla="*/ 6867525 h 6867525"/>
              <a:gd name="connsiteX0" fmla="*/ 0 w 3086050"/>
              <a:gd name="connsiteY0" fmla="*/ 6867525 h 6867525"/>
              <a:gd name="connsiteX1" fmla="*/ 702196 w 3086050"/>
              <a:gd name="connsiteY1" fmla="*/ 3352800 h 6867525"/>
              <a:gd name="connsiteX2" fmla="*/ 25921 w 3086050"/>
              <a:gd name="connsiteY2" fmla="*/ 3343275 h 6867525"/>
              <a:gd name="connsiteX3" fmla="*/ 576391 w 3086050"/>
              <a:gd name="connsiteY3" fmla="*/ 0 h 6867525"/>
              <a:gd name="connsiteX4" fmla="*/ 3086050 w 3086050"/>
              <a:gd name="connsiteY4" fmla="*/ 0 h 6867525"/>
              <a:gd name="connsiteX5" fmla="*/ 1995309 w 3086050"/>
              <a:gd name="connsiteY5" fmla="*/ 6858000 h 6867525"/>
              <a:gd name="connsiteX6" fmla="*/ 0 w 3086050"/>
              <a:gd name="connsiteY6" fmla="*/ 6867525 h 6867525"/>
              <a:gd name="connsiteX0" fmla="*/ 0 w 3086050"/>
              <a:gd name="connsiteY0" fmla="*/ 6867525 h 6867525"/>
              <a:gd name="connsiteX1" fmla="*/ 635521 w 3086050"/>
              <a:gd name="connsiteY1" fmla="*/ 3352800 h 6867525"/>
              <a:gd name="connsiteX2" fmla="*/ 25921 w 3086050"/>
              <a:gd name="connsiteY2" fmla="*/ 3343275 h 6867525"/>
              <a:gd name="connsiteX3" fmla="*/ 576391 w 3086050"/>
              <a:gd name="connsiteY3" fmla="*/ 0 h 6867525"/>
              <a:gd name="connsiteX4" fmla="*/ 3086050 w 3086050"/>
              <a:gd name="connsiteY4" fmla="*/ 0 h 6867525"/>
              <a:gd name="connsiteX5" fmla="*/ 1995309 w 3086050"/>
              <a:gd name="connsiteY5" fmla="*/ 6858000 h 6867525"/>
              <a:gd name="connsiteX6" fmla="*/ 0 w 3086050"/>
              <a:gd name="connsiteY6" fmla="*/ 6867525 h 6867525"/>
              <a:gd name="connsiteX0" fmla="*/ 0 w 3109734"/>
              <a:gd name="connsiteY0" fmla="*/ 6867525 h 6867525"/>
              <a:gd name="connsiteX1" fmla="*/ 635521 w 3109734"/>
              <a:gd name="connsiteY1" fmla="*/ 3352800 h 6867525"/>
              <a:gd name="connsiteX2" fmla="*/ 25921 w 3109734"/>
              <a:gd name="connsiteY2" fmla="*/ 3343275 h 6867525"/>
              <a:gd name="connsiteX3" fmla="*/ 576391 w 3109734"/>
              <a:gd name="connsiteY3" fmla="*/ 0 h 6867525"/>
              <a:gd name="connsiteX4" fmla="*/ 3086050 w 3109734"/>
              <a:gd name="connsiteY4" fmla="*/ 0 h 6867525"/>
              <a:gd name="connsiteX5" fmla="*/ 3109734 w 3109734"/>
              <a:gd name="connsiteY5" fmla="*/ 6867525 h 6867525"/>
              <a:gd name="connsiteX6" fmla="*/ 0 w 3109734"/>
              <a:gd name="connsiteY6" fmla="*/ 6867525 h 6867525"/>
              <a:gd name="connsiteX0" fmla="*/ 0 w 3116455"/>
              <a:gd name="connsiteY0" fmla="*/ 6867525 h 6867525"/>
              <a:gd name="connsiteX1" fmla="*/ 635521 w 3116455"/>
              <a:gd name="connsiteY1" fmla="*/ 3352800 h 6867525"/>
              <a:gd name="connsiteX2" fmla="*/ 25921 w 3116455"/>
              <a:gd name="connsiteY2" fmla="*/ 3343275 h 6867525"/>
              <a:gd name="connsiteX3" fmla="*/ 576391 w 3116455"/>
              <a:gd name="connsiteY3" fmla="*/ 0 h 6867525"/>
              <a:gd name="connsiteX4" fmla="*/ 3114625 w 3116455"/>
              <a:gd name="connsiteY4" fmla="*/ 0 h 6867525"/>
              <a:gd name="connsiteX5" fmla="*/ 3109734 w 3116455"/>
              <a:gd name="connsiteY5" fmla="*/ 6867525 h 6867525"/>
              <a:gd name="connsiteX6" fmla="*/ 0 w 3116455"/>
              <a:gd name="connsiteY6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6455" h="6867525">
                <a:moveTo>
                  <a:pt x="0" y="6867525"/>
                </a:moveTo>
                <a:lnTo>
                  <a:pt x="635521" y="3352800"/>
                </a:lnTo>
                <a:lnTo>
                  <a:pt x="25921" y="3343275"/>
                </a:lnTo>
                <a:lnTo>
                  <a:pt x="576391" y="0"/>
                </a:lnTo>
                <a:lnTo>
                  <a:pt x="3114625" y="0"/>
                </a:lnTo>
                <a:cubicBezTo>
                  <a:pt x="3122520" y="2289175"/>
                  <a:pt x="3101839" y="4578350"/>
                  <a:pt x="3109734" y="6867525"/>
                </a:cubicBezTo>
                <a:lnTo>
                  <a:pt x="0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46921" y="0"/>
            <a:ext cx="3888000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46921" y="3510000"/>
            <a:ext cx="3887317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377416EA-3BC7-46F5-BA01-2ED4ACAA9D61}"/>
              </a:ext>
            </a:extLst>
          </p:cNvPr>
          <p:cNvSpPr/>
          <p:nvPr userDrawn="1"/>
        </p:nvSpPr>
        <p:spPr>
          <a:xfrm>
            <a:off x="0" y="908720"/>
            <a:ext cx="720000" cy="1782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rgbClr val="F5679D"/>
              </a:solidFill>
            </a:endParaRPr>
          </a:p>
        </p:txBody>
      </p:sp>
      <p:sp>
        <p:nvSpPr>
          <p:cNvPr id="6" name="Parallelogram 8">
            <a:extLst>
              <a:ext uri="{FF2B5EF4-FFF2-40B4-BE49-F238E27FC236}">
                <a16:creationId xmlns:a16="http://schemas.microsoft.com/office/drawing/2014/main" xmlns="" id="{44E1236C-AF9C-40BA-8D4B-A528CBD7F6E9}"/>
              </a:ext>
            </a:extLst>
          </p:cNvPr>
          <p:cNvSpPr/>
          <p:nvPr userDrawn="1"/>
        </p:nvSpPr>
        <p:spPr>
          <a:xfrm>
            <a:off x="4175786" y="4365104"/>
            <a:ext cx="960108" cy="2492896"/>
          </a:xfrm>
          <a:prstGeom prst="parallelogram">
            <a:avLst>
              <a:gd name="adj" fmla="val 636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arallelogram 9">
            <a:extLst>
              <a:ext uri="{FF2B5EF4-FFF2-40B4-BE49-F238E27FC236}">
                <a16:creationId xmlns:a16="http://schemas.microsoft.com/office/drawing/2014/main" xmlns="" id="{A7A58638-C86F-4317-BF5F-5F70F0939630}"/>
              </a:ext>
            </a:extLst>
          </p:cNvPr>
          <p:cNvSpPr/>
          <p:nvPr userDrawn="1"/>
        </p:nvSpPr>
        <p:spPr>
          <a:xfrm>
            <a:off x="3932965" y="4941168"/>
            <a:ext cx="635376" cy="1916832"/>
          </a:xfrm>
          <a:prstGeom prst="parallelogram">
            <a:avLst>
              <a:gd name="adj" fmla="val 81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033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5CAE6CC-0777-410B-BE73-8A074C9199CF}"/>
              </a:ext>
            </a:extLst>
          </p:cNvPr>
          <p:cNvSpPr/>
          <p:nvPr userDrawn="1"/>
        </p:nvSpPr>
        <p:spPr>
          <a:xfrm>
            <a:off x="8096681" y="1"/>
            <a:ext cx="40953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xmlns="" id="{27AB863B-2D74-4A53-A2E3-274C4C5FB816}"/>
              </a:ext>
            </a:extLst>
          </p:cNvPr>
          <p:cNvSpPr/>
          <p:nvPr userDrawn="1"/>
        </p:nvSpPr>
        <p:spPr>
          <a:xfrm rot="16200000">
            <a:off x="3327704" y="2089024"/>
            <a:ext cx="6858000" cy="267995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76FB581-D82A-4A07-BEDE-D963D08A73CA}"/>
              </a:ext>
            </a:extLst>
          </p:cNvPr>
          <p:cNvGrpSpPr/>
          <p:nvPr userDrawn="1"/>
        </p:nvGrpSpPr>
        <p:grpSpPr>
          <a:xfrm>
            <a:off x="5617029" y="0"/>
            <a:ext cx="6574971" cy="6858001"/>
            <a:chOff x="5617029" y="0"/>
            <a:chExt cx="6574971" cy="68580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B37C9B50-0D09-46C8-85D1-5A89A7E84EE9}"/>
                </a:ext>
              </a:extLst>
            </p:cNvPr>
            <p:cNvSpPr/>
            <p:nvPr userDrawn="1"/>
          </p:nvSpPr>
          <p:spPr>
            <a:xfrm>
              <a:off x="8297363" y="1"/>
              <a:ext cx="389463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0CD561B9-7D36-45DD-BD33-82B9A6F8DBD2}"/>
                </a:ext>
              </a:extLst>
            </p:cNvPr>
            <p:cNvSpPr/>
            <p:nvPr userDrawn="1"/>
          </p:nvSpPr>
          <p:spPr>
            <a:xfrm rot="16200000">
              <a:off x="3528005" y="2089024"/>
              <a:ext cx="6858000" cy="267995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Parallelogram 3">
            <a:extLst>
              <a:ext uri="{FF2B5EF4-FFF2-40B4-BE49-F238E27FC236}">
                <a16:creationId xmlns:a16="http://schemas.microsoft.com/office/drawing/2014/main" xmlns="" id="{011EAF74-627A-4689-B0B7-AB245EAA78D8}"/>
              </a:ext>
            </a:extLst>
          </p:cNvPr>
          <p:cNvSpPr/>
          <p:nvPr userDrawn="1"/>
        </p:nvSpPr>
        <p:spPr>
          <a:xfrm>
            <a:off x="0" y="542955"/>
            <a:ext cx="1724720" cy="2679887"/>
          </a:xfrm>
          <a:custGeom>
            <a:avLst/>
            <a:gdLst/>
            <a:ahLst/>
            <a:cxnLst/>
            <a:rect l="l" t="t" r="r" b="b"/>
            <a:pathLst>
              <a:path w="1293540" h="1944216">
                <a:moveTo>
                  <a:pt x="0" y="0"/>
                </a:moveTo>
                <a:lnTo>
                  <a:pt x="540405" y="0"/>
                </a:lnTo>
                <a:lnTo>
                  <a:pt x="611560" y="0"/>
                </a:lnTo>
                <a:lnTo>
                  <a:pt x="1293540" y="0"/>
                </a:lnTo>
                <a:lnTo>
                  <a:pt x="534507" y="1944216"/>
                </a:lnTo>
                <a:lnTo>
                  <a:pt x="0" y="1944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8297363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819699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342036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64374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36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424093" y="4662000"/>
            <a:ext cx="2304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877603" y="0"/>
            <a:ext cx="2952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24093" y="0"/>
            <a:ext cx="4767907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874489" y="2358000"/>
            <a:ext cx="540000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888000" y="2331000"/>
            <a:ext cx="2304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2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970233" y="0"/>
            <a:ext cx="2304256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24093" y="2331000"/>
            <a:ext cx="2304256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887744" y="4662000"/>
            <a:ext cx="2304256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79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71767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8117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 rot="17995275" flipV="1">
            <a:off x="7444965" y="3943094"/>
            <a:ext cx="1661119" cy="2148001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7995275" flipV="1">
            <a:off x="8681667" y="3210422"/>
            <a:ext cx="1661119" cy="2148001"/>
            <a:chOff x="5710110" y="861237"/>
            <a:chExt cx="2762761" cy="3572539"/>
          </a:xfrm>
        </p:grpSpPr>
        <p:sp>
          <p:nvSpPr>
            <p:cNvPr id="14" name="Isosceles Triangle 1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D37F19E-C458-4BA3-A232-498C272DF661}"/>
              </a:ext>
            </a:extLst>
          </p:cNvPr>
          <p:cNvGrpSpPr/>
          <p:nvPr userDrawn="1"/>
        </p:nvGrpSpPr>
        <p:grpSpPr>
          <a:xfrm flipH="1">
            <a:off x="1716230" y="4825392"/>
            <a:ext cx="4418644" cy="2032608"/>
            <a:chOff x="7591933" y="4836187"/>
            <a:chExt cx="4418644" cy="2032608"/>
          </a:xfrm>
        </p:grpSpPr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9EF84E64-F77C-46EF-8785-1B8CF4C1A7F3}"/>
                </a:ext>
              </a:extLst>
            </p:cNvPr>
            <p:cNvSpPr/>
            <p:nvPr userDrawn="1"/>
          </p:nvSpPr>
          <p:spPr>
            <a:xfrm flipH="1">
              <a:off x="9266547" y="5209812"/>
              <a:ext cx="2744030" cy="1658983"/>
            </a:xfrm>
            <a:prstGeom prst="parallelogram">
              <a:avLst>
                <a:gd name="adj" fmla="val 132222"/>
              </a:avLst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xmlns="" id="{08BF381B-A734-484A-B59B-DC3842694795}"/>
                </a:ext>
              </a:extLst>
            </p:cNvPr>
            <p:cNvSpPr/>
            <p:nvPr userDrawn="1"/>
          </p:nvSpPr>
          <p:spPr>
            <a:xfrm flipH="1">
              <a:off x="8716942" y="5895058"/>
              <a:ext cx="1889840" cy="973737"/>
            </a:xfrm>
            <a:prstGeom prst="parallelogram">
              <a:avLst>
                <a:gd name="adj" fmla="val 132222"/>
              </a:avLst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xmlns="" id="{0F054B9A-EAB7-438B-BBDC-22DADD34FDE8}"/>
                </a:ext>
              </a:extLst>
            </p:cNvPr>
            <p:cNvSpPr/>
            <p:nvPr userDrawn="1"/>
          </p:nvSpPr>
          <p:spPr>
            <a:xfrm flipH="1">
              <a:off x="8108174" y="4836187"/>
              <a:ext cx="2661819" cy="1658983"/>
            </a:xfrm>
            <a:prstGeom prst="parallelogram">
              <a:avLst>
                <a:gd name="adj" fmla="val 137472"/>
              </a:avLst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5CBDB330-F373-494F-9BC1-AF7929F40AD6}"/>
                </a:ext>
              </a:extLst>
            </p:cNvPr>
            <p:cNvSpPr/>
            <p:nvPr userDrawn="1"/>
          </p:nvSpPr>
          <p:spPr>
            <a:xfrm flipH="1">
              <a:off x="7591933" y="5497370"/>
              <a:ext cx="2129887" cy="1371425"/>
            </a:xfrm>
            <a:prstGeom prst="parallelogram">
              <a:avLst>
                <a:gd name="adj" fmla="val 131757"/>
              </a:avLst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54376" y="553616"/>
            <a:ext cx="288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1386" y="553616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21386" y="2425616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10497" y="2695207"/>
            <a:ext cx="288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54835" y="2695207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254835" y="4567207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78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 rot="16200000">
            <a:off x="3398983" y="-1936774"/>
            <a:ext cx="5396539" cy="12206911"/>
          </a:xfrm>
          <a:custGeom>
            <a:avLst/>
            <a:gdLst>
              <a:gd name="connsiteX0" fmla="*/ 0 w 5652120"/>
              <a:gd name="connsiteY0" fmla="*/ 5652120 h 5652120"/>
              <a:gd name="connsiteX1" fmla="*/ 0 w 5652120"/>
              <a:gd name="connsiteY1" fmla="*/ 0 h 5652120"/>
              <a:gd name="connsiteX2" fmla="*/ 5652120 w 5652120"/>
              <a:gd name="connsiteY2" fmla="*/ 5652120 h 5652120"/>
              <a:gd name="connsiteX3" fmla="*/ 0 w 5652120"/>
              <a:gd name="connsiteY3" fmla="*/ 5652120 h 5652120"/>
              <a:gd name="connsiteX0" fmla="*/ 9525 w 5661645"/>
              <a:gd name="connsiteY0" fmla="*/ 9195420 h 9195420"/>
              <a:gd name="connsiteX1" fmla="*/ 0 w 5661645"/>
              <a:gd name="connsiteY1" fmla="*/ 0 h 9195420"/>
              <a:gd name="connsiteX2" fmla="*/ 5661645 w 5661645"/>
              <a:gd name="connsiteY2" fmla="*/ 9195420 h 9195420"/>
              <a:gd name="connsiteX3" fmla="*/ 9525 w 5661645"/>
              <a:gd name="connsiteY3" fmla="*/ 9195420 h 9195420"/>
              <a:gd name="connsiteX0" fmla="*/ 9525 w 5661645"/>
              <a:gd name="connsiteY0" fmla="*/ 9373173 h 9373173"/>
              <a:gd name="connsiteX1" fmla="*/ 0 w 5661645"/>
              <a:gd name="connsiteY1" fmla="*/ 177753 h 9373173"/>
              <a:gd name="connsiteX2" fmla="*/ 1419226 w 5661645"/>
              <a:gd name="connsiteY2" fmla="*/ 229173 h 9373173"/>
              <a:gd name="connsiteX3" fmla="*/ 5661645 w 5661645"/>
              <a:gd name="connsiteY3" fmla="*/ 9373173 h 9373173"/>
              <a:gd name="connsiteX4" fmla="*/ 9525 w 5661645"/>
              <a:gd name="connsiteY4" fmla="*/ 9373173 h 9373173"/>
              <a:gd name="connsiteX0" fmla="*/ 9525 w 5661645"/>
              <a:gd name="connsiteY0" fmla="*/ 9195420 h 9195420"/>
              <a:gd name="connsiteX1" fmla="*/ 0 w 5661645"/>
              <a:gd name="connsiteY1" fmla="*/ 0 h 9195420"/>
              <a:gd name="connsiteX2" fmla="*/ 1419226 w 5661645"/>
              <a:gd name="connsiteY2" fmla="*/ 51420 h 9195420"/>
              <a:gd name="connsiteX3" fmla="*/ 5661645 w 5661645"/>
              <a:gd name="connsiteY3" fmla="*/ 9195420 h 9195420"/>
              <a:gd name="connsiteX4" fmla="*/ 9525 w 5661645"/>
              <a:gd name="connsiteY4" fmla="*/ 9195420 h 9195420"/>
              <a:gd name="connsiteX0" fmla="*/ 9525 w 5661645"/>
              <a:gd name="connsiteY0" fmla="*/ 9195420 h 9195420"/>
              <a:gd name="connsiteX1" fmla="*/ 0 w 5661645"/>
              <a:gd name="connsiteY1" fmla="*/ 0 h 9195420"/>
              <a:gd name="connsiteX2" fmla="*/ 1419226 w 5661645"/>
              <a:gd name="connsiteY2" fmla="*/ 51420 h 9195420"/>
              <a:gd name="connsiteX3" fmla="*/ 5661645 w 5661645"/>
              <a:gd name="connsiteY3" fmla="*/ 9195420 h 9195420"/>
              <a:gd name="connsiteX4" fmla="*/ 9525 w 5661645"/>
              <a:gd name="connsiteY4" fmla="*/ 9195420 h 9195420"/>
              <a:gd name="connsiteX0" fmla="*/ 19050 w 5671170"/>
              <a:gd name="connsiteY0" fmla="*/ 9145220 h 9145220"/>
              <a:gd name="connsiteX1" fmla="*/ 0 w 5671170"/>
              <a:gd name="connsiteY1" fmla="*/ 16475 h 9145220"/>
              <a:gd name="connsiteX2" fmla="*/ 1428751 w 5671170"/>
              <a:gd name="connsiteY2" fmla="*/ 1220 h 9145220"/>
              <a:gd name="connsiteX3" fmla="*/ 5671170 w 5671170"/>
              <a:gd name="connsiteY3" fmla="*/ 9145220 h 9145220"/>
              <a:gd name="connsiteX4" fmla="*/ 19050 w 5671170"/>
              <a:gd name="connsiteY4" fmla="*/ 9145220 h 9145220"/>
              <a:gd name="connsiteX0" fmla="*/ 0 w 5652120"/>
              <a:gd name="connsiteY0" fmla="*/ 9166845 h 9166845"/>
              <a:gd name="connsiteX1" fmla="*/ 0 w 5652120"/>
              <a:gd name="connsiteY1" fmla="*/ 0 h 9166845"/>
              <a:gd name="connsiteX2" fmla="*/ 1409701 w 5652120"/>
              <a:gd name="connsiteY2" fmla="*/ 22845 h 9166845"/>
              <a:gd name="connsiteX3" fmla="*/ 5652120 w 5652120"/>
              <a:gd name="connsiteY3" fmla="*/ 9166845 h 9166845"/>
              <a:gd name="connsiteX4" fmla="*/ 0 w 5652120"/>
              <a:gd name="connsiteY4" fmla="*/ 9166845 h 9166845"/>
              <a:gd name="connsiteX0" fmla="*/ 0 w 5652120"/>
              <a:gd name="connsiteY0" fmla="*/ 9166845 h 9166845"/>
              <a:gd name="connsiteX1" fmla="*/ 0 w 5652120"/>
              <a:gd name="connsiteY1" fmla="*/ 0 h 9166845"/>
              <a:gd name="connsiteX2" fmla="*/ 1409701 w 5652120"/>
              <a:gd name="connsiteY2" fmla="*/ 22845 h 9166845"/>
              <a:gd name="connsiteX3" fmla="*/ 5652120 w 5652120"/>
              <a:gd name="connsiteY3" fmla="*/ 9166845 h 9166845"/>
              <a:gd name="connsiteX4" fmla="*/ 0 w 5652120"/>
              <a:gd name="connsiteY4" fmla="*/ 9166845 h 9166845"/>
              <a:gd name="connsiteX0" fmla="*/ 0 w 5652120"/>
              <a:gd name="connsiteY0" fmla="*/ 9145072 h 9145072"/>
              <a:gd name="connsiteX1" fmla="*/ 0 w 5652120"/>
              <a:gd name="connsiteY1" fmla="*/ 35377 h 9145072"/>
              <a:gd name="connsiteX2" fmla="*/ 1409701 w 5652120"/>
              <a:gd name="connsiteY2" fmla="*/ 1072 h 9145072"/>
              <a:gd name="connsiteX3" fmla="*/ 5652120 w 5652120"/>
              <a:gd name="connsiteY3" fmla="*/ 9145072 h 9145072"/>
              <a:gd name="connsiteX4" fmla="*/ 0 w 5652120"/>
              <a:gd name="connsiteY4" fmla="*/ 9145072 h 9145072"/>
              <a:gd name="connsiteX0" fmla="*/ 0 w 5652120"/>
              <a:gd name="connsiteY0" fmla="*/ 9157320 h 9157320"/>
              <a:gd name="connsiteX1" fmla="*/ 19050 w 5652120"/>
              <a:gd name="connsiteY1" fmla="*/ 0 h 9157320"/>
              <a:gd name="connsiteX2" fmla="*/ 1409701 w 5652120"/>
              <a:gd name="connsiteY2" fmla="*/ 13320 h 9157320"/>
              <a:gd name="connsiteX3" fmla="*/ 5652120 w 5652120"/>
              <a:gd name="connsiteY3" fmla="*/ 9157320 h 9157320"/>
              <a:gd name="connsiteX4" fmla="*/ 0 w 5652120"/>
              <a:gd name="connsiteY4" fmla="*/ 9157320 h 9157320"/>
              <a:gd name="connsiteX0" fmla="*/ 11285 w 5663405"/>
              <a:gd name="connsiteY0" fmla="*/ 9152986 h 9152986"/>
              <a:gd name="connsiteX1" fmla="*/ 0 w 5663405"/>
              <a:gd name="connsiteY1" fmla="*/ 0 h 9152986"/>
              <a:gd name="connsiteX2" fmla="*/ 1420986 w 5663405"/>
              <a:gd name="connsiteY2" fmla="*/ 8986 h 9152986"/>
              <a:gd name="connsiteX3" fmla="*/ 5663405 w 5663405"/>
              <a:gd name="connsiteY3" fmla="*/ 9152986 h 9152986"/>
              <a:gd name="connsiteX4" fmla="*/ 11285 w 5663405"/>
              <a:gd name="connsiteY4" fmla="*/ 9152986 h 9152986"/>
              <a:gd name="connsiteX0" fmla="*/ 6951 w 5659071"/>
              <a:gd name="connsiteY0" fmla="*/ 9145466 h 9145466"/>
              <a:gd name="connsiteX1" fmla="*/ 0 w 5659071"/>
              <a:gd name="connsiteY1" fmla="*/ 14148 h 9145466"/>
              <a:gd name="connsiteX2" fmla="*/ 1416652 w 5659071"/>
              <a:gd name="connsiteY2" fmla="*/ 1466 h 9145466"/>
              <a:gd name="connsiteX3" fmla="*/ 5659071 w 5659071"/>
              <a:gd name="connsiteY3" fmla="*/ 9145466 h 9145466"/>
              <a:gd name="connsiteX4" fmla="*/ 6951 w 5659071"/>
              <a:gd name="connsiteY4" fmla="*/ 9145466 h 9145466"/>
              <a:gd name="connsiteX0" fmla="*/ 6951 w 5659071"/>
              <a:gd name="connsiteY0" fmla="*/ 9148652 h 9148652"/>
              <a:gd name="connsiteX1" fmla="*/ 0 w 5659071"/>
              <a:gd name="connsiteY1" fmla="*/ 0 h 9148652"/>
              <a:gd name="connsiteX2" fmla="*/ 1416652 w 5659071"/>
              <a:gd name="connsiteY2" fmla="*/ 4652 h 9148652"/>
              <a:gd name="connsiteX3" fmla="*/ 5659071 w 5659071"/>
              <a:gd name="connsiteY3" fmla="*/ 9148652 h 9148652"/>
              <a:gd name="connsiteX4" fmla="*/ 6951 w 5659071"/>
              <a:gd name="connsiteY4" fmla="*/ 9148652 h 9148652"/>
              <a:gd name="connsiteX0" fmla="*/ 6951 w 5659071"/>
              <a:gd name="connsiteY0" fmla="*/ 9148652 h 9148652"/>
              <a:gd name="connsiteX1" fmla="*/ 0 w 5659071"/>
              <a:gd name="connsiteY1" fmla="*/ 0 h 9148652"/>
              <a:gd name="connsiteX2" fmla="*/ 1416652 w 5659071"/>
              <a:gd name="connsiteY2" fmla="*/ 4652 h 9148652"/>
              <a:gd name="connsiteX3" fmla="*/ 5659071 w 5659071"/>
              <a:gd name="connsiteY3" fmla="*/ 9148652 h 9148652"/>
              <a:gd name="connsiteX4" fmla="*/ 6951 w 5659071"/>
              <a:gd name="connsiteY4" fmla="*/ 9148652 h 9148652"/>
              <a:gd name="connsiteX0" fmla="*/ 6951 w 5659071"/>
              <a:gd name="connsiteY0" fmla="*/ 9148652 h 9148652"/>
              <a:gd name="connsiteX1" fmla="*/ 0 w 5659071"/>
              <a:gd name="connsiteY1" fmla="*/ 0 h 9148652"/>
              <a:gd name="connsiteX2" fmla="*/ 1416652 w 5659071"/>
              <a:gd name="connsiteY2" fmla="*/ 4652 h 9148652"/>
              <a:gd name="connsiteX3" fmla="*/ 5659071 w 5659071"/>
              <a:gd name="connsiteY3" fmla="*/ 9148652 h 9148652"/>
              <a:gd name="connsiteX4" fmla="*/ 6951 w 5659071"/>
              <a:gd name="connsiteY4" fmla="*/ 9148652 h 9148652"/>
              <a:gd name="connsiteX0" fmla="*/ 6951 w 5659071"/>
              <a:gd name="connsiteY0" fmla="*/ 9150135 h 9150135"/>
              <a:gd name="connsiteX1" fmla="*/ 0 w 5659071"/>
              <a:gd name="connsiteY1" fmla="*/ 1483 h 9150135"/>
              <a:gd name="connsiteX2" fmla="*/ 1416652 w 5659071"/>
              <a:gd name="connsiteY2" fmla="*/ 6135 h 9150135"/>
              <a:gd name="connsiteX3" fmla="*/ 5659071 w 5659071"/>
              <a:gd name="connsiteY3" fmla="*/ 9150135 h 9150135"/>
              <a:gd name="connsiteX4" fmla="*/ 6951 w 5659071"/>
              <a:gd name="connsiteY4" fmla="*/ 9150135 h 9150135"/>
              <a:gd name="connsiteX0" fmla="*/ 6951 w 5659071"/>
              <a:gd name="connsiteY0" fmla="*/ 9161156 h 9161156"/>
              <a:gd name="connsiteX1" fmla="*/ 0 w 5659071"/>
              <a:gd name="connsiteY1" fmla="*/ 12504 h 9161156"/>
              <a:gd name="connsiteX2" fmla="*/ 1412318 w 5659071"/>
              <a:gd name="connsiteY2" fmla="*/ 4155 h 9161156"/>
              <a:gd name="connsiteX3" fmla="*/ 5659071 w 5659071"/>
              <a:gd name="connsiteY3" fmla="*/ 9161156 h 9161156"/>
              <a:gd name="connsiteX4" fmla="*/ 6951 w 5659071"/>
              <a:gd name="connsiteY4" fmla="*/ 9161156 h 9161156"/>
              <a:gd name="connsiteX0" fmla="*/ 6951 w 5659071"/>
              <a:gd name="connsiteY0" fmla="*/ 9157001 h 9157001"/>
              <a:gd name="connsiteX1" fmla="*/ 0 w 5659071"/>
              <a:gd name="connsiteY1" fmla="*/ 8349 h 9157001"/>
              <a:gd name="connsiteX2" fmla="*/ 1412318 w 5659071"/>
              <a:gd name="connsiteY2" fmla="*/ 0 h 9157001"/>
              <a:gd name="connsiteX3" fmla="*/ 5659071 w 5659071"/>
              <a:gd name="connsiteY3" fmla="*/ 9157001 h 9157001"/>
              <a:gd name="connsiteX4" fmla="*/ 6951 w 5659071"/>
              <a:gd name="connsiteY4" fmla="*/ 9157001 h 9157001"/>
              <a:gd name="connsiteX0" fmla="*/ 6951 w 5659071"/>
              <a:gd name="connsiteY0" fmla="*/ 9157001 h 9157001"/>
              <a:gd name="connsiteX1" fmla="*/ 0 w 5659071"/>
              <a:gd name="connsiteY1" fmla="*/ 8349 h 9157001"/>
              <a:gd name="connsiteX2" fmla="*/ 1412318 w 5659071"/>
              <a:gd name="connsiteY2" fmla="*/ 0 h 9157001"/>
              <a:gd name="connsiteX3" fmla="*/ 5659071 w 5659071"/>
              <a:gd name="connsiteY3" fmla="*/ 9157001 h 9157001"/>
              <a:gd name="connsiteX4" fmla="*/ 6951 w 5659071"/>
              <a:gd name="connsiteY4" fmla="*/ 9157001 h 9157001"/>
              <a:gd name="connsiteX0" fmla="*/ 6951 w 5659071"/>
              <a:gd name="connsiteY0" fmla="*/ 9150469 h 9150469"/>
              <a:gd name="connsiteX1" fmla="*/ 0 w 5659071"/>
              <a:gd name="connsiteY1" fmla="*/ 1817 h 9150469"/>
              <a:gd name="connsiteX2" fmla="*/ 1220231 w 5659071"/>
              <a:gd name="connsiteY2" fmla="*/ 0 h 9150469"/>
              <a:gd name="connsiteX3" fmla="*/ 5659071 w 5659071"/>
              <a:gd name="connsiteY3" fmla="*/ 9150469 h 9150469"/>
              <a:gd name="connsiteX4" fmla="*/ 6951 w 5659071"/>
              <a:gd name="connsiteY4" fmla="*/ 9150469 h 9150469"/>
              <a:gd name="connsiteX0" fmla="*/ 6951 w 5659071"/>
              <a:gd name="connsiteY0" fmla="*/ 9150469 h 9150469"/>
              <a:gd name="connsiteX1" fmla="*/ 0 w 5659071"/>
              <a:gd name="connsiteY1" fmla="*/ 1817 h 9150469"/>
              <a:gd name="connsiteX2" fmla="*/ 1119613 w 5659071"/>
              <a:gd name="connsiteY2" fmla="*/ 0 h 9150469"/>
              <a:gd name="connsiteX3" fmla="*/ 5659071 w 5659071"/>
              <a:gd name="connsiteY3" fmla="*/ 9150469 h 9150469"/>
              <a:gd name="connsiteX4" fmla="*/ 6951 w 5659071"/>
              <a:gd name="connsiteY4" fmla="*/ 9150469 h 9150469"/>
              <a:gd name="connsiteX0" fmla="*/ 6951 w 5896893"/>
              <a:gd name="connsiteY0" fmla="*/ 9150469 h 9157000"/>
              <a:gd name="connsiteX1" fmla="*/ 0 w 5896893"/>
              <a:gd name="connsiteY1" fmla="*/ 1817 h 9157000"/>
              <a:gd name="connsiteX2" fmla="*/ 1119613 w 5896893"/>
              <a:gd name="connsiteY2" fmla="*/ 0 h 9157000"/>
              <a:gd name="connsiteX3" fmla="*/ 5896893 w 5896893"/>
              <a:gd name="connsiteY3" fmla="*/ 9157000 h 9157000"/>
              <a:gd name="connsiteX4" fmla="*/ 6951 w 5896893"/>
              <a:gd name="connsiteY4" fmla="*/ 9150469 h 9157000"/>
              <a:gd name="connsiteX0" fmla="*/ 6951 w 5896893"/>
              <a:gd name="connsiteY0" fmla="*/ 9150469 h 9157000"/>
              <a:gd name="connsiteX1" fmla="*/ 0 w 5896893"/>
              <a:gd name="connsiteY1" fmla="*/ 1817 h 9157000"/>
              <a:gd name="connsiteX2" fmla="*/ 836056 w 5896893"/>
              <a:gd name="connsiteY2" fmla="*/ 0 h 9157000"/>
              <a:gd name="connsiteX3" fmla="*/ 5896893 w 5896893"/>
              <a:gd name="connsiteY3" fmla="*/ 9157000 h 9157000"/>
              <a:gd name="connsiteX4" fmla="*/ 6951 w 5896893"/>
              <a:gd name="connsiteY4" fmla="*/ 9150469 h 9157000"/>
              <a:gd name="connsiteX0" fmla="*/ 6951 w 5896893"/>
              <a:gd name="connsiteY0" fmla="*/ 9148652 h 9155183"/>
              <a:gd name="connsiteX1" fmla="*/ 0 w 5896893"/>
              <a:gd name="connsiteY1" fmla="*/ 0 h 9155183"/>
              <a:gd name="connsiteX2" fmla="*/ 744587 w 5896893"/>
              <a:gd name="connsiteY2" fmla="*/ 4715 h 9155183"/>
              <a:gd name="connsiteX3" fmla="*/ 5896893 w 5896893"/>
              <a:gd name="connsiteY3" fmla="*/ 9155183 h 9155183"/>
              <a:gd name="connsiteX4" fmla="*/ 6951 w 5896893"/>
              <a:gd name="connsiteY4" fmla="*/ 9148652 h 9155183"/>
              <a:gd name="connsiteX0" fmla="*/ 6951 w 5668219"/>
              <a:gd name="connsiteY0" fmla="*/ 9148652 h 9155183"/>
              <a:gd name="connsiteX1" fmla="*/ 0 w 5668219"/>
              <a:gd name="connsiteY1" fmla="*/ 0 h 9155183"/>
              <a:gd name="connsiteX2" fmla="*/ 744587 w 5668219"/>
              <a:gd name="connsiteY2" fmla="*/ 4715 h 9155183"/>
              <a:gd name="connsiteX3" fmla="*/ 5668219 w 5668219"/>
              <a:gd name="connsiteY3" fmla="*/ 9155183 h 9155183"/>
              <a:gd name="connsiteX4" fmla="*/ 6951 w 5668219"/>
              <a:gd name="connsiteY4" fmla="*/ 9148652 h 9155183"/>
              <a:gd name="connsiteX0" fmla="*/ 6951 w 5668219"/>
              <a:gd name="connsiteY0" fmla="*/ 9148652 h 9155183"/>
              <a:gd name="connsiteX1" fmla="*/ 0 w 5668219"/>
              <a:gd name="connsiteY1" fmla="*/ 0 h 9155183"/>
              <a:gd name="connsiteX2" fmla="*/ 744587 w 5668219"/>
              <a:gd name="connsiteY2" fmla="*/ 4715 h 9155183"/>
              <a:gd name="connsiteX3" fmla="*/ 5668219 w 5668219"/>
              <a:gd name="connsiteY3" fmla="*/ 9155183 h 9155183"/>
              <a:gd name="connsiteX4" fmla="*/ 6951 w 5668219"/>
              <a:gd name="connsiteY4" fmla="*/ 9148652 h 9155183"/>
              <a:gd name="connsiteX0" fmla="*/ 6951 w 5668219"/>
              <a:gd name="connsiteY0" fmla="*/ 9148652 h 9155183"/>
              <a:gd name="connsiteX1" fmla="*/ 0 w 5668219"/>
              <a:gd name="connsiteY1" fmla="*/ 0 h 9155183"/>
              <a:gd name="connsiteX2" fmla="*/ 744587 w 5668219"/>
              <a:gd name="connsiteY2" fmla="*/ 4715 h 9155183"/>
              <a:gd name="connsiteX3" fmla="*/ 5668219 w 5668219"/>
              <a:gd name="connsiteY3" fmla="*/ 9155183 h 9155183"/>
              <a:gd name="connsiteX4" fmla="*/ 6951 w 5668219"/>
              <a:gd name="connsiteY4" fmla="*/ 9148652 h 915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219" h="9155183">
                <a:moveTo>
                  <a:pt x="6951" y="9148652"/>
                </a:moveTo>
                <a:cubicBezTo>
                  <a:pt x="3189" y="6097657"/>
                  <a:pt x="3762" y="3050995"/>
                  <a:pt x="0" y="0"/>
                </a:cubicBezTo>
                <a:cubicBezTo>
                  <a:pt x="429979" y="8171"/>
                  <a:pt x="-63323" y="15593"/>
                  <a:pt x="744587" y="4715"/>
                </a:cubicBezTo>
                <a:cubicBezTo>
                  <a:pt x="2385798" y="3054871"/>
                  <a:pt x="4036157" y="6065838"/>
                  <a:pt x="5668219" y="9155183"/>
                </a:cubicBezTo>
                <a:lnTo>
                  <a:pt x="6951" y="914865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xmlns="" id="{7588A63B-2360-41C6-91F3-3ED848C1316F}"/>
              </a:ext>
            </a:extLst>
          </p:cNvPr>
          <p:cNvGrpSpPr/>
          <p:nvPr userDrawn="1"/>
        </p:nvGrpSpPr>
        <p:grpSpPr>
          <a:xfrm>
            <a:off x="8766546" y="1684864"/>
            <a:ext cx="2664296" cy="4683693"/>
            <a:chOff x="445712" y="1449040"/>
            <a:chExt cx="2113018" cy="3924176"/>
          </a:xfrm>
        </p:grpSpPr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xmlns="" id="{6A00CC09-8BCE-4032-8E87-74B33C254FE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xmlns="" id="{BBADC3B4-4BC1-4301-8D6D-A75D8461523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xmlns="" id="{FE81EC83-0FCE-471B-82B4-30C79416A061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xmlns="" id="{2367515F-970C-488E-A0AB-9B54831DBE4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10">
                <a:extLst>
                  <a:ext uri="{FF2B5EF4-FFF2-40B4-BE49-F238E27FC236}">
                    <a16:creationId xmlns:a16="http://schemas.microsoft.com/office/drawing/2014/main" xmlns="" id="{4D3EACEA-3828-49FE-B26A-D626FB254AC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2BAD1F61-0C01-4AD6-8986-232422D46A9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4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xmlns="" id="{2AE737FC-12CA-4582-A034-15AC837BA6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760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1307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F4C67A-16CF-4A87-952C-7DC81D7DC0E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26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7BB3987B-D002-4893-8FE3-CD1BE40130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345" y="2251551"/>
            <a:ext cx="11675306" cy="4456611"/>
          </a:xfrm>
          <a:custGeom>
            <a:avLst/>
            <a:gdLst>
              <a:gd name="connsiteX0" fmla="*/ 10618976 w 11675306"/>
              <a:gd name="connsiteY0" fmla="*/ 4156366 h 4456611"/>
              <a:gd name="connsiteX1" fmla="*/ 10623885 w 11675306"/>
              <a:gd name="connsiteY1" fmla="*/ 4160004 h 4456611"/>
              <a:gd name="connsiteX2" fmla="*/ 10618030 w 11675306"/>
              <a:gd name="connsiteY2" fmla="*/ 4159903 h 4456611"/>
              <a:gd name="connsiteX3" fmla="*/ 6143530 w 11675306"/>
              <a:gd name="connsiteY3" fmla="*/ 1722392 h 4456611"/>
              <a:gd name="connsiteX4" fmla="*/ 6138631 w 11675306"/>
              <a:gd name="connsiteY4" fmla="*/ 1747121 h 4456611"/>
              <a:gd name="connsiteX5" fmla="*/ 6143530 w 11675306"/>
              <a:gd name="connsiteY5" fmla="*/ 1771849 h 4456611"/>
              <a:gd name="connsiteX6" fmla="*/ 6156158 w 11675306"/>
              <a:gd name="connsiteY6" fmla="*/ 1747121 h 4456611"/>
              <a:gd name="connsiteX7" fmla="*/ 9857349 w 11675306"/>
              <a:gd name="connsiteY7" fmla="*/ 1710126 h 4456611"/>
              <a:gd name="connsiteX8" fmla="*/ 9834377 w 11675306"/>
              <a:gd name="connsiteY8" fmla="*/ 1732855 h 4456611"/>
              <a:gd name="connsiteX9" fmla="*/ 9829704 w 11675306"/>
              <a:gd name="connsiteY9" fmla="*/ 1747120 h 4456611"/>
              <a:gd name="connsiteX10" fmla="*/ 9834377 w 11675306"/>
              <a:gd name="connsiteY10" fmla="*/ 1761387 h 4456611"/>
              <a:gd name="connsiteX11" fmla="*/ 9857350 w 11675306"/>
              <a:gd name="connsiteY11" fmla="*/ 1784115 h 4456611"/>
              <a:gd name="connsiteX12" fmla="*/ 9859798 w 11675306"/>
              <a:gd name="connsiteY12" fmla="*/ 1747121 h 4456611"/>
              <a:gd name="connsiteX13" fmla="*/ 6226300 w 11675306"/>
              <a:gd name="connsiteY13" fmla="*/ 0 h 4456611"/>
              <a:gd name="connsiteX14" fmla="*/ 6241605 w 11675306"/>
              <a:gd name="connsiteY14" fmla="*/ 129702 h 4456611"/>
              <a:gd name="connsiteX15" fmla="*/ 6286183 w 11675306"/>
              <a:gd name="connsiteY15" fmla="*/ 259915 h 4456611"/>
              <a:gd name="connsiteX16" fmla="*/ 6353971 w 11675306"/>
              <a:gd name="connsiteY16" fmla="*/ 66947 h 4456611"/>
              <a:gd name="connsiteX17" fmla="*/ 6363626 w 11675306"/>
              <a:gd name="connsiteY17" fmla="*/ 184783 h 4456611"/>
              <a:gd name="connsiteX18" fmla="*/ 6438708 w 11675306"/>
              <a:gd name="connsiteY18" fmla="*/ 244928 h 4456611"/>
              <a:gd name="connsiteX19" fmla="*/ 6633551 w 11675306"/>
              <a:gd name="connsiteY19" fmla="*/ 154194 h 4456611"/>
              <a:gd name="connsiteX20" fmla="*/ 6624719 w 11675306"/>
              <a:gd name="connsiteY20" fmla="*/ 324659 h 4456611"/>
              <a:gd name="connsiteX21" fmla="*/ 6616913 w 11675306"/>
              <a:gd name="connsiteY21" fmla="*/ 436307 h 4456611"/>
              <a:gd name="connsiteX22" fmla="*/ 6629957 w 11675306"/>
              <a:gd name="connsiteY22" fmla="*/ 360051 h 4456611"/>
              <a:gd name="connsiteX23" fmla="*/ 6694665 w 11675306"/>
              <a:gd name="connsiteY23" fmla="*/ 343530 h 4456611"/>
              <a:gd name="connsiteX24" fmla="*/ 6783715 w 11675306"/>
              <a:gd name="connsiteY24" fmla="*/ 274483 h 4456611"/>
              <a:gd name="connsiteX25" fmla="*/ 6800354 w 11675306"/>
              <a:gd name="connsiteY25" fmla="*/ 327725 h 4456611"/>
              <a:gd name="connsiteX26" fmla="*/ 6842465 w 11675306"/>
              <a:gd name="connsiteY26" fmla="*/ 263742 h 4456611"/>
              <a:gd name="connsiteX27" fmla="*/ 6854072 w 11675306"/>
              <a:gd name="connsiteY27" fmla="*/ 269827 h 4456611"/>
              <a:gd name="connsiteX28" fmla="*/ 6899265 w 11675306"/>
              <a:gd name="connsiteY28" fmla="*/ 364752 h 4456611"/>
              <a:gd name="connsiteX29" fmla="*/ 6947744 w 11675306"/>
              <a:gd name="connsiteY29" fmla="*/ 271463 h 4456611"/>
              <a:gd name="connsiteX30" fmla="*/ 6991601 w 11675306"/>
              <a:gd name="connsiteY30" fmla="*/ 107493 h 4456611"/>
              <a:gd name="connsiteX31" fmla="*/ 7024879 w 11675306"/>
              <a:gd name="connsiteY31" fmla="*/ 213975 h 4456611"/>
              <a:gd name="connsiteX32" fmla="*/ 7036897 w 11675306"/>
              <a:gd name="connsiteY32" fmla="*/ 196535 h 4456611"/>
              <a:gd name="connsiteX33" fmla="*/ 7168571 w 11675306"/>
              <a:gd name="connsiteY33" fmla="*/ 34098 h 4456611"/>
              <a:gd name="connsiteX34" fmla="*/ 7204006 w 11675306"/>
              <a:gd name="connsiteY34" fmla="*/ 17066 h 4456611"/>
              <a:gd name="connsiteX35" fmla="*/ 7209759 w 11675306"/>
              <a:gd name="connsiteY35" fmla="*/ 23050 h 4456611"/>
              <a:gd name="connsiteX36" fmla="*/ 7206987 w 11675306"/>
              <a:gd name="connsiteY36" fmla="*/ 181853 h 4456611"/>
              <a:gd name="connsiteX37" fmla="*/ 7194661 w 11675306"/>
              <a:gd name="connsiteY37" fmla="*/ 216939 h 4456611"/>
              <a:gd name="connsiteX38" fmla="*/ 7170730 w 11675306"/>
              <a:gd name="connsiteY38" fmla="*/ 245938 h 4456611"/>
              <a:gd name="connsiteX39" fmla="*/ 7205240 w 11675306"/>
              <a:gd name="connsiteY39" fmla="*/ 281841 h 4456611"/>
              <a:gd name="connsiteX40" fmla="*/ 7246530 w 11675306"/>
              <a:gd name="connsiteY40" fmla="*/ 264911 h 4456611"/>
              <a:gd name="connsiteX41" fmla="*/ 7336914 w 11675306"/>
              <a:gd name="connsiteY41" fmla="*/ 119404 h 4456611"/>
              <a:gd name="connsiteX42" fmla="*/ 7335066 w 11675306"/>
              <a:gd name="connsiteY42" fmla="*/ 225273 h 4456611"/>
              <a:gd name="connsiteX43" fmla="*/ 7350783 w 11675306"/>
              <a:gd name="connsiteY43" fmla="*/ 331449 h 4456611"/>
              <a:gd name="connsiteX44" fmla="*/ 7409120 w 11675306"/>
              <a:gd name="connsiteY44" fmla="*/ 8880 h 4456611"/>
              <a:gd name="connsiteX45" fmla="*/ 7458629 w 11675306"/>
              <a:gd name="connsiteY45" fmla="*/ 192130 h 4456611"/>
              <a:gd name="connsiteX46" fmla="*/ 7494474 w 11675306"/>
              <a:gd name="connsiteY46" fmla="*/ 151571 h 4456611"/>
              <a:gd name="connsiteX47" fmla="*/ 7576540 w 11675306"/>
              <a:gd name="connsiteY47" fmla="*/ 147121 h 4456611"/>
              <a:gd name="connsiteX48" fmla="*/ 7657681 w 11675306"/>
              <a:gd name="connsiteY48" fmla="*/ 195604 h 4456611"/>
              <a:gd name="connsiteX49" fmla="*/ 7706469 w 11675306"/>
              <a:gd name="connsiteY49" fmla="*/ 84671 h 4456611"/>
              <a:gd name="connsiteX50" fmla="*/ 7794287 w 11675306"/>
              <a:gd name="connsiteY50" fmla="*/ 86203 h 4456611"/>
              <a:gd name="connsiteX51" fmla="*/ 7824278 w 11675306"/>
              <a:gd name="connsiteY51" fmla="*/ 45544 h 4456611"/>
              <a:gd name="connsiteX52" fmla="*/ 7876661 w 11675306"/>
              <a:gd name="connsiteY52" fmla="*/ 64108 h 4456611"/>
              <a:gd name="connsiteX53" fmla="*/ 7909631 w 11675306"/>
              <a:gd name="connsiteY53" fmla="*/ 188235 h 4456611"/>
              <a:gd name="connsiteX54" fmla="*/ 7975058 w 11675306"/>
              <a:gd name="connsiteY54" fmla="*/ 130543 h 4456611"/>
              <a:gd name="connsiteX55" fmla="*/ 7953902 w 11675306"/>
              <a:gd name="connsiteY55" fmla="*/ 336093 h 4456611"/>
              <a:gd name="connsiteX56" fmla="*/ 8078386 w 11675306"/>
              <a:gd name="connsiteY56" fmla="*/ 250015 h 4456611"/>
              <a:gd name="connsiteX57" fmla="*/ 8096669 w 11675306"/>
              <a:gd name="connsiteY57" fmla="*/ 209149 h 4456611"/>
              <a:gd name="connsiteX58" fmla="*/ 8138472 w 11675306"/>
              <a:gd name="connsiteY58" fmla="*/ 162812 h 4456611"/>
              <a:gd name="connsiteX59" fmla="*/ 8173290 w 11675306"/>
              <a:gd name="connsiteY59" fmla="*/ 181071 h 4456611"/>
              <a:gd name="connsiteX60" fmla="*/ 8171341 w 11675306"/>
              <a:gd name="connsiteY60" fmla="*/ 292820 h 4456611"/>
              <a:gd name="connsiteX61" fmla="*/ 8124299 w 11675306"/>
              <a:gd name="connsiteY61" fmla="*/ 303767 h 4456611"/>
              <a:gd name="connsiteX62" fmla="*/ 8210166 w 11675306"/>
              <a:gd name="connsiteY62" fmla="*/ 417050 h 4456611"/>
              <a:gd name="connsiteX63" fmla="*/ 8218690 w 11675306"/>
              <a:gd name="connsiteY63" fmla="*/ 264230 h 4456611"/>
              <a:gd name="connsiteX64" fmla="*/ 8324276 w 11675306"/>
              <a:gd name="connsiteY64" fmla="*/ 254307 h 4456611"/>
              <a:gd name="connsiteX65" fmla="*/ 8394838 w 11675306"/>
              <a:gd name="connsiteY65" fmla="*/ 237888 h 4456611"/>
              <a:gd name="connsiteX66" fmla="*/ 8448864 w 11675306"/>
              <a:gd name="connsiteY66" fmla="*/ 162347 h 4456611"/>
              <a:gd name="connsiteX67" fmla="*/ 8508745 w 11675306"/>
              <a:gd name="connsiteY67" fmla="*/ 86908 h 4456611"/>
              <a:gd name="connsiteX68" fmla="*/ 8549932 w 11675306"/>
              <a:gd name="connsiteY68" fmla="*/ 75860 h 4456611"/>
              <a:gd name="connsiteX69" fmla="*/ 8694960 w 11675306"/>
              <a:gd name="connsiteY69" fmla="*/ 154876 h 4456611"/>
              <a:gd name="connsiteX70" fmla="*/ 8729780 w 11675306"/>
              <a:gd name="connsiteY70" fmla="*/ 173133 h 4456611"/>
              <a:gd name="connsiteX71" fmla="*/ 8764803 w 11675306"/>
              <a:gd name="connsiteY71" fmla="*/ 179629 h 4456611"/>
              <a:gd name="connsiteX72" fmla="*/ 8897097 w 11675306"/>
              <a:gd name="connsiteY72" fmla="*/ 317256 h 4456611"/>
              <a:gd name="connsiteX73" fmla="*/ 8956154 w 11675306"/>
              <a:gd name="connsiteY73" fmla="*/ 288870 h 4456611"/>
              <a:gd name="connsiteX74" fmla="*/ 8990152 w 11675306"/>
              <a:gd name="connsiteY74" fmla="*/ 354181 h 4456611"/>
              <a:gd name="connsiteX75" fmla="*/ 9036476 w 11675306"/>
              <a:gd name="connsiteY75" fmla="*/ 384406 h 4456611"/>
              <a:gd name="connsiteX76" fmla="*/ 9043357 w 11675306"/>
              <a:gd name="connsiteY76" fmla="*/ 325692 h 4456611"/>
              <a:gd name="connsiteX77" fmla="*/ 9026307 w 11675306"/>
              <a:gd name="connsiteY77" fmla="*/ 295977 h 4456611"/>
              <a:gd name="connsiteX78" fmla="*/ 9083723 w 11675306"/>
              <a:gd name="connsiteY78" fmla="*/ 361697 h 4456611"/>
              <a:gd name="connsiteX79" fmla="*/ 9219197 w 11675306"/>
              <a:gd name="connsiteY79" fmla="*/ 316995 h 4456611"/>
              <a:gd name="connsiteX80" fmla="*/ 9337314 w 11675306"/>
              <a:gd name="connsiteY80" fmla="*/ 260223 h 4456611"/>
              <a:gd name="connsiteX81" fmla="*/ 9466115 w 11675306"/>
              <a:gd name="connsiteY81" fmla="*/ 262471 h 4456611"/>
              <a:gd name="connsiteX82" fmla="*/ 9500832 w 11675306"/>
              <a:gd name="connsiteY82" fmla="*/ 286610 h 4456611"/>
              <a:gd name="connsiteX83" fmla="*/ 9517882 w 11675306"/>
              <a:gd name="connsiteY83" fmla="*/ 316324 h 4456611"/>
              <a:gd name="connsiteX84" fmla="*/ 9521681 w 11675306"/>
              <a:gd name="connsiteY84" fmla="*/ 434060 h 4456611"/>
              <a:gd name="connsiteX85" fmla="*/ 9631788 w 11675306"/>
              <a:gd name="connsiteY85" fmla="*/ 500698 h 4456611"/>
              <a:gd name="connsiteX86" fmla="*/ 9631584 w 11675306"/>
              <a:gd name="connsiteY86" fmla="*/ 512462 h 4456611"/>
              <a:gd name="connsiteX87" fmla="*/ 9637542 w 11675306"/>
              <a:gd name="connsiteY87" fmla="*/ 506683 h 4456611"/>
              <a:gd name="connsiteX88" fmla="*/ 9697935 w 11675306"/>
              <a:gd name="connsiteY88" fmla="*/ 401836 h 4456611"/>
              <a:gd name="connsiteX89" fmla="*/ 9729875 w 11675306"/>
              <a:gd name="connsiteY89" fmla="*/ 249424 h 4456611"/>
              <a:gd name="connsiteX90" fmla="*/ 9814818 w 11675306"/>
              <a:gd name="connsiteY90" fmla="*/ 415643 h 4456611"/>
              <a:gd name="connsiteX91" fmla="*/ 9927595 w 11675306"/>
              <a:gd name="connsiteY91" fmla="*/ 329360 h 4456611"/>
              <a:gd name="connsiteX92" fmla="*/ 9956456 w 11675306"/>
              <a:gd name="connsiteY92" fmla="*/ 353397 h 4456611"/>
              <a:gd name="connsiteX93" fmla="*/ 9943620 w 11675306"/>
              <a:gd name="connsiteY93" fmla="*/ 417891 h 4456611"/>
              <a:gd name="connsiteX94" fmla="*/ 9865456 w 11675306"/>
              <a:gd name="connsiteY94" fmla="*/ 534195 h 4456611"/>
              <a:gd name="connsiteX95" fmla="*/ 9876241 w 11675306"/>
              <a:gd name="connsiteY95" fmla="*/ 587333 h 4456611"/>
              <a:gd name="connsiteX96" fmla="*/ 9923797 w 11675306"/>
              <a:gd name="connsiteY96" fmla="*/ 546980 h 4456611"/>
              <a:gd name="connsiteX97" fmla="*/ 10012025 w 11675306"/>
              <a:gd name="connsiteY97" fmla="*/ 524986 h 4456611"/>
              <a:gd name="connsiteX98" fmla="*/ 10029179 w 11675306"/>
              <a:gd name="connsiteY98" fmla="*/ 548819 h 4456611"/>
              <a:gd name="connsiteX99" fmla="*/ 10075500 w 11675306"/>
              <a:gd name="connsiteY99" fmla="*/ 579044 h 4456611"/>
              <a:gd name="connsiteX100" fmla="*/ 10106930 w 11675306"/>
              <a:gd name="connsiteY100" fmla="*/ 456042 h 4456611"/>
              <a:gd name="connsiteX101" fmla="*/ 10141955 w 11675306"/>
              <a:gd name="connsiteY101" fmla="*/ 462536 h 4456611"/>
              <a:gd name="connsiteX102" fmla="*/ 10212928 w 11675306"/>
              <a:gd name="connsiteY102" fmla="*/ 422592 h 4456611"/>
              <a:gd name="connsiteX103" fmla="*/ 10224740 w 11675306"/>
              <a:gd name="connsiteY103" fmla="*/ 416914 h 4456611"/>
              <a:gd name="connsiteX104" fmla="*/ 10278662 w 11675306"/>
              <a:gd name="connsiteY104" fmla="*/ 347255 h 4456611"/>
              <a:gd name="connsiteX105" fmla="*/ 10319642 w 11675306"/>
              <a:gd name="connsiteY105" fmla="*/ 347970 h 4456611"/>
              <a:gd name="connsiteX106" fmla="*/ 10389999 w 11675306"/>
              <a:gd name="connsiteY106" fmla="*/ 343315 h 4456611"/>
              <a:gd name="connsiteX107" fmla="*/ 10407873 w 11675306"/>
              <a:gd name="connsiteY107" fmla="*/ 325976 h 4456611"/>
              <a:gd name="connsiteX108" fmla="*/ 10435912 w 11675306"/>
              <a:gd name="connsiteY108" fmla="*/ 397067 h 4456611"/>
              <a:gd name="connsiteX109" fmla="*/ 10529688 w 11675306"/>
              <a:gd name="connsiteY109" fmla="*/ 392820 h 4456611"/>
              <a:gd name="connsiteX110" fmla="*/ 10542115 w 11675306"/>
              <a:gd name="connsiteY110" fmla="*/ 351853 h 4456611"/>
              <a:gd name="connsiteX111" fmla="*/ 10548688 w 11675306"/>
              <a:gd name="connsiteY111" fmla="*/ 310784 h 4456611"/>
              <a:gd name="connsiteX112" fmla="*/ 10630856 w 11675306"/>
              <a:gd name="connsiteY112" fmla="*/ 300451 h 4456611"/>
              <a:gd name="connsiteX113" fmla="*/ 10624182 w 11675306"/>
              <a:gd name="connsiteY113" fmla="*/ 347403 h 4456611"/>
              <a:gd name="connsiteX114" fmla="*/ 10638972 w 11675306"/>
              <a:gd name="connsiteY114" fmla="*/ 506512 h 4456611"/>
              <a:gd name="connsiteX115" fmla="*/ 10691560 w 11675306"/>
              <a:gd name="connsiteY115" fmla="*/ 513314 h 4456611"/>
              <a:gd name="connsiteX116" fmla="*/ 10711998 w 11675306"/>
              <a:gd name="connsiteY116" fmla="*/ 348936 h 4456611"/>
              <a:gd name="connsiteX117" fmla="*/ 10936631 w 11675306"/>
              <a:gd name="connsiteY117" fmla="*/ 564659 h 4456611"/>
              <a:gd name="connsiteX118" fmla="*/ 10920504 w 11675306"/>
              <a:gd name="connsiteY118" fmla="*/ 482010 h 4456611"/>
              <a:gd name="connsiteX119" fmla="*/ 10966416 w 11675306"/>
              <a:gd name="connsiteY119" fmla="*/ 535761 h 4456611"/>
              <a:gd name="connsiteX120" fmla="*/ 10973296 w 11675306"/>
              <a:gd name="connsiteY120" fmla="*/ 477048 h 4456611"/>
              <a:gd name="connsiteX121" fmla="*/ 10973708 w 11675306"/>
              <a:gd name="connsiteY121" fmla="*/ 453521 h 4456611"/>
              <a:gd name="connsiteX122" fmla="*/ 11015099 w 11675306"/>
              <a:gd name="connsiteY122" fmla="*/ 430710 h 4456611"/>
              <a:gd name="connsiteX123" fmla="*/ 10998665 w 11675306"/>
              <a:gd name="connsiteY123" fmla="*/ 365705 h 4456611"/>
              <a:gd name="connsiteX124" fmla="*/ 11028041 w 11675306"/>
              <a:gd name="connsiteY124" fmla="*/ 360335 h 4456611"/>
              <a:gd name="connsiteX125" fmla="*/ 11044681 w 11675306"/>
              <a:gd name="connsiteY125" fmla="*/ 413576 h 4456611"/>
              <a:gd name="connsiteX126" fmla="*/ 11101378 w 11675306"/>
              <a:gd name="connsiteY126" fmla="*/ 520467 h 4456611"/>
              <a:gd name="connsiteX127" fmla="*/ 11304643 w 11675306"/>
              <a:gd name="connsiteY127" fmla="*/ 618150 h 4456611"/>
              <a:gd name="connsiteX128" fmla="*/ 11351068 w 11675306"/>
              <a:gd name="connsiteY128" fmla="*/ 642494 h 4456611"/>
              <a:gd name="connsiteX129" fmla="*/ 11415571 w 11675306"/>
              <a:gd name="connsiteY129" fmla="*/ 637736 h 4456611"/>
              <a:gd name="connsiteX130" fmla="*/ 11491681 w 11675306"/>
              <a:gd name="connsiteY130" fmla="*/ 639064 h 4456611"/>
              <a:gd name="connsiteX131" fmla="*/ 11542729 w 11675306"/>
              <a:gd name="connsiteY131" fmla="*/ 734090 h 4456611"/>
              <a:gd name="connsiteX132" fmla="*/ 11594700 w 11675306"/>
              <a:gd name="connsiteY132" fmla="*/ 776181 h 4456611"/>
              <a:gd name="connsiteX133" fmla="*/ 11606102 w 11675306"/>
              <a:gd name="connsiteY133" fmla="*/ 794030 h 4456611"/>
              <a:gd name="connsiteX134" fmla="*/ 11661262 w 11675306"/>
              <a:gd name="connsiteY134" fmla="*/ 1324499 h 4456611"/>
              <a:gd name="connsiteX135" fmla="*/ 11670918 w 11675306"/>
              <a:gd name="connsiteY135" fmla="*/ 1442336 h 4456611"/>
              <a:gd name="connsiteX136" fmla="*/ 11646473 w 11675306"/>
              <a:gd name="connsiteY136" fmla="*/ 1500743 h 4456611"/>
              <a:gd name="connsiteX137" fmla="*/ 11637954 w 11675306"/>
              <a:gd name="connsiteY137" fmla="*/ 1505250 h 4456611"/>
              <a:gd name="connsiteX138" fmla="*/ 11637952 w 11675306"/>
              <a:gd name="connsiteY138" fmla="*/ 1505325 h 4456611"/>
              <a:gd name="connsiteX139" fmla="*/ 11639542 w 11675306"/>
              <a:gd name="connsiteY139" fmla="*/ 1722248 h 4456611"/>
              <a:gd name="connsiteX140" fmla="*/ 11636130 w 11675306"/>
              <a:gd name="connsiteY140" fmla="*/ 1747121 h 4456611"/>
              <a:gd name="connsiteX141" fmla="*/ 11639542 w 11675306"/>
              <a:gd name="connsiteY141" fmla="*/ 1771994 h 4456611"/>
              <a:gd name="connsiteX142" fmla="*/ 11637952 w 11675306"/>
              <a:gd name="connsiteY142" fmla="*/ 1988917 h 4456611"/>
              <a:gd name="connsiteX143" fmla="*/ 11637953 w 11675306"/>
              <a:gd name="connsiteY143" fmla="*/ 1988993 h 4456611"/>
              <a:gd name="connsiteX144" fmla="*/ 11646473 w 11675306"/>
              <a:gd name="connsiteY144" fmla="*/ 1993499 h 4456611"/>
              <a:gd name="connsiteX145" fmla="*/ 11670917 w 11675306"/>
              <a:gd name="connsiteY145" fmla="*/ 2051906 h 4456611"/>
              <a:gd name="connsiteX146" fmla="*/ 11661261 w 11675306"/>
              <a:gd name="connsiteY146" fmla="*/ 2169743 h 4456611"/>
              <a:gd name="connsiteX147" fmla="*/ 11606102 w 11675306"/>
              <a:gd name="connsiteY147" fmla="*/ 2700212 h 4456611"/>
              <a:gd name="connsiteX148" fmla="*/ 11594701 w 11675306"/>
              <a:gd name="connsiteY148" fmla="*/ 2718061 h 4456611"/>
              <a:gd name="connsiteX149" fmla="*/ 11542728 w 11675306"/>
              <a:gd name="connsiteY149" fmla="*/ 2760152 h 4456611"/>
              <a:gd name="connsiteX150" fmla="*/ 11515875 w 11675306"/>
              <a:gd name="connsiteY150" fmla="*/ 2806217 h 4456611"/>
              <a:gd name="connsiteX151" fmla="*/ 11542727 w 11675306"/>
              <a:gd name="connsiteY151" fmla="*/ 2852278 h 4456611"/>
              <a:gd name="connsiteX152" fmla="*/ 11594699 w 11675306"/>
              <a:gd name="connsiteY152" fmla="*/ 2894369 h 4456611"/>
              <a:gd name="connsiteX153" fmla="*/ 11606100 w 11675306"/>
              <a:gd name="connsiteY153" fmla="*/ 2912218 h 4456611"/>
              <a:gd name="connsiteX154" fmla="*/ 11661260 w 11675306"/>
              <a:gd name="connsiteY154" fmla="*/ 3442687 h 4456611"/>
              <a:gd name="connsiteX155" fmla="*/ 11670915 w 11675306"/>
              <a:gd name="connsiteY155" fmla="*/ 3560523 h 4456611"/>
              <a:gd name="connsiteX156" fmla="*/ 11646470 w 11675306"/>
              <a:gd name="connsiteY156" fmla="*/ 3618931 h 4456611"/>
              <a:gd name="connsiteX157" fmla="*/ 11610317 w 11675306"/>
              <a:gd name="connsiteY157" fmla="*/ 3677133 h 4456611"/>
              <a:gd name="connsiteX158" fmla="*/ 11637949 w 11675306"/>
              <a:gd name="connsiteY158" fmla="*/ 4107105 h 4456611"/>
              <a:gd name="connsiteX159" fmla="*/ 11643291 w 11675306"/>
              <a:gd name="connsiteY159" fmla="*/ 4136615 h 4456611"/>
              <a:gd name="connsiteX160" fmla="*/ 11612889 w 11675306"/>
              <a:gd name="connsiteY160" fmla="*/ 4200802 h 4456611"/>
              <a:gd name="connsiteX161" fmla="*/ 11541300 w 11675306"/>
              <a:gd name="connsiteY161" fmla="*/ 4276036 h 4456611"/>
              <a:gd name="connsiteX162" fmla="*/ 11438485 w 11675306"/>
              <a:gd name="connsiteY162" fmla="*/ 4127156 h 4456611"/>
              <a:gd name="connsiteX163" fmla="*/ 11382099 w 11675306"/>
              <a:gd name="connsiteY163" fmla="*/ 4337975 h 4456611"/>
              <a:gd name="connsiteX164" fmla="*/ 11330845 w 11675306"/>
              <a:gd name="connsiteY164" fmla="*/ 4254712 h 4456611"/>
              <a:gd name="connsiteX165" fmla="*/ 11039762 w 11675306"/>
              <a:gd name="connsiteY165" fmla="*/ 4155498 h 4456611"/>
              <a:gd name="connsiteX166" fmla="*/ 10846254 w 11675306"/>
              <a:gd name="connsiteY166" fmla="*/ 4169770 h 4456611"/>
              <a:gd name="connsiteX167" fmla="*/ 10642783 w 11675306"/>
              <a:gd name="connsiteY167" fmla="*/ 4083851 h 4456611"/>
              <a:gd name="connsiteX168" fmla="*/ 10628211 w 11675306"/>
              <a:gd name="connsiteY168" fmla="*/ 4121838 h 4456611"/>
              <a:gd name="connsiteX169" fmla="*/ 10618976 w 11675306"/>
              <a:gd name="connsiteY169" fmla="*/ 4156366 h 4456611"/>
              <a:gd name="connsiteX170" fmla="*/ 10610425 w 11675306"/>
              <a:gd name="connsiteY170" fmla="*/ 4150025 h 4456611"/>
              <a:gd name="connsiteX171" fmla="*/ 10594407 w 11675306"/>
              <a:gd name="connsiteY171" fmla="*/ 4171258 h 4456611"/>
              <a:gd name="connsiteX172" fmla="*/ 10562773 w 11675306"/>
              <a:gd name="connsiteY172" fmla="*/ 4306023 h 4456611"/>
              <a:gd name="connsiteX173" fmla="*/ 10502479 w 11675306"/>
              <a:gd name="connsiteY173" fmla="*/ 4069635 h 4456611"/>
              <a:gd name="connsiteX174" fmla="*/ 10488615 w 11675306"/>
              <a:gd name="connsiteY174" fmla="*/ 4192945 h 4456611"/>
              <a:gd name="connsiteX175" fmla="*/ 10429145 w 11675306"/>
              <a:gd name="connsiteY175" fmla="*/ 4244857 h 4456611"/>
              <a:gd name="connsiteX176" fmla="*/ 10307125 w 11675306"/>
              <a:gd name="connsiteY176" fmla="*/ 4189777 h 4456611"/>
              <a:gd name="connsiteX177" fmla="*/ 10137651 w 11675306"/>
              <a:gd name="connsiteY177" fmla="*/ 4169168 h 4456611"/>
              <a:gd name="connsiteX178" fmla="*/ 10097799 w 11675306"/>
              <a:gd name="connsiteY178" fmla="*/ 4103755 h 4456611"/>
              <a:gd name="connsiteX179" fmla="*/ 9990980 w 11675306"/>
              <a:gd name="connsiteY179" fmla="*/ 4184258 h 4456611"/>
              <a:gd name="connsiteX180" fmla="*/ 9862588 w 11675306"/>
              <a:gd name="connsiteY180" fmla="*/ 3823130 h 4456611"/>
              <a:gd name="connsiteX181" fmla="*/ 9825305 w 11675306"/>
              <a:gd name="connsiteY181" fmla="*/ 3946030 h 4456611"/>
              <a:gd name="connsiteX182" fmla="*/ 9777443 w 11675306"/>
              <a:gd name="connsiteY182" fmla="*/ 4004028 h 4456611"/>
              <a:gd name="connsiteX183" fmla="*/ 9724444 w 11675306"/>
              <a:gd name="connsiteY183" fmla="*/ 4020754 h 4456611"/>
              <a:gd name="connsiteX184" fmla="*/ 9635701 w 11675306"/>
              <a:gd name="connsiteY184" fmla="*/ 4072156 h 4456611"/>
              <a:gd name="connsiteX185" fmla="*/ 9501048 w 11675306"/>
              <a:gd name="connsiteY185" fmla="*/ 4069804 h 4456611"/>
              <a:gd name="connsiteX186" fmla="*/ 9379129 w 11675306"/>
              <a:gd name="connsiteY186" fmla="*/ 4008842 h 4456611"/>
              <a:gd name="connsiteX187" fmla="*/ 9349857 w 11675306"/>
              <a:gd name="connsiteY187" fmla="*/ 4008331 h 4456611"/>
              <a:gd name="connsiteX188" fmla="*/ 9295626 w 11675306"/>
              <a:gd name="connsiteY188" fmla="*/ 4095636 h 4456611"/>
              <a:gd name="connsiteX189" fmla="*/ 9322742 w 11675306"/>
              <a:gd name="connsiteY189" fmla="*/ 4219660 h 4456611"/>
              <a:gd name="connsiteX190" fmla="*/ 9213046 w 11675306"/>
              <a:gd name="connsiteY190" fmla="*/ 4129495 h 4456611"/>
              <a:gd name="connsiteX191" fmla="*/ 9184800 w 11675306"/>
              <a:gd name="connsiteY191" fmla="*/ 4070168 h 4456611"/>
              <a:gd name="connsiteX192" fmla="*/ 9118861 w 11675306"/>
              <a:gd name="connsiteY192" fmla="*/ 4157269 h 4456611"/>
              <a:gd name="connsiteX193" fmla="*/ 9085889 w 11675306"/>
              <a:gd name="connsiteY193" fmla="*/ 4033141 h 4456611"/>
              <a:gd name="connsiteX194" fmla="*/ 9042546 w 11675306"/>
              <a:gd name="connsiteY194" fmla="*/ 4167702 h 4456611"/>
              <a:gd name="connsiteX195" fmla="*/ 8969107 w 11675306"/>
              <a:gd name="connsiteY195" fmla="*/ 4013452 h 4456611"/>
              <a:gd name="connsiteX196" fmla="*/ 8978558 w 11675306"/>
              <a:gd name="connsiteY196" fmla="*/ 4143052 h 4456611"/>
              <a:gd name="connsiteX197" fmla="*/ 8919190 w 11675306"/>
              <a:gd name="connsiteY197" fmla="*/ 4189084 h 4456611"/>
              <a:gd name="connsiteX198" fmla="*/ 8569767 w 11675306"/>
              <a:gd name="connsiteY198" fmla="*/ 4077082 h 4456611"/>
              <a:gd name="connsiteX199" fmla="*/ 8475274 w 11675306"/>
              <a:gd name="connsiteY199" fmla="*/ 4122501 h 4456611"/>
              <a:gd name="connsiteX200" fmla="*/ 8395774 w 11675306"/>
              <a:gd name="connsiteY200" fmla="*/ 3979911 h 4456611"/>
              <a:gd name="connsiteX201" fmla="*/ 8320282 w 11675306"/>
              <a:gd name="connsiteY201" fmla="*/ 3943293 h 4456611"/>
              <a:gd name="connsiteX202" fmla="*/ 8331275 w 11675306"/>
              <a:gd name="connsiteY202" fmla="*/ 4320023 h 4456611"/>
              <a:gd name="connsiteX203" fmla="*/ 8269852 w 11675306"/>
              <a:gd name="connsiteY203" fmla="*/ 4148332 h 4456611"/>
              <a:gd name="connsiteX204" fmla="*/ 8241195 w 11675306"/>
              <a:gd name="connsiteY204" fmla="*/ 4112531 h 4456611"/>
              <a:gd name="connsiteX205" fmla="*/ 8205452 w 11675306"/>
              <a:gd name="connsiteY205" fmla="*/ 4147208 h 4456611"/>
              <a:gd name="connsiteX206" fmla="*/ 8163239 w 11675306"/>
              <a:gd name="connsiteY206" fmla="*/ 4217072 h 4456611"/>
              <a:gd name="connsiteX207" fmla="*/ 8046045 w 11675306"/>
              <a:gd name="connsiteY207" fmla="*/ 4220910 h 4456611"/>
              <a:gd name="connsiteX208" fmla="*/ 7977847 w 11675306"/>
              <a:gd name="connsiteY208" fmla="*/ 4437405 h 4456611"/>
              <a:gd name="connsiteX209" fmla="*/ 7896397 w 11675306"/>
              <a:gd name="connsiteY209" fmla="*/ 4406567 h 4456611"/>
              <a:gd name="connsiteX210" fmla="*/ 7885715 w 11675306"/>
              <a:gd name="connsiteY210" fmla="*/ 4347546 h 4456611"/>
              <a:gd name="connsiteX211" fmla="*/ 7869897 w 11675306"/>
              <a:gd name="connsiteY211" fmla="*/ 4247252 h 4456611"/>
              <a:gd name="connsiteX212" fmla="*/ 7864555 w 11675306"/>
              <a:gd name="connsiteY212" fmla="*/ 4217742 h 4456611"/>
              <a:gd name="connsiteX213" fmla="*/ 7778277 w 11675306"/>
              <a:gd name="connsiteY213" fmla="*/ 4127985 h 4456611"/>
              <a:gd name="connsiteX214" fmla="*/ 7651223 w 11675306"/>
              <a:gd name="connsiteY214" fmla="*/ 4025750 h 4456611"/>
              <a:gd name="connsiteX215" fmla="*/ 7631195 w 11675306"/>
              <a:gd name="connsiteY215" fmla="*/ 4166602 h 4456611"/>
              <a:gd name="connsiteX216" fmla="*/ 7520986 w 11675306"/>
              <a:gd name="connsiteY216" fmla="*/ 4105843 h 4456611"/>
              <a:gd name="connsiteX217" fmla="*/ 7492021 w 11675306"/>
              <a:gd name="connsiteY217" fmla="*/ 4087688 h 4456611"/>
              <a:gd name="connsiteX218" fmla="*/ 7428032 w 11675306"/>
              <a:gd name="connsiteY218" fmla="*/ 4063037 h 4456611"/>
              <a:gd name="connsiteX219" fmla="*/ 7416323 w 11675306"/>
              <a:gd name="connsiteY219" fmla="*/ 4062833 h 4456611"/>
              <a:gd name="connsiteX220" fmla="*/ 7315462 w 11675306"/>
              <a:gd name="connsiteY220" fmla="*/ 4137557 h 4456611"/>
              <a:gd name="connsiteX221" fmla="*/ 7239147 w 11675306"/>
              <a:gd name="connsiteY221" fmla="*/ 4147992 h 4456611"/>
              <a:gd name="connsiteX222" fmla="*/ 7174542 w 11675306"/>
              <a:gd name="connsiteY222" fmla="*/ 4158631 h 4456611"/>
              <a:gd name="connsiteX223" fmla="*/ 7159955 w 11675306"/>
              <a:gd name="connsiteY223" fmla="*/ 3987757 h 4456611"/>
              <a:gd name="connsiteX224" fmla="*/ 7154101 w 11675306"/>
              <a:gd name="connsiteY224" fmla="*/ 3987655 h 4456611"/>
              <a:gd name="connsiteX225" fmla="*/ 7142188 w 11675306"/>
              <a:gd name="connsiteY225" fmla="*/ 3999214 h 4456611"/>
              <a:gd name="connsiteX226" fmla="*/ 7130478 w 11675306"/>
              <a:gd name="connsiteY226" fmla="*/ 3999009 h 4456611"/>
              <a:gd name="connsiteX227" fmla="*/ 7095762 w 11675306"/>
              <a:gd name="connsiteY227" fmla="*/ 3974870 h 4456611"/>
              <a:gd name="connsiteX228" fmla="*/ 7077890 w 11675306"/>
              <a:gd name="connsiteY228" fmla="*/ 3992208 h 4456611"/>
              <a:gd name="connsiteX229" fmla="*/ 6912834 w 11675306"/>
              <a:gd name="connsiteY229" fmla="*/ 4054044 h 4456611"/>
              <a:gd name="connsiteX230" fmla="*/ 6771299 w 11675306"/>
              <a:gd name="connsiteY230" fmla="*/ 4110408 h 4456611"/>
              <a:gd name="connsiteX231" fmla="*/ 6677832 w 11675306"/>
              <a:gd name="connsiteY231" fmla="*/ 4097010 h 4456611"/>
              <a:gd name="connsiteX232" fmla="*/ 6632535 w 11675306"/>
              <a:gd name="connsiteY232" fmla="*/ 4007969 h 4456611"/>
              <a:gd name="connsiteX233" fmla="*/ 6607064 w 11675306"/>
              <a:gd name="connsiteY233" fmla="*/ 4125191 h 4456611"/>
              <a:gd name="connsiteX234" fmla="*/ 6594637 w 11675306"/>
              <a:gd name="connsiteY234" fmla="*/ 4166158 h 4456611"/>
              <a:gd name="connsiteX235" fmla="*/ 6482065 w 11675306"/>
              <a:gd name="connsiteY235" fmla="*/ 4240678 h 4456611"/>
              <a:gd name="connsiteX236" fmla="*/ 6410373 w 11675306"/>
              <a:gd name="connsiteY236" fmla="*/ 4321794 h 4456611"/>
              <a:gd name="connsiteX237" fmla="*/ 6383052 w 11675306"/>
              <a:gd name="connsiteY237" fmla="*/ 4209532 h 4456611"/>
              <a:gd name="connsiteX238" fmla="*/ 6385208 w 11675306"/>
              <a:gd name="connsiteY238" fmla="*/ 4086018 h 4456611"/>
              <a:gd name="connsiteX239" fmla="*/ 6322556 w 11675306"/>
              <a:gd name="connsiteY239" fmla="*/ 4320261 h 4456611"/>
              <a:gd name="connsiteX240" fmla="*/ 6143527 w 11675306"/>
              <a:gd name="connsiteY240" fmla="*/ 3840581 h 4456611"/>
              <a:gd name="connsiteX241" fmla="*/ 6129559 w 11675306"/>
              <a:gd name="connsiteY241" fmla="*/ 3969772 h 4456611"/>
              <a:gd name="connsiteX242" fmla="*/ 6083646 w 11675306"/>
              <a:gd name="connsiteY242" fmla="*/ 3916019 h 4456611"/>
              <a:gd name="connsiteX243" fmla="*/ 5944578 w 11675306"/>
              <a:gd name="connsiteY243" fmla="*/ 4166578 h 4456611"/>
              <a:gd name="connsiteX244" fmla="*/ 5940777 w 11675306"/>
              <a:gd name="connsiteY244" fmla="*/ 4048844 h 4456611"/>
              <a:gd name="connsiteX245" fmla="*/ 5859225 w 11675306"/>
              <a:gd name="connsiteY245" fmla="*/ 4023887 h 4456611"/>
              <a:gd name="connsiteX246" fmla="*/ 5802116 w 11675306"/>
              <a:gd name="connsiteY246" fmla="*/ 3940522 h 4456611"/>
              <a:gd name="connsiteX247" fmla="*/ 5747475 w 11675306"/>
              <a:gd name="connsiteY247" fmla="*/ 4051354 h 4456611"/>
              <a:gd name="connsiteX248" fmla="*/ 5728679 w 11675306"/>
              <a:gd name="connsiteY248" fmla="*/ 4121625 h 4456611"/>
              <a:gd name="connsiteX249" fmla="*/ 5676605 w 11675306"/>
              <a:gd name="connsiteY249" fmla="*/ 4085416 h 4456611"/>
              <a:gd name="connsiteX250" fmla="*/ 5592794 w 11675306"/>
              <a:gd name="connsiteY250" fmla="*/ 4189855 h 4456611"/>
              <a:gd name="connsiteX251" fmla="*/ 5527984 w 11675306"/>
              <a:gd name="connsiteY251" fmla="*/ 4212258 h 4456611"/>
              <a:gd name="connsiteX252" fmla="*/ 5462454 w 11675306"/>
              <a:gd name="connsiteY252" fmla="*/ 4275831 h 4456611"/>
              <a:gd name="connsiteX253" fmla="*/ 5477964 w 11675306"/>
              <a:gd name="connsiteY253" fmla="*/ 4393770 h 4456611"/>
              <a:gd name="connsiteX254" fmla="*/ 5459580 w 11675306"/>
              <a:gd name="connsiteY254" fmla="*/ 4440515 h 4456611"/>
              <a:gd name="connsiteX255" fmla="*/ 5399903 w 11675306"/>
              <a:gd name="connsiteY255" fmla="*/ 4168838 h 4456611"/>
              <a:gd name="connsiteX256" fmla="*/ 5337764 w 11675306"/>
              <a:gd name="connsiteY256" fmla="*/ 4373672 h 4456611"/>
              <a:gd name="connsiteX257" fmla="*/ 5327800 w 11675306"/>
              <a:gd name="connsiteY257" fmla="*/ 4273480 h 4456611"/>
              <a:gd name="connsiteX258" fmla="*/ 5264427 w 11675306"/>
              <a:gd name="connsiteY258" fmla="*/ 4213540 h 4456611"/>
              <a:gd name="connsiteX259" fmla="*/ 5206293 w 11675306"/>
              <a:gd name="connsiteY259" fmla="*/ 4188992 h 4456611"/>
              <a:gd name="connsiteX260" fmla="*/ 5142713 w 11675306"/>
              <a:gd name="connsiteY260" fmla="*/ 4140815 h 4456611"/>
              <a:gd name="connsiteX261" fmla="*/ 5141585 w 11675306"/>
              <a:gd name="connsiteY261" fmla="*/ 4205513 h 4456611"/>
              <a:gd name="connsiteX262" fmla="*/ 5052330 w 11675306"/>
              <a:gd name="connsiteY262" fmla="*/ 4286323 h 4456611"/>
              <a:gd name="connsiteX263" fmla="*/ 5049247 w 11675306"/>
              <a:gd name="connsiteY263" fmla="*/ 4127416 h 4456611"/>
              <a:gd name="connsiteX264" fmla="*/ 5020796 w 11675306"/>
              <a:gd name="connsiteY264" fmla="*/ 4079853 h 4456611"/>
              <a:gd name="connsiteX265" fmla="*/ 4991215 w 11675306"/>
              <a:gd name="connsiteY265" fmla="*/ 4096987 h 4456611"/>
              <a:gd name="connsiteX266" fmla="*/ 4897131 w 11675306"/>
              <a:gd name="connsiteY266" fmla="*/ 4118877 h 4456611"/>
              <a:gd name="connsiteX267" fmla="*/ 4837970 w 11675306"/>
              <a:gd name="connsiteY267" fmla="*/ 4153146 h 4456611"/>
              <a:gd name="connsiteX268" fmla="*/ 4838073 w 11675306"/>
              <a:gd name="connsiteY268" fmla="*/ 4147264 h 4456611"/>
              <a:gd name="connsiteX269" fmla="*/ 4786717 w 11675306"/>
              <a:gd name="connsiteY269" fmla="*/ 4069883 h 4456611"/>
              <a:gd name="connsiteX270" fmla="*/ 4738546 w 11675306"/>
              <a:gd name="connsiteY270" fmla="*/ 4145527 h 4456611"/>
              <a:gd name="connsiteX271" fmla="*/ 4712972 w 11675306"/>
              <a:gd name="connsiteY271" fmla="*/ 4268632 h 4456611"/>
              <a:gd name="connsiteX272" fmla="*/ 4688938 w 11675306"/>
              <a:gd name="connsiteY272" fmla="*/ 4303513 h 4456611"/>
              <a:gd name="connsiteX273" fmla="*/ 4677948 w 11675306"/>
              <a:gd name="connsiteY273" fmla="*/ 4262137 h 4456611"/>
              <a:gd name="connsiteX274" fmla="*/ 4667265 w 11675306"/>
              <a:gd name="connsiteY274" fmla="*/ 4203117 h 4456611"/>
              <a:gd name="connsiteX275" fmla="*/ 4648880 w 11675306"/>
              <a:gd name="connsiteY275" fmla="*/ 4249863 h 4456611"/>
              <a:gd name="connsiteX276" fmla="*/ 4523369 w 11675306"/>
              <a:gd name="connsiteY276" fmla="*/ 4394757 h 4456611"/>
              <a:gd name="connsiteX277" fmla="*/ 4493788 w 11675306"/>
              <a:gd name="connsiteY277" fmla="*/ 4411892 h 4456611"/>
              <a:gd name="connsiteX278" fmla="*/ 4482079 w 11675306"/>
              <a:gd name="connsiteY278" fmla="*/ 4411686 h 4456611"/>
              <a:gd name="connsiteX279" fmla="*/ 4479098 w 11675306"/>
              <a:gd name="connsiteY279" fmla="*/ 4246899 h 4456611"/>
              <a:gd name="connsiteX280" fmla="*/ 4491321 w 11675306"/>
              <a:gd name="connsiteY280" fmla="*/ 4217696 h 4456611"/>
              <a:gd name="connsiteX281" fmla="*/ 4515355 w 11675306"/>
              <a:gd name="connsiteY281" fmla="*/ 4182815 h 4456611"/>
              <a:gd name="connsiteX282" fmla="*/ 4481051 w 11675306"/>
              <a:gd name="connsiteY282" fmla="*/ 4135149 h 4456611"/>
              <a:gd name="connsiteX283" fmla="*/ 4433700 w 11675306"/>
              <a:gd name="connsiteY283" fmla="*/ 4163739 h 4456611"/>
              <a:gd name="connsiteX284" fmla="*/ 4366733 w 11675306"/>
              <a:gd name="connsiteY284" fmla="*/ 4309656 h 4456611"/>
              <a:gd name="connsiteX285" fmla="*/ 4357797 w 11675306"/>
              <a:gd name="connsiteY285" fmla="*/ 4150648 h 4456611"/>
              <a:gd name="connsiteX286" fmla="*/ 4341055 w 11675306"/>
              <a:gd name="connsiteY286" fmla="*/ 4103288 h 4456611"/>
              <a:gd name="connsiteX287" fmla="*/ 4293602 w 11675306"/>
              <a:gd name="connsiteY287" fmla="*/ 4137760 h 4456611"/>
              <a:gd name="connsiteX288" fmla="*/ 4279531 w 11675306"/>
              <a:gd name="connsiteY288" fmla="*/ 4272833 h 4456611"/>
              <a:gd name="connsiteX289" fmla="*/ 4282819 w 11675306"/>
              <a:gd name="connsiteY289" fmla="*/ 4419976 h 4456611"/>
              <a:gd name="connsiteX290" fmla="*/ 4227355 w 11675306"/>
              <a:gd name="connsiteY290" fmla="*/ 4242505 h 4456611"/>
              <a:gd name="connsiteX291" fmla="*/ 4074932 w 11675306"/>
              <a:gd name="connsiteY291" fmla="*/ 4251611 h 4456611"/>
              <a:gd name="connsiteX292" fmla="*/ 4034258 w 11675306"/>
              <a:gd name="connsiteY292" fmla="*/ 4233252 h 4456611"/>
              <a:gd name="connsiteX293" fmla="*/ 3974481 w 11675306"/>
              <a:gd name="connsiteY293" fmla="*/ 4302809 h 4456611"/>
              <a:gd name="connsiteX294" fmla="*/ 3972838 w 11675306"/>
              <a:gd name="connsiteY294" fmla="*/ 4396915 h 4456611"/>
              <a:gd name="connsiteX295" fmla="*/ 3933602 w 11675306"/>
              <a:gd name="connsiteY295" fmla="*/ 4296212 h 4456611"/>
              <a:gd name="connsiteX296" fmla="*/ 3867765 w 11675306"/>
              <a:gd name="connsiteY296" fmla="*/ 4377430 h 4456611"/>
              <a:gd name="connsiteX297" fmla="*/ 3832227 w 11675306"/>
              <a:gd name="connsiteY297" fmla="*/ 4400344 h 4456611"/>
              <a:gd name="connsiteX298" fmla="*/ 3815280 w 11675306"/>
              <a:gd name="connsiteY298" fmla="*/ 4364747 h 4456611"/>
              <a:gd name="connsiteX299" fmla="*/ 3782308 w 11675306"/>
              <a:gd name="connsiteY299" fmla="*/ 4240621 h 4456611"/>
              <a:gd name="connsiteX300" fmla="*/ 3717292 w 11675306"/>
              <a:gd name="connsiteY300" fmla="*/ 4274786 h 4456611"/>
              <a:gd name="connsiteX301" fmla="*/ 3724995 w 11675306"/>
              <a:gd name="connsiteY301" fmla="*/ 4169019 h 4456611"/>
              <a:gd name="connsiteX302" fmla="*/ 3582844 w 11675306"/>
              <a:gd name="connsiteY302" fmla="*/ 4260673 h 4456611"/>
              <a:gd name="connsiteX303" fmla="*/ 3524298 w 11675306"/>
              <a:gd name="connsiteY303" fmla="*/ 4259651 h 4456611"/>
              <a:gd name="connsiteX304" fmla="*/ 3507864 w 11675306"/>
              <a:gd name="connsiteY304" fmla="*/ 4194646 h 4456611"/>
              <a:gd name="connsiteX305" fmla="*/ 3474688 w 11675306"/>
              <a:gd name="connsiteY305" fmla="*/ 4082283 h 4456611"/>
              <a:gd name="connsiteX306" fmla="*/ 3473250 w 11675306"/>
              <a:gd name="connsiteY306" fmla="*/ 4164625 h 4456611"/>
              <a:gd name="connsiteX307" fmla="*/ 3444183 w 11675306"/>
              <a:gd name="connsiteY307" fmla="*/ 4152351 h 4456611"/>
              <a:gd name="connsiteX308" fmla="*/ 3397141 w 11675306"/>
              <a:gd name="connsiteY308" fmla="*/ 4163297 h 4456611"/>
              <a:gd name="connsiteX309" fmla="*/ 3289809 w 11675306"/>
              <a:gd name="connsiteY309" fmla="*/ 4273207 h 4456611"/>
              <a:gd name="connsiteX310" fmla="*/ 3241741 w 11675306"/>
              <a:gd name="connsiteY310" fmla="*/ 4342969 h 4456611"/>
              <a:gd name="connsiteX311" fmla="*/ 3175801 w 11675306"/>
              <a:gd name="connsiteY311" fmla="*/ 4430069 h 4456611"/>
              <a:gd name="connsiteX312" fmla="*/ 3110991 w 11675306"/>
              <a:gd name="connsiteY312" fmla="*/ 4452472 h 4456611"/>
              <a:gd name="connsiteX313" fmla="*/ 3029336 w 11675306"/>
              <a:gd name="connsiteY313" fmla="*/ 4433397 h 4456611"/>
              <a:gd name="connsiteX314" fmla="*/ 2902281 w 11675306"/>
              <a:gd name="connsiteY314" fmla="*/ 4331161 h 4456611"/>
              <a:gd name="connsiteX315" fmla="*/ 2856369 w 11675306"/>
              <a:gd name="connsiteY315" fmla="*/ 4277408 h 4456611"/>
              <a:gd name="connsiteX316" fmla="*/ 2751706 w 11675306"/>
              <a:gd name="connsiteY316" fmla="*/ 4234398 h 4456611"/>
              <a:gd name="connsiteX317" fmla="*/ 2740099 w 11675306"/>
              <a:gd name="connsiteY317" fmla="*/ 4228312 h 4456611"/>
              <a:gd name="connsiteX318" fmla="*/ 2547414 w 11675306"/>
              <a:gd name="connsiteY318" fmla="*/ 4195532 h 4456611"/>
              <a:gd name="connsiteX319" fmla="*/ 2453330 w 11675306"/>
              <a:gd name="connsiteY319" fmla="*/ 4217423 h 4456611"/>
              <a:gd name="connsiteX320" fmla="*/ 2352469 w 11675306"/>
              <a:gd name="connsiteY320" fmla="*/ 4292146 h 4456611"/>
              <a:gd name="connsiteX321" fmla="*/ 2223567 w 11675306"/>
              <a:gd name="connsiteY321" fmla="*/ 4295780 h 4456611"/>
              <a:gd name="connsiteX322" fmla="*/ 2179194 w 11675306"/>
              <a:gd name="connsiteY322" fmla="*/ 4153804 h 4456611"/>
              <a:gd name="connsiteX323" fmla="*/ 2173751 w 11675306"/>
              <a:gd name="connsiteY323" fmla="*/ 4130176 h 4456611"/>
              <a:gd name="connsiteX324" fmla="*/ 2145812 w 11675306"/>
              <a:gd name="connsiteY324" fmla="*/ 4053203 h 4456611"/>
              <a:gd name="connsiteX325" fmla="*/ 2046388 w 11675306"/>
              <a:gd name="connsiteY325" fmla="*/ 4045585 h 4456611"/>
              <a:gd name="connsiteX326" fmla="*/ 1997909 w 11675306"/>
              <a:gd name="connsiteY326" fmla="*/ 4138873 h 4456611"/>
              <a:gd name="connsiteX327" fmla="*/ 1965352 w 11675306"/>
              <a:gd name="connsiteY327" fmla="*/ 4326573 h 4456611"/>
              <a:gd name="connsiteX328" fmla="*/ 1874143 w 11675306"/>
              <a:gd name="connsiteY328" fmla="*/ 4183780 h 4456611"/>
              <a:gd name="connsiteX329" fmla="*/ 1767324 w 11675306"/>
              <a:gd name="connsiteY329" fmla="*/ 4264283 h 4456611"/>
              <a:gd name="connsiteX330" fmla="*/ 1769377 w 11675306"/>
              <a:gd name="connsiteY330" fmla="*/ 4146651 h 4456611"/>
              <a:gd name="connsiteX331" fmla="*/ 1814671 w 11675306"/>
              <a:gd name="connsiteY331" fmla="*/ 3900339 h 4456611"/>
              <a:gd name="connsiteX332" fmla="*/ 1656086 w 11675306"/>
              <a:gd name="connsiteY332" fmla="*/ 3926987 h 4456611"/>
              <a:gd name="connsiteX333" fmla="*/ 1603703 w 11675306"/>
              <a:gd name="connsiteY333" fmla="*/ 3908422 h 4456611"/>
              <a:gd name="connsiteX334" fmla="*/ 1585318 w 11675306"/>
              <a:gd name="connsiteY334" fmla="*/ 3955168 h 4456611"/>
              <a:gd name="connsiteX335" fmla="*/ 1570324 w 11675306"/>
              <a:gd name="connsiteY335" fmla="*/ 4143176 h 4456611"/>
              <a:gd name="connsiteX336" fmla="*/ 1554814 w 11675306"/>
              <a:gd name="connsiteY336" fmla="*/ 4025238 h 4456611"/>
              <a:gd name="connsiteX337" fmla="*/ 1400337 w 11675306"/>
              <a:gd name="connsiteY337" fmla="*/ 4151976 h 4456611"/>
              <a:gd name="connsiteX338" fmla="*/ 1382774 w 11675306"/>
              <a:gd name="connsiteY338" fmla="*/ 4151669 h 4456611"/>
              <a:gd name="connsiteX339" fmla="*/ 1319195 w 11675306"/>
              <a:gd name="connsiteY339" fmla="*/ 4103492 h 4456611"/>
              <a:gd name="connsiteX340" fmla="*/ 1201592 w 11675306"/>
              <a:gd name="connsiteY340" fmla="*/ 4130856 h 4456611"/>
              <a:gd name="connsiteX341" fmla="*/ 1165540 w 11675306"/>
              <a:gd name="connsiteY341" fmla="*/ 4183178 h 4456611"/>
              <a:gd name="connsiteX342" fmla="*/ 1147566 w 11675306"/>
              <a:gd name="connsiteY342" fmla="*/ 4206397 h 4456611"/>
              <a:gd name="connsiteX343" fmla="*/ 1104839 w 11675306"/>
              <a:gd name="connsiteY343" fmla="*/ 4305669 h 4456611"/>
              <a:gd name="connsiteX344" fmla="*/ 1068272 w 11675306"/>
              <a:gd name="connsiteY344" fmla="*/ 4052045 h 4456611"/>
              <a:gd name="connsiteX345" fmla="*/ 1039820 w 11675306"/>
              <a:gd name="connsiteY345" fmla="*/ 4004481 h 4456611"/>
              <a:gd name="connsiteX346" fmla="*/ 1021743 w 11675306"/>
              <a:gd name="connsiteY346" fmla="*/ 4033583 h 4456611"/>
              <a:gd name="connsiteX347" fmla="*/ 991341 w 11675306"/>
              <a:gd name="connsiteY347" fmla="*/ 4097770 h 4456611"/>
              <a:gd name="connsiteX348" fmla="*/ 972648 w 11675306"/>
              <a:gd name="connsiteY348" fmla="*/ 4162160 h 4456611"/>
              <a:gd name="connsiteX349" fmla="*/ 961863 w 11675306"/>
              <a:gd name="connsiteY349" fmla="*/ 4109022 h 4456611"/>
              <a:gd name="connsiteX350" fmla="*/ 852372 w 11675306"/>
              <a:gd name="connsiteY350" fmla="*/ 4007093 h 4456611"/>
              <a:gd name="connsiteX351" fmla="*/ 719669 w 11675306"/>
              <a:gd name="connsiteY351" fmla="*/ 3892992 h 4456611"/>
              <a:gd name="connsiteX352" fmla="*/ 753051 w 11675306"/>
              <a:gd name="connsiteY352" fmla="*/ 3993592 h 4456611"/>
              <a:gd name="connsiteX353" fmla="*/ 775134 w 11675306"/>
              <a:gd name="connsiteY353" fmla="*/ 4070462 h 4456611"/>
              <a:gd name="connsiteX354" fmla="*/ 729120 w 11675306"/>
              <a:gd name="connsiteY354" fmla="*/ 4022592 h 4456611"/>
              <a:gd name="connsiteX355" fmla="*/ 723368 w 11675306"/>
              <a:gd name="connsiteY355" fmla="*/ 4016608 h 4456611"/>
              <a:gd name="connsiteX356" fmla="*/ 723265 w 11675306"/>
              <a:gd name="connsiteY356" fmla="*/ 4022490 h 4456611"/>
              <a:gd name="connsiteX357" fmla="*/ 729120 w 11675306"/>
              <a:gd name="connsiteY357" fmla="*/ 4022592 h 4456611"/>
              <a:gd name="connsiteX358" fmla="*/ 721417 w 11675306"/>
              <a:gd name="connsiteY358" fmla="*/ 4128359 h 4456611"/>
              <a:gd name="connsiteX359" fmla="*/ 348063 w 11675306"/>
              <a:gd name="connsiteY359" fmla="*/ 4045357 h 4456611"/>
              <a:gd name="connsiteX360" fmla="*/ 337791 w 11675306"/>
              <a:gd name="connsiteY360" fmla="*/ 3962810 h 4456611"/>
              <a:gd name="connsiteX361" fmla="*/ 307800 w 11675306"/>
              <a:gd name="connsiteY361" fmla="*/ 4003471 h 4456611"/>
              <a:gd name="connsiteX362" fmla="*/ 302868 w 11675306"/>
              <a:gd name="connsiteY362" fmla="*/ 3950434 h 4456611"/>
              <a:gd name="connsiteX363" fmla="*/ 284894 w 11675306"/>
              <a:gd name="connsiteY363" fmla="*/ 3973654 h 4456611"/>
              <a:gd name="connsiteX364" fmla="*/ 202828 w 11675306"/>
              <a:gd name="connsiteY364" fmla="*/ 3978104 h 4456611"/>
              <a:gd name="connsiteX365" fmla="*/ 163078 w 11675306"/>
              <a:gd name="connsiteY365" fmla="*/ 3906811 h 4456611"/>
              <a:gd name="connsiteX366" fmla="*/ 105252 w 11675306"/>
              <a:gd name="connsiteY366" fmla="*/ 3864617 h 4456611"/>
              <a:gd name="connsiteX367" fmla="*/ 87997 w 11675306"/>
              <a:gd name="connsiteY367" fmla="*/ 3846665 h 4456611"/>
              <a:gd name="connsiteX368" fmla="*/ 21948 w 11675306"/>
              <a:gd name="connsiteY368" fmla="*/ 3268939 h 4456611"/>
              <a:gd name="connsiteX369" fmla="*/ 16710 w 11675306"/>
              <a:gd name="connsiteY369" fmla="*/ 3233547 h 4456611"/>
              <a:gd name="connsiteX370" fmla="*/ 41566 w 11675306"/>
              <a:gd name="connsiteY370" fmla="*/ 3151614 h 4456611"/>
              <a:gd name="connsiteX371" fmla="*/ 77924 w 11675306"/>
              <a:gd name="connsiteY371" fmla="*/ 3081648 h 4456611"/>
              <a:gd name="connsiteX372" fmla="*/ 67479 w 11675306"/>
              <a:gd name="connsiteY372" fmla="*/ 3046684 h 4456611"/>
              <a:gd name="connsiteX373" fmla="*/ 57585 w 11675306"/>
              <a:gd name="connsiteY373" fmla="*/ 3042993 h 4456611"/>
              <a:gd name="connsiteX374" fmla="*/ 15474 w 11675306"/>
              <a:gd name="connsiteY374" fmla="*/ 2979011 h 4456611"/>
              <a:gd name="connsiteX375" fmla="*/ 31908 w 11675306"/>
              <a:gd name="connsiteY375" fmla="*/ 2914006 h 4456611"/>
              <a:gd name="connsiteX376" fmla="*/ 28597 w 11675306"/>
              <a:gd name="connsiteY376" fmla="*/ 2808163 h 4456611"/>
              <a:gd name="connsiteX377" fmla="*/ 28697 w 11675306"/>
              <a:gd name="connsiteY377" fmla="*/ 2806232 h 4456611"/>
              <a:gd name="connsiteX378" fmla="*/ 28595 w 11675306"/>
              <a:gd name="connsiteY378" fmla="*/ 2804267 h 4456611"/>
              <a:gd name="connsiteX379" fmla="*/ 31907 w 11675306"/>
              <a:gd name="connsiteY379" fmla="*/ 2698423 h 4456611"/>
              <a:gd name="connsiteX380" fmla="*/ 15473 w 11675306"/>
              <a:gd name="connsiteY380" fmla="*/ 2633418 h 4456611"/>
              <a:gd name="connsiteX381" fmla="*/ 57584 w 11675306"/>
              <a:gd name="connsiteY381" fmla="*/ 2569437 h 4456611"/>
              <a:gd name="connsiteX382" fmla="*/ 67482 w 11675306"/>
              <a:gd name="connsiteY382" fmla="*/ 2565744 h 4456611"/>
              <a:gd name="connsiteX383" fmla="*/ 77926 w 11675306"/>
              <a:gd name="connsiteY383" fmla="*/ 2530782 h 4456611"/>
              <a:gd name="connsiteX384" fmla="*/ 41567 w 11675306"/>
              <a:gd name="connsiteY384" fmla="*/ 2460816 h 4456611"/>
              <a:gd name="connsiteX385" fmla="*/ 16712 w 11675306"/>
              <a:gd name="connsiteY385" fmla="*/ 2378882 h 4456611"/>
              <a:gd name="connsiteX386" fmla="*/ 21951 w 11675306"/>
              <a:gd name="connsiteY386" fmla="*/ 2343490 h 4456611"/>
              <a:gd name="connsiteX387" fmla="*/ 87998 w 11675306"/>
              <a:gd name="connsiteY387" fmla="*/ 1765764 h 4456611"/>
              <a:gd name="connsiteX388" fmla="*/ 105253 w 11675306"/>
              <a:gd name="connsiteY388" fmla="*/ 1747812 h 4456611"/>
              <a:gd name="connsiteX389" fmla="*/ 130148 w 11675306"/>
              <a:gd name="connsiteY389" fmla="*/ 1753354 h 4456611"/>
              <a:gd name="connsiteX390" fmla="*/ 138502 w 11675306"/>
              <a:gd name="connsiteY390" fmla="*/ 1747121 h 4456611"/>
              <a:gd name="connsiteX391" fmla="*/ 130148 w 11675306"/>
              <a:gd name="connsiteY391" fmla="*/ 1740888 h 4456611"/>
              <a:gd name="connsiteX392" fmla="*/ 105253 w 11675306"/>
              <a:gd name="connsiteY392" fmla="*/ 1746429 h 4456611"/>
              <a:gd name="connsiteX393" fmla="*/ 87998 w 11675306"/>
              <a:gd name="connsiteY393" fmla="*/ 1728477 h 4456611"/>
              <a:gd name="connsiteX394" fmla="*/ 21951 w 11675306"/>
              <a:gd name="connsiteY394" fmla="*/ 1150752 h 4456611"/>
              <a:gd name="connsiteX395" fmla="*/ 16712 w 11675306"/>
              <a:gd name="connsiteY395" fmla="*/ 1115360 h 4456611"/>
              <a:gd name="connsiteX396" fmla="*/ 41567 w 11675306"/>
              <a:gd name="connsiteY396" fmla="*/ 1033426 h 4456611"/>
              <a:gd name="connsiteX397" fmla="*/ 77927 w 11675306"/>
              <a:gd name="connsiteY397" fmla="*/ 963459 h 4456611"/>
              <a:gd name="connsiteX398" fmla="*/ 34067 w 11675306"/>
              <a:gd name="connsiteY398" fmla="*/ 792076 h 4456611"/>
              <a:gd name="connsiteX399" fmla="*/ 31909 w 11675306"/>
              <a:gd name="connsiteY399" fmla="*/ 580235 h 4456611"/>
              <a:gd name="connsiteX400" fmla="*/ 15474 w 11675306"/>
              <a:gd name="connsiteY400" fmla="*/ 515231 h 4456611"/>
              <a:gd name="connsiteX401" fmla="*/ 57585 w 11675306"/>
              <a:gd name="connsiteY401" fmla="*/ 451248 h 4456611"/>
              <a:gd name="connsiteX402" fmla="*/ 135337 w 11675306"/>
              <a:gd name="connsiteY402" fmla="*/ 358471 h 4456611"/>
              <a:gd name="connsiteX403" fmla="*/ 238152 w 11675306"/>
              <a:gd name="connsiteY403" fmla="*/ 507351 h 4456611"/>
              <a:gd name="connsiteX404" fmla="*/ 288992 w 11675306"/>
              <a:gd name="connsiteY404" fmla="*/ 278786 h 4456611"/>
              <a:gd name="connsiteX405" fmla="*/ 731883 w 11675306"/>
              <a:gd name="connsiteY405" fmla="*/ 404184 h 4456611"/>
              <a:gd name="connsiteX406" fmla="*/ 1041557 w 11675306"/>
              <a:gd name="connsiteY406" fmla="*/ 444890 h 4456611"/>
              <a:gd name="connsiteX407" fmla="*/ 1054293 w 11675306"/>
              <a:gd name="connsiteY407" fmla="*/ 386278 h 4456611"/>
              <a:gd name="connsiteX408" fmla="*/ 1090344 w 11675306"/>
              <a:gd name="connsiteY408" fmla="*/ 333957 h 4456611"/>
              <a:gd name="connsiteX409" fmla="*/ 1109652 w 11675306"/>
              <a:gd name="connsiteY409" fmla="*/ 234276 h 4456611"/>
              <a:gd name="connsiteX410" fmla="*/ 1154641 w 11675306"/>
              <a:gd name="connsiteY410" fmla="*/ 340963 h 4456611"/>
              <a:gd name="connsiteX411" fmla="*/ 1193671 w 11675306"/>
              <a:gd name="connsiteY411" fmla="*/ 453429 h 4456611"/>
              <a:gd name="connsiteX412" fmla="*/ 1196136 w 11675306"/>
              <a:gd name="connsiteY412" fmla="*/ 312271 h 4456611"/>
              <a:gd name="connsiteX413" fmla="*/ 1243793 w 11675306"/>
              <a:gd name="connsiteY413" fmla="*/ 266035 h 4456611"/>
              <a:gd name="connsiteX414" fmla="*/ 1377627 w 11675306"/>
              <a:gd name="connsiteY414" fmla="*/ 315438 h 4456611"/>
              <a:gd name="connsiteX415" fmla="*/ 1553365 w 11675306"/>
              <a:gd name="connsiteY415" fmla="*/ 312622 h 4456611"/>
              <a:gd name="connsiteX416" fmla="*/ 1700035 w 11675306"/>
              <a:gd name="connsiteY416" fmla="*/ 297532 h 4456611"/>
              <a:gd name="connsiteX417" fmla="*/ 1808499 w 11675306"/>
              <a:gd name="connsiteY417" fmla="*/ 458277 h 4456611"/>
              <a:gd name="connsiteX418" fmla="*/ 1822676 w 11675306"/>
              <a:gd name="connsiteY418" fmla="*/ 652677 h 4456611"/>
              <a:gd name="connsiteX419" fmla="*/ 1859445 w 11675306"/>
              <a:gd name="connsiteY419" fmla="*/ 559184 h 4456611"/>
              <a:gd name="connsiteX420" fmla="*/ 1925488 w 11675306"/>
              <a:gd name="connsiteY420" fmla="*/ 466203 h 4456611"/>
              <a:gd name="connsiteX421" fmla="*/ 1978692 w 11675306"/>
              <a:gd name="connsiteY421" fmla="*/ 437714 h 4456611"/>
              <a:gd name="connsiteX422" fmla="*/ 2032409 w 11675306"/>
              <a:gd name="connsiteY422" fmla="*/ 379818 h 4456611"/>
              <a:gd name="connsiteX423" fmla="*/ 2312092 w 11675306"/>
              <a:gd name="connsiteY423" fmla="*/ 461184 h 4456611"/>
              <a:gd name="connsiteX424" fmla="*/ 2363137 w 11675306"/>
              <a:gd name="connsiteY424" fmla="*/ 220855 h 4456611"/>
              <a:gd name="connsiteX425" fmla="*/ 2478277 w 11675306"/>
              <a:gd name="connsiteY425" fmla="*/ 334650 h 4456611"/>
              <a:gd name="connsiteX426" fmla="*/ 2506934 w 11675306"/>
              <a:gd name="connsiteY426" fmla="*/ 370451 h 4456611"/>
              <a:gd name="connsiteX427" fmla="*/ 2542472 w 11675306"/>
              <a:gd name="connsiteY427" fmla="*/ 347537 h 4456611"/>
              <a:gd name="connsiteX428" fmla="*/ 2560856 w 11675306"/>
              <a:gd name="connsiteY428" fmla="*/ 300791 h 4456611"/>
              <a:gd name="connsiteX429" fmla="*/ 2566712 w 11675306"/>
              <a:gd name="connsiteY429" fmla="*/ 300893 h 4456611"/>
              <a:gd name="connsiteX430" fmla="*/ 2572566 w 11675306"/>
              <a:gd name="connsiteY430" fmla="*/ 300996 h 4456611"/>
              <a:gd name="connsiteX431" fmla="*/ 2588486 w 11675306"/>
              <a:gd name="connsiteY431" fmla="*/ 395408 h 4456611"/>
              <a:gd name="connsiteX432" fmla="*/ 2624743 w 11675306"/>
              <a:gd name="connsiteY432" fmla="*/ 331323 h 4456611"/>
              <a:gd name="connsiteX433" fmla="*/ 2648161 w 11675306"/>
              <a:gd name="connsiteY433" fmla="*/ 331732 h 4456611"/>
              <a:gd name="connsiteX434" fmla="*/ 2652784 w 11675306"/>
              <a:gd name="connsiteY434" fmla="*/ 402413 h 4456611"/>
              <a:gd name="connsiteX435" fmla="*/ 2699004 w 11675306"/>
              <a:gd name="connsiteY435" fmla="*/ 438520 h 4456611"/>
              <a:gd name="connsiteX436" fmla="*/ 2717286 w 11675306"/>
              <a:gd name="connsiteY436" fmla="*/ 397656 h 4456611"/>
              <a:gd name="connsiteX437" fmla="*/ 2712561 w 11675306"/>
              <a:gd name="connsiteY437" fmla="*/ 332856 h 4456611"/>
              <a:gd name="connsiteX438" fmla="*/ 2795756 w 11675306"/>
              <a:gd name="connsiteY438" fmla="*/ 263707 h 4456611"/>
              <a:gd name="connsiteX439" fmla="*/ 3162846 w 11675306"/>
              <a:gd name="connsiteY439" fmla="*/ 370133 h 4456611"/>
              <a:gd name="connsiteX440" fmla="*/ 3221288 w 11675306"/>
              <a:gd name="connsiteY440" fmla="*/ 377036 h 4456611"/>
              <a:gd name="connsiteX441" fmla="*/ 3284765 w 11675306"/>
              <a:gd name="connsiteY441" fmla="*/ 431095 h 4456611"/>
              <a:gd name="connsiteX442" fmla="*/ 3365702 w 11675306"/>
              <a:gd name="connsiteY442" fmla="*/ 491342 h 4456611"/>
              <a:gd name="connsiteX443" fmla="*/ 3359023 w 11675306"/>
              <a:gd name="connsiteY443" fmla="*/ 202938 h 4456611"/>
              <a:gd name="connsiteX444" fmla="*/ 3420651 w 11675306"/>
              <a:gd name="connsiteY444" fmla="*/ 362866 h 4456611"/>
              <a:gd name="connsiteX445" fmla="*/ 3479299 w 11675306"/>
              <a:gd name="connsiteY445" fmla="*/ 358006 h 4456611"/>
              <a:gd name="connsiteX446" fmla="*/ 3515863 w 11675306"/>
              <a:gd name="connsiteY446" fmla="*/ 276277 h 4456611"/>
              <a:gd name="connsiteX447" fmla="*/ 3663253 w 11675306"/>
              <a:gd name="connsiteY447" fmla="*/ 220016 h 4456611"/>
              <a:gd name="connsiteX448" fmla="*/ 3712964 w 11675306"/>
              <a:gd name="connsiteY448" fmla="*/ 56148 h 4456611"/>
              <a:gd name="connsiteX449" fmla="*/ 3823276 w 11675306"/>
              <a:gd name="connsiteY449" fmla="*/ 111024 h 4456611"/>
              <a:gd name="connsiteX450" fmla="*/ 3786096 w 11675306"/>
              <a:gd name="connsiteY450" fmla="*/ 228043 h 4456611"/>
              <a:gd name="connsiteX451" fmla="*/ 3937183 w 11675306"/>
              <a:gd name="connsiteY451" fmla="*/ 295398 h 4456611"/>
              <a:gd name="connsiteX452" fmla="*/ 3975083 w 11675306"/>
              <a:gd name="connsiteY452" fmla="*/ 137207 h 4456611"/>
              <a:gd name="connsiteX453" fmla="*/ 3998397 w 11675306"/>
              <a:gd name="connsiteY453" fmla="*/ 143498 h 4456611"/>
              <a:gd name="connsiteX454" fmla="*/ 3989874 w 11675306"/>
              <a:gd name="connsiteY454" fmla="*/ 296318 h 4456611"/>
              <a:gd name="connsiteX455" fmla="*/ 4052528 w 11675306"/>
              <a:gd name="connsiteY455" fmla="*/ 397429 h 4456611"/>
              <a:gd name="connsiteX456" fmla="*/ 4065674 w 11675306"/>
              <a:gd name="connsiteY456" fmla="*/ 315291 h 4456611"/>
              <a:gd name="connsiteX457" fmla="*/ 4310333 w 11675306"/>
              <a:gd name="connsiteY457" fmla="*/ 390163 h 4456611"/>
              <a:gd name="connsiteX458" fmla="*/ 4417254 w 11675306"/>
              <a:gd name="connsiteY458" fmla="*/ 303777 h 4456611"/>
              <a:gd name="connsiteX459" fmla="*/ 4516166 w 11675306"/>
              <a:gd name="connsiteY459" fmla="*/ 340804 h 4456611"/>
              <a:gd name="connsiteX460" fmla="*/ 4531778 w 11675306"/>
              <a:gd name="connsiteY460" fmla="*/ 452862 h 4456611"/>
              <a:gd name="connsiteX461" fmla="*/ 4568035 w 11675306"/>
              <a:gd name="connsiteY461" fmla="*/ 388777 h 4456611"/>
              <a:gd name="connsiteX462" fmla="*/ 4566700 w 11675306"/>
              <a:gd name="connsiteY462" fmla="*/ 465238 h 4456611"/>
              <a:gd name="connsiteX463" fmla="*/ 4655956 w 11675306"/>
              <a:gd name="connsiteY463" fmla="*/ 384429 h 4456611"/>
              <a:gd name="connsiteX464" fmla="*/ 4726106 w 11675306"/>
              <a:gd name="connsiteY464" fmla="*/ 391536 h 4456611"/>
              <a:gd name="connsiteX465" fmla="*/ 4819779 w 11675306"/>
              <a:gd name="connsiteY465" fmla="*/ 393171 h 4456611"/>
              <a:gd name="connsiteX466" fmla="*/ 4891060 w 11675306"/>
              <a:gd name="connsiteY466" fmla="*/ 335581 h 4456611"/>
              <a:gd name="connsiteX467" fmla="*/ 5008049 w 11675306"/>
              <a:gd name="connsiteY467" fmla="*/ 343507 h 4456611"/>
              <a:gd name="connsiteX468" fmla="*/ 5065463 w 11675306"/>
              <a:gd name="connsiteY468" fmla="*/ 409226 h 4456611"/>
              <a:gd name="connsiteX469" fmla="*/ 5078097 w 11675306"/>
              <a:gd name="connsiteY469" fmla="*/ 356497 h 4456611"/>
              <a:gd name="connsiteX470" fmla="*/ 5144139 w 11675306"/>
              <a:gd name="connsiteY470" fmla="*/ 263515 h 4456611"/>
              <a:gd name="connsiteX471" fmla="*/ 5185840 w 11675306"/>
              <a:gd name="connsiteY471" fmla="*/ 223059 h 4456611"/>
              <a:gd name="connsiteX472" fmla="*/ 5275916 w 11675306"/>
              <a:gd name="connsiteY472" fmla="*/ 95196 h 4456611"/>
              <a:gd name="connsiteX473" fmla="*/ 5308990 w 11675306"/>
              <a:gd name="connsiteY473" fmla="*/ 213442 h 4456611"/>
              <a:gd name="connsiteX474" fmla="*/ 5312586 w 11675306"/>
              <a:gd name="connsiteY474" fmla="*/ 342939 h 4456611"/>
              <a:gd name="connsiteX475" fmla="*/ 5351615 w 11675306"/>
              <a:gd name="connsiteY475" fmla="*/ 120051 h 4456611"/>
              <a:gd name="connsiteX476" fmla="*/ 5386125 w 11675306"/>
              <a:gd name="connsiteY476" fmla="*/ 155954 h 4456611"/>
              <a:gd name="connsiteX477" fmla="*/ 5452069 w 11675306"/>
              <a:gd name="connsiteY477" fmla="*/ 404208 h 4456611"/>
              <a:gd name="connsiteX478" fmla="*/ 5457614 w 11675306"/>
              <a:gd name="connsiteY478" fmla="*/ 421955 h 4456611"/>
              <a:gd name="connsiteX479" fmla="*/ 5548310 w 11675306"/>
              <a:gd name="connsiteY479" fmla="*/ 594156 h 4456611"/>
              <a:gd name="connsiteX480" fmla="*/ 5556115 w 11675306"/>
              <a:gd name="connsiteY480" fmla="*/ 482508 h 4456611"/>
              <a:gd name="connsiteX481" fmla="*/ 5607779 w 11675306"/>
              <a:gd name="connsiteY481" fmla="*/ 542244 h 4456611"/>
              <a:gd name="connsiteX482" fmla="*/ 5747258 w 11675306"/>
              <a:gd name="connsiteY482" fmla="*/ 268159 h 4456611"/>
              <a:gd name="connsiteX483" fmla="*/ 5744897 w 11675306"/>
              <a:gd name="connsiteY483" fmla="*/ 403436 h 4456611"/>
              <a:gd name="connsiteX484" fmla="*/ 5832510 w 11675306"/>
              <a:gd name="connsiteY484" fmla="*/ 416732 h 4456611"/>
              <a:gd name="connsiteX485" fmla="*/ 5854901 w 11675306"/>
              <a:gd name="connsiteY485" fmla="*/ 475957 h 4456611"/>
              <a:gd name="connsiteX486" fmla="*/ 5889413 w 11675306"/>
              <a:gd name="connsiteY486" fmla="*/ 511860 h 4456611"/>
              <a:gd name="connsiteX487" fmla="*/ 5925258 w 11675306"/>
              <a:gd name="connsiteY487" fmla="*/ 471301 h 4456611"/>
              <a:gd name="connsiteX488" fmla="*/ 5944875 w 11675306"/>
              <a:gd name="connsiteY488" fmla="*/ 353976 h 4456611"/>
              <a:gd name="connsiteX489" fmla="*/ 5992225 w 11675306"/>
              <a:gd name="connsiteY489" fmla="*/ 325386 h 4456611"/>
              <a:gd name="connsiteX490" fmla="*/ 6051180 w 11675306"/>
              <a:gd name="connsiteY490" fmla="*/ 302881 h 4456611"/>
              <a:gd name="connsiteX491" fmla="*/ 6105001 w 11675306"/>
              <a:gd name="connsiteY491" fmla="*/ 239103 h 4456611"/>
              <a:gd name="connsiteX492" fmla="*/ 6152145 w 11675306"/>
              <a:gd name="connsiteY492" fmla="*/ 222275 h 4456611"/>
              <a:gd name="connsiteX493" fmla="*/ 6223528 w 11675306"/>
              <a:gd name="connsiteY493" fmla="*/ 158804 h 4456611"/>
              <a:gd name="connsiteX494" fmla="*/ 6207813 w 11675306"/>
              <a:gd name="connsiteY494" fmla="*/ 52629 h 4456611"/>
              <a:gd name="connsiteX495" fmla="*/ 6226300 w 11675306"/>
              <a:gd name="connsiteY495" fmla="*/ 0 h 445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11675306" h="4456611">
                <a:moveTo>
                  <a:pt x="10618976" y="4156366"/>
                </a:moveTo>
                <a:lnTo>
                  <a:pt x="10623885" y="4160004"/>
                </a:lnTo>
                <a:cubicBezTo>
                  <a:pt x="10623885" y="4160004"/>
                  <a:pt x="10623885" y="4160004"/>
                  <a:pt x="10618030" y="4159903"/>
                </a:cubicBezTo>
                <a:close/>
                <a:moveTo>
                  <a:pt x="6143530" y="1722392"/>
                </a:moveTo>
                <a:lnTo>
                  <a:pt x="6138631" y="1747121"/>
                </a:lnTo>
                <a:lnTo>
                  <a:pt x="6143530" y="1771849"/>
                </a:lnTo>
                <a:lnTo>
                  <a:pt x="6156158" y="1747121"/>
                </a:lnTo>
                <a:close/>
                <a:moveTo>
                  <a:pt x="9857349" y="1710126"/>
                </a:moveTo>
                <a:lnTo>
                  <a:pt x="9834377" y="1732855"/>
                </a:lnTo>
                <a:lnTo>
                  <a:pt x="9829704" y="1747120"/>
                </a:lnTo>
                <a:lnTo>
                  <a:pt x="9834377" y="1761387"/>
                </a:lnTo>
                <a:lnTo>
                  <a:pt x="9857350" y="1784115"/>
                </a:lnTo>
                <a:lnTo>
                  <a:pt x="9859798" y="1747121"/>
                </a:lnTo>
                <a:close/>
                <a:moveTo>
                  <a:pt x="6226300" y="0"/>
                </a:moveTo>
                <a:cubicBezTo>
                  <a:pt x="6231333" y="47155"/>
                  <a:pt x="6236469" y="88429"/>
                  <a:pt x="6241605" y="129702"/>
                </a:cubicBezTo>
                <a:cubicBezTo>
                  <a:pt x="6246639" y="176857"/>
                  <a:pt x="6251671" y="224012"/>
                  <a:pt x="6286183" y="259915"/>
                </a:cubicBezTo>
                <a:cubicBezTo>
                  <a:pt x="6328191" y="201814"/>
                  <a:pt x="6306108" y="124945"/>
                  <a:pt x="6353971" y="66947"/>
                </a:cubicBezTo>
                <a:cubicBezTo>
                  <a:pt x="6364961" y="108322"/>
                  <a:pt x="6376054" y="143816"/>
                  <a:pt x="6363626" y="184783"/>
                </a:cubicBezTo>
                <a:cubicBezTo>
                  <a:pt x="6351097" y="231632"/>
                  <a:pt x="6415496" y="232756"/>
                  <a:pt x="6438708" y="244928"/>
                </a:cubicBezTo>
                <a:cubicBezTo>
                  <a:pt x="6537620" y="281955"/>
                  <a:pt x="6549432" y="276278"/>
                  <a:pt x="6633551" y="154194"/>
                </a:cubicBezTo>
                <a:cubicBezTo>
                  <a:pt x="6655839" y="219300"/>
                  <a:pt x="6672582" y="266660"/>
                  <a:pt x="6624719" y="324659"/>
                </a:cubicBezTo>
                <a:cubicBezTo>
                  <a:pt x="6600787" y="353658"/>
                  <a:pt x="6582505" y="394523"/>
                  <a:pt x="6616913" y="436307"/>
                </a:cubicBezTo>
                <a:cubicBezTo>
                  <a:pt x="6640742" y="413189"/>
                  <a:pt x="6629444" y="389459"/>
                  <a:pt x="6629957" y="360051"/>
                </a:cubicBezTo>
                <a:cubicBezTo>
                  <a:pt x="6653170" y="372223"/>
                  <a:pt x="6687784" y="402243"/>
                  <a:pt x="6694665" y="343530"/>
                </a:cubicBezTo>
                <a:cubicBezTo>
                  <a:pt x="6695589" y="290596"/>
                  <a:pt x="6731025" y="273564"/>
                  <a:pt x="6783715" y="274483"/>
                </a:cubicBezTo>
                <a:cubicBezTo>
                  <a:pt x="6801074" y="286553"/>
                  <a:pt x="6777245" y="309671"/>
                  <a:pt x="6800354" y="327725"/>
                </a:cubicBezTo>
                <a:cubicBezTo>
                  <a:pt x="6812474" y="304403"/>
                  <a:pt x="6830346" y="287064"/>
                  <a:pt x="6842465" y="263742"/>
                </a:cubicBezTo>
                <a:cubicBezTo>
                  <a:pt x="6848218" y="269726"/>
                  <a:pt x="6854072" y="269827"/>
                  <a:pt x="6854072" y="269827"/>
                </a:cubicBezTo>
                <a:cubicBezTo>
                  <a:pt x="6865165" y="305321"/>
                  <a:pt x="6858284" y="364036"/>
                  <a:pt x="6899265" y="364752"/>
                </a:cubicBezTo>
                <a:cubicBezTo>
                  <a:pt x="6951957" y="365671"/>
                  <a:pt x="6941274" y="306651"/>
                  <a:pt x="6947744" y="271463"/>
                </a:cubicBezTo>
                <a:cubicBezTo>
                  <a:pt x="6966232" y="218835"/>
                  <a:pt x="6967258" y="160019"/>
                  <a:pt x="6991601" y="107493"/>
                </a:cubicBezTo>
                <a:cubicBezTo>
                  <a:pt x="7043880" y="131939"/>
                  <a:pt x="6978454" y="189631"/>
                  <a:pt x="7024879" y="213975"/>
                </a:cubicBezTo>
                <a:cubicBezTo>
                  <a:pt x="7036589" y="214179"/>
                  <a:pt x="7036794" y="202416"/>
                  <a:pt x="7036897" y="196535"/>
                </a:cubicBezTo>
                <a:cubicBezTo>
                  <a:pt x="7038437" y="108310"/>
                  <a:pt x="7068838" y="44124"/>
                  <a:pt x="7168571" y="34098"/>
                </a:cubicBezTo>
                <a:cubicBezTo>
                  <a:pt x="7180280" y="34303"/>
                  <a:pt x="7192194" y="22744"/>
                  <a:pt x="7204006" y="17066"/>
                </a:cubicBezTo>
                <a:cubicBezTo>
                  <a:pt x="7203904" y="22948"/>
                  <a:pt x="7203904" y="22948"/>
                  <a:pt x="7209759" y="23050"/>
                </a:cubicBezTo>
                <a:cubicBezTo>
                  <a:pt x="7173707" y="75371"/>
                  <a:pt x="7178637" y="128408"/>
                  <a:pt x="7206987" y="181853"/>
                </a:cubicBezTo>
                <a:cubicBezTo>
                  <a:pt x="7218387" y="199703"/>
                  <a:pt x="7223933" y="217449"/>
                  <a:pt x="7194661" y="216939"/>
                </a:cubicBezTo>
                <a:cubicBezTo>
                  <a:pt x="7177097" y="216632"/>
                  <a:pt x="7165286" y="222310"/>
                  <a:pt x="7170730" y="245938"/>
                </a:cubicBezTo>
                <a:cubicBezTo>
                  <a:pt x="7176276" y="263685"/>
                  <a:pt x="7187780" y="275653"/>
                  <a:pt x="7205240" y="281841"/>
                </a:cubicBezTo>
                <a:cubicBezTo>
                  <a:pt x="7222702" y="288029"/>
                  <a:pt x="7234617" y="276470"/>
                  <a:pt x="7246530" y="264911"/>
                </a:cubicBezTo>
                <a:cubicBezTo>
                  <a:pt x="7282376" y="224353"/>
                  <a:pt x="7300966" y="165844"/>
                  <a:pt x="7336914" y="119404"/>
                </a:cubicBezTo>
                <a:cubicBezTo>
                  <a:pt x="7336298" y="154694"/>
                  <a:pt x="7335682" y="189983"/>
                  <a:pt x="7335066" y="225273"/>
                </a:cubicBezTo>
                <a:cubicBezTo>
                  <a:pt x="7334450" y="260563"/>
                  <a:pt x="7327980" y="295750"/>
                  <a:pt x="7350783" y="331449"/>
                </a:cubicBezTo>
                <a:cubicBezTo>
                  <a:pt x="7469413" y="245268"/>
                  <a:pt x="7377897" y="120120"/>
                  <a:pt x="7409120" y="8880"/>
                </a:cubicBezTo>
                <a:cubicBezTo>
                  <a:pt x="7443118" y="74191"/>
                  <a:pt x="7442091" y="133007"/>
                  <a:pt x="7458629" y="192130"/>
                </a:cubicBezTo>
                <a:cubicBezTo>
                  <a:pt x="7470645" y="174689"/>
                  <a:pt x="7482559" y="163130"/>
                  <a:pt x="7494474" y="151571"/>
                </a:cubicBezTo>
                <a:cubicBezTo>
                  <a:pt x="7518611" y="110809"/>
                  <a:pt x="7547780" y="117201"/>
                  <a:pt x="7576540" y="147121"/>
                </a:cubicBezTo>
                <a:cubicBezTo>
                  <a:pt x="7599547" y="171056"/>
                  <a:pt x="7628101" y="212738"/>
                  <a:pt x="7657681" y="195604"/>
                </a:cubicBezTo>
                <a:cubicBezTo>
                  <a:pt x="7687262" y="178470"/>
                  <a:pt x="7746219" y="155965"/>
                  <a:pt x="7706469" y="84671"/>
                </a:cubicBezTo>
                <a:cubicBezTo>
                  <a:pt x="7746424" y="144202"/>
                  <a:pt x="7770149" y="126966"/>
                  <a:pt x="7794287" y="86203"/>
                </a:cubicBezTo>
                <a:cubicBezTo>
                  <a:pt x="7800346" y="74542"/>
                  <a:pt x="7812364" y="57103"/>
                  <a:pt x="7824278" y="45544"/>
                </a:cubicBezTo>
                <a:cubicBezTo>
                  <a:pt x="7848107" y="22426"/>
                  <a:pt x="7871730" y="11072"/>
                  <a:pt x="7876661" y="64108"/>
                </a:cubicBezTo>
                <a:cubicBezTo>
                  <a:pt x="7881797" y="105382"/>
                  <a:pt x="7898642" y="146859"/>
                  <a:pt x="7909631" y="188235"/>
                </a:cubicBezTo>
                <a:cubicBezTo>
                  <a:pt x="7944862" y="182966"/>
                  <a:pt x="7939726" y="141693"/>
                  <a:pt x="7975058" y="130543"/>
                </a:cubicBezTo>
                <a:cubicBezTo>
                  <a:pt x="7967972" y="201020"/>
                  <a:pt x="7960885" y="271497"/>
                  <a:pt x="7953902" y="336093"/>
                </a:cubicBezTo>
                <a:cubicBezTo>
                  <a:pt x="7983893" y="295433"/>
                  <a:pt x="8019635" y="260756"/>
                  <a:pt x="8078386" y="250015"/>
                </a:cubicBezTo>
                <a:cubicBezTo>
                  <a:pt x="8090199" y="244337"/>
                  <a:pt x="8108069" y="226999"/>
                  <a:pt x="8096669" y="209149"/>
                </a:cubicBezTo>
                <a:cubicBezTo>
                  <a:pt x="8079927" y="161790"/>
                  <a:pt x="8120703" y="174269"/>
                  <a:pt x="8138472" y="162812"/>
                </a:cubicBezTo>
                <a:cubicBezTo>
                  <a:pt x="8150489" y="145372"/>
                  <a:pt x="8167642" y="169205"/>
                  <a:pt x="8173290" y="181071"/>
                </a:cubicBezTo>
                <a:cubicBezTo>
                  <a:pt x="8207802" y="216973"/>
                  <a:pt x="8177811" y="257633"/>
                  <a:pt x="8171341" y="292820"/>
                </a:cubicBezTo>
                <a:cubicBezTo>
                  <a:pt x="8153982" y="280751"/>
                  <a:pt x="8136726" y="262800"/>
                  <a:pt x="8124299" y="303767"/>
                </a:cubicBezTo>
                <a:cubicBezTo>
                  <a:pt x="8105502" y="374040"/>
                  <a:pt x="8169902" y="375164"/>
                  <a:pt x="8210166" y="417050"/>
                </a:cubicBezTo>
                <a:cubicBezTo>
                  <a:pt x="8211192" y="358234"/>
                  <a:pt x="8211911" y="317063"/>
                  <a:pt x="8218690" y="264230"/>
                </a:cubicBezTo>
                <a:cubicBezTo>
                  <a:pt x="8253509" y="282488"/>
                  <a:pt x="8294080" y="306731"/>
                  <a:pt x="8324276" y="254307"/>
                </a:cubicBezTo>
                <a:cubicBezTo>
                  <a:pt x="8324276" y="254307"/>
                  <a:pt x="8371421" y="237479"/>
                  <a:pt x="8394838" y="237888"/>
                </a:cubicBezTo>
                <a:cubicBezTo>
                  <a:pt x="8441881" y="226942"/>
                  <a:pt x="8454000" y="203620"/>
                  <a:pt x="8448864" y="162347"/>
                </a:cubicBezTo>
                <a:cubicBezTo>
                  <a:pt x="8443729" y="121073"/>
                  <a:pt x="8456054" y="85988"/>
                  <a:pt x="8508745" y="86908"/>
                </a:cubicBezTo>
                <a:cubicBezTo>
                  <a:pt x="8520453" y="87112"/>
                  <a:pt x="8538120" y="81537"/>
                  <a:pt x="8549932" y="75860"/>
                </a:cubicBezTo>
                <a:cubicBezTo>
                  <a:pt x="8638263" y="47985"/>
                  <a:pt x="8673080" y="66242"/>
                  <a:pt x="8694960" y="154876"/>
                </a:cubicBezTo>
                <a:cubicBezTo>
                  <a:pt x="8700301" y="184386"/>
                  <a:pt x="8700094" y="196149"/>
                  <a:pt x="8729780" y="173133"/>
                </a:cubicBezTo>
                <a:cubicBezTo>
                  <a:pt x="8735634" y="173235"/>
                  <a:pt x="8753093" y="179424"/>
                  <a:pt x="8764803" y="179629"/>
                </a:cubicBezTo>
                <a:cubicBezTo>
                  <a:pt x="8811433" y="192209"/>
                  <a:pt x="8891959" y="275982"/>
                  <a:pt x="8897097" y="317256"/>
                </a:cubicBezTo>
                <a:cubicBezTo>
                  <a:pt x="8920411" y="323546"/>
                  <a:pt x="8932634" y="294342"/>
                  <a:pt x="8956154" y="288870"/>
                </a:cubicBezTo>
                <a:cubicBezTo>
                  <a:pt x="8967454" y="312601"/>
                  <a:pt x="8972896" y="336229"/>
                  <a:pt x="8990152" y="354181"/>
                </a:cubicBezTo>
                <a:cubicBezTo>
                  <a:pt x="9001554" y="372030"/>
                  <a:pt x="9012955" y="389879"/>
                  <a:pt x="9036476" y="384406"/>
                </a:cubicBezTo>
                <a:cubicBezTo>
                  <a:pt x="9060099" y="373052"/>
                  <a:pt x="9048904" y="343440"/>
                  <a:pt x="9043357" y="325692"/>
                </a:cubicBezTo>
                <a:cubicBezTo>
                  <a:pt x="9037708" y="313827"/>
                  <a:pt x="9031956" y="307842"/>
                  <a:pt x="9026307" y="295977"/>
                </a:cubicBezTo>
                <a:cubicBezTo>
                  <a:pt x="9079099" y="291016"/>
                  <a:pt x="9072527" y="332084"/>
                  <a:pt x="9083723" y="361697"/>
                </a:cubicBezTo>
                <a:cubicBezTo>
                  <a:pt x="9114123" y="297510"/>
                  <a:pt x="9184172" y="310499"/>
                  <a:pt x="9219197" y="316995"/>
                </a:cubicBezTo>
                <a:cubicBezTo>
                  <a:pt x="9277641" y="323899"/>
                  <a:pt x="9307528" y="289119"/>
                  <a:pt x="9337314" y="260223"/>
                </a:cubicBezTo>
                <a:cubicBezTo>
                  <a:pt x="9396887" y="202428"/>
                  <a:pt x="9408595" y="202633"/>
                  <a:pt x="9466115" y="262471"/>
                </a:cubicBezTo>
                <a:cubicBezTo>
                  <a:pt x="9477617" y="274438"/>
                  <a:pt x="9483266" y="286304"/>
                  <a:pt x="9500832" y="286610"/>
                </a:cubicBezTo>
                <a:cubicBezTo>
                  <a:pt x="9518395" y="286917"/>
                  <a:pt x="9524145" y="292900"/>
                  <a:pt x="9517882" y="316324"/>
                </a:cubicBezTo>
                <a:cubicBezTo>
                  <a:pt x="9499393" y="368953"/>
                  <a:pt x="9505146" y="374937"/>
                  <a:pt x="9521681" y="434060"/>
                </a:cubicBezTo>
                <a:cubicBezTo>
                  <a:pt x="9598304" y="405980"/>
                  <a:pt x="9627270" y="424136"/>
                  <a:pt x="9631788" y="500698"/>
                </a:cubicBezTo>
                <a:cubicBezTo>
                  <a:pt x="9631686" y="506580"/>
                  <a:pt x="9625730" y="512360"/>
                  <a:pt x="9631584" y="512462"/>
                </a:cubicBezTo>
                <a:cubicBezTo>
                  <a:pt x="9637335" y="518446"/>
                  <a:pt x="9637439" y="512564"/>
                  <a:pt x="9637542" y="506683"/>
                </a:cubicBezTo>
                <a:cubicBezTo>
                  <a:pt x="9678934" y="483872"/>
                  <a:pt x="9697112" y="448889"/>
                  <a:pt x="9697935" y="401836"/>
                </a:cubicBezTo>
                <a:cubicBezTo>
                  <a:pt x="9693004" y="348799"/>
                  <a:pt x="9647297" y="283283"/>
                  <a:pt x="9729875" y="249424"/>
                </a:cubicBezTo>
                <a:cubicBezTo>
                  <a:pt x="9746617" y="296784"/>
                  <a:pt x="9804548" y="333096"/>
                  <a:pt x="9814818" y="415643"/>
                </a:cubicBezTo>
                <a:cubicBezTo>
                  <a:pt x="9833717" y="339488"/>
                  <a:pt x="9897707" y="364139"/>
                  <a:pt x="9927595" y="329360"/>
                </a:cubicBezTo>
                <a:cubicBezTo>
                  <a:pt x="9933656" y="317699"/>
                  <a:pt x="9956663" y="341634"/>
                  <a:pt x="9956456" y="353397"/>
                </a:cubicBezTo>
                <a:cubicBezTo>
                  <a:pt x="9950294" y="370940"/>
                  <a:pt x="9984909" y="400961"/>
                  <a:pt x="9943620" y="417891"/>
                </a:cubicBezTo>
                <a:cubicBezTo>
                  <a:pt x="9896475" y="434718"/>
                  <a:pt x="9866380" y="481260"/>
                  <a:pt x="9865456" y="534195"/>
                </a:cubicBezTo>
                <a:cubicBezTo>
                  <a:pt x="9865148" y="551839"/>
                  <a:pt x="9847072" y="580941"/>
                  <a:pt x="9876241" y="587333"/>
                </a:cubicBezTo>
                <a:cubicBezTo>
                  <a:pt x="9899557" y="593624"/>
                  <a:pt x="9917531" y="570404"/>
                  <a:pt x="9923797" y="546980"/>
                </a:cubicBezTo>
                <a:cubicBezTo>
                  <a:pt x="9942284" y="494352"/>
                  <a:pt x="9977206" y="506728"/>
                  <a:pt x="10012025" y="524986"/>
                </a:cubicBezTo>
                <a:cubicBezTo>
                  <a:pt x="10017778" y="530970"/>
                  <a:pt x="10023425" y="542835"/>
                  <a:pt x="10029179" y="548819"/>
                </a:cubicBezTo>
                <a:cubicBezTo>
                  <a:pt x="10034828" y="560685"/>
                  <a:pt x="10046229" y="578533"/>
                  <a:pt x="10075500" y="579044"/>
                </a:cubicBezTo>
                <a:cubicBezTo>
                  <a:pt x="10058758" y="531685"/>
                  <a:pt x="10100356" y="497110"/>
                  <a:pt x="10106930" y="456042"/>
                </a:cubicBezTo>
                <a:cubicBezTo>
                  <a:pt x="10119151" y="426838"/>
                  <a:pt x="10124083" y="479875"/>
                  <a:pt x="10141955" y="462536"/>
                </a:cubicBezTo>
                <a:cubicBezTo>
                  <a:pt x="10165679" y="445301"/>
                  <a:pt x="10183553" y="427962"/>
                  <a:pt x="10212928" y="422592"/>
                </a:cubicBezTo>
                <a:cubicBezTo>
                  <a:pt x="10218782" y="422694"/>
                  <a:pt x="10224637" y="422796"/>
                  <a:pt x="10224740" y="416914"/>
                </a:cubicBezTo>
                <a:cubicBezTo>
                  <a:pt x="10225356" y="381624"/>
                  <a:pt x="10254935" y="364490"/>
                  <a:pt x="10278662" y="347255"/>
                </a:cubicBezTo>
                <a:cubicBezTo>
                  <a:pt x="10296430" y="335798"/>
                  <a:pt x="10313995" y="336104"/>
                  <a:pt x="10319642" y="347970"/>
                </a:cubicBezTo>
                <a:cubicBezTo>
                  <a:pt x="10347580" y="424942"/>
                  <a:pt x="10366070" y="372314"/>
                  <a:pt x="10389999" y="343315"/>
                </a:cubicBezTo>
                <a:cubicBezTo>
                  <a:pt x="10395957" y="337535"/>
                  <a:pt x="10401915" y="331755"/>
                  <a:pt x="10407873" y="325976"/>
                </a:cubicBezTo>
                <a:cubicBezTo>
                  <a:pt x="10442690" y="344234"/>
                  <a:pt x="10400887" y="390572"/>
                  <a:pt x="10435912" y="397067"/>
                </a:cubicBezTo>
                <a:cubicBezTo>
                  <a:pt x="10465082" y="403460"/>
                  <a:pt x="10500311" y="398191"/>
                  <a:pt x="10529688" y="392820"/>
                </a:cubicBezTo>
                <a:cubicBezTo>
                  <a:pt x="10553310" y="381466"/>
                  <a:pt x="10559371" y="369804"/>
                  <a:pt x="10542115" y="351853"/>
                </a:cubicBezTo>
                <a:cubicBezTo>
                  <a:pt x="10530612" y="339886"/>
                  <a:pt x="10513254" y="327816"/>
                  <a:pt x="10548688" y="310784"/>
                </a:cubicBezTo>
                <a:cubicBezTo>
                  <a:pt x="10572312" y="299429"/>
                  <a:pt x="10596140" y="276311"/>
                  <a:pt x="10630856" y="300451"/>
                </a:cubicBezTo>
                <a:cubicBezTo>
                  <a:pt x="10653967" y="318505"/>
                  <a:pt x="10630344" y="329860"/>
                  <a:pt x="10624182" y="347403"/>
                </a:cubicBezTo>
                <a:cubicBezTo>
                  <a:pt x="10599838" y="399928"/>
                  <a:pt x="10622435" y="447390"/>
                  <a:pt x="10638972" y="506512"/>
                </a:cubicBezTo>
                <a:cubicBezTo>
                  <a:pt x="10669271" y="448207"/>
                  <a:pt x="10686529" y="466159"/>
                  <a:pt x="10691560" y="513314"/>
                </a:cubicBezTo>
                <a:cubicBezTo>
                  <a:pt x="10733466" y="461095"/>
                  <a:pt x="10664341" y="395171"/>
                  <a:pt x="10711998" y="348936"/>
                </a:cubicBezTo>
                <a:cubicBezTo>
                  <a:pt x="10755962" y="514438"/>
                  <a:pt x="10819437" y="568496"/>
                  <a:pt x="10936631" y="564659"/>
                </a:cubicBezTo>
                <a:cubicBezTo>
                  <a:pt x="10901914" y="540519"/>
                  <a:pt x="10919989" y="511417"/>
                  <a:pt x="10920504" y="482010"/>
                </a:cubicBezTo>
                <a:cubicBezTo>
                  <a:pt x="10949673" y="488402"/>
                  <a:pt x="10943202" y="523589"/>
                  <a:pt x="10966416" y="535761"/>
                </a:cubicBezTo>
                <a:cubicBezTo>
                  <a:pt x="10978434" y="518322"/>
                  <a:pt x="10967134" y="494590"/>
                  <a:pt x="10973296" y="477048"/>
                </a:cubicBezTo>
                <a:cubicBezTo>
                  <a:pt x="10973400" y="471166"/>
                  <a:pt x="10973604" y="459403"/>
                  <a:pt x="10973708" y="453521"/>
                </a:cubicBezTo>
                <a:cubicBezTo>
                  <a:pt x="10968571" y="412248"/>
                  <a:pt x="11020236" y="471984"/>
                  <a:pt x="11015099" y="430710"/>
                </a:cubicBezTo>
                <a:cubicBezTo>
                  <a:pt x="11009657" y="407081"/>
                  <a:pt x="10998256" y="389233"/>
                  <a:pt x="10998665" y="365705"/>
                </a:cubicBezTo>
                <a:cubicBezTo>
                  <a:pt x="10998973" y="348061"/>
                  <a:pt x="11016435" y="354249"/>
                  <a:pt x="11028041" y="360335"/>
                </a:cubicBezTo>
                <a:cubicBezTo>
                  <a:pt x="11045399" y="372405"/>
                  <a:pt x="11044989" y="395931"/>
                  <a:pt x="11044681" y="413576"/>
                </a:cubicBezTo>
                <a:cubicBezTo>
                  <a:pt x="11026091" y="472086"/>
                  <a:pt x="11066765" y="490446"/>
                  <a:pt x="11101378" y="520467"/>
                </a:cubicBezTo>
                <a:cubicBezTo>
                  <a:pt x="11164853" y="574525"/>
                  <a:pt x="11222681" y="616719"/>
                  <a:pt x="11304643" y="618150"/>
                </a:cubicBezTo>
                <a:cubicBezTo>
                  <a:pt x="11322206" y="618456"/>
                  <a:pt x="11363908" y="578000"/>
                  <a:pt x="11351068" y="642494"/>
                </a:cubicBezTo>
                <a:cubicBezTo>
                  <a:pt x="11374488" y="642902"/>
                  <a:pt x="11397393" y="672719"/>
                  <a:pt x="11415571" y="637736"/>
                </a:cubicBezTo>
                <a:cubicBezTo>
                  <a:pt x="11439812" y="591092"/>
                  <a:pt x="11468878" y="603366"/>
                  <a:pt x="11491681" y="639064"/>
                </a:cubicBezTo>
                <a:cubicBezTo>
                  <a:pt x="11508732" y="668779"/>
                  <a:pt x="11519824" y="704273"/>
                  <a:pt x="11542729" y="734090"/>
                </a:cubicBezTo>
                <a:cubicBezTo>
                  <a:pt x="11554027" y="757820"/>
                  <a:pt x="11547351" y="804772"/>
                  <a:pt x="11594700" y="776181"/>
                </a:cubicBezTo>
                <a:cubicBezTo>
                  <a:pt x="11606512" y="770503"/>
                  <a:pt x="11606204" y="788148"/>
                  <a:pt x="11606102" y="794030"/>
                </a:cubicBezTo>
                <a:cubicBezTo>
                  <a:pt x="11608877" y="970581"/>
                  <a:pt x="11652633" y="1147847"/>
                  <a:pt x="11661262" y="1324499"/>
                </a:cubicBezTo>
                <a:cubicBezTo>
                  <a:pt x="11660646" y="1359789"/>
                  <a:pt x="11624801" y="1400347"/>
                  <a:pt x="11670918" y="1442336"/>
                </a:cubicBezTo>
                <a:cubicBezTo>
                  <a:pt x="11682523" y="1448422"/>
                  <a:pt x="11669994" y="1495270"/>
                  <a:pt x="11646473" y="1500743"/>
                </a:cubicBezTo>
                <a:lnTo>
                  <a:pt x="11637954" y="1505250"/>
                </a:lnTo>
                <a:lnTo>
                  <a:pt x="11637952" y="1505325"/>
                </a:lnTo>
                <a:cubicBezTo>
                  <a:pt x="11650944" y="1578641"/>
                  <a:pt x="11647811" y="1650767"/>
                  <a:pt x="11639542" y="1722248"/>
                </a:cubicBezTo>
                <a:lnTo>
                  <a:pt x="11636130" y="1747121"/>
                </a:lnTo>
                <a:lnTo>
                  <a:pt x="11639542" y="1771994"/>
                </a:lnTo>
                <a:cubicBezTo>
                  <a:pt x="11647811" y="1843474"/>
                  <a:pt x="11650943" y="1915601"/>
                  <a:pt x="11637952" y="1988917"/>
                </a:cubicBezTo>
                <a:lnTo>
                  <a:pt x="11637953" y="1988993"/>
                </a:lnTo>
                <a:lnTo>
                  <a:pt x="11646473" y="1993499"/>
                </a:lnTo>
                <a:cubicBezTo>
                  <a:pt x="11669993" y="1998971"/>
                  <a:pt x="11682523" y="2045820"/>
                  <a:pt x="11670917" y="2051906"/>
                </a:cubicBezTo>
                <a:cubicBezTo>
                  <a:pt x="11624801" y="2093895"/>
                  <a:pt x="11660645" y="2134453"/>
                  <a:pt x="11661261" y="2169743"/>
                </a:cubicBezTo>
                <a:cubicBezTo>
                  <a:pt x="11652632" y="2346395"/>
                  <a:pt x="11608877" y="2523661"/>
                  <a:pt x="11606102" y="2700212"/>
                </a:cubicBezTo>
                <a:cubicBezTo>
                  <a:pt x="11606204" y="2706093"/>
                  <a:pt x="11606513" y="2723738"/>
                  <a:pt x="11594701" y="2718061"/>
                </a:cubicBezTo>
                <a:cubicBezTo>
                  <a:pt x="11547352" y="2689470"/>
                  <a:pt x="11554026" y="2736421"/>
                  <a:pt x="11542728" y="2760152"/>
                </a:cubicBezTo>
                <a:lnTo>
                  <a:pt x="11515875" y="2806217"/>
                </a:lnTo>
                <a:lnTo>
                  <a:pt x="11542727" y="2852278"/>
                </a:lnTo>
                <a:cubicBezTo>
                  <a:pt x="11554025" y="2876009"/>
                  <a:pt x="11547350" y="2922960"/>
                  <a:pt x="11594699" y="2894369"/>
                </a:cubicBezTo>
                <a:cubicBezTo>
                  <a:pt x="11606511" y="2888692"/>
                  <a:pt x="11606203" y="2906336"/>
                  <a:pt x="11606100" y="2912218"/>
                </a:cubicBezTo>
                <a:cubicBezTo>
                  <a:pt x="11608874" y="3088769"/>
                  <a:pt x="11652630" y="3266034"/>
                  <a:pt x="11661260" y="3442687"/>
                </a:cubicBezTo>
                <a:cubicBezTo>
                  <a:pt x="11660644" y="3477976"/>
                  <a:pt x="11624798" y="3518535"/>
                  <a:pt x="11670915" y="3560523"/>
                </a:cubicBezTo>
                <a:cubicBezTo>
                  <a:pt x="11682522" y="3566610"/>
                  <a:pt x="11669991" y="3613458"/>
                  <a:pt x="11646470" y="3618931"/>
                </a:cubicBezTo>
                <a:cubicBezTo>
                  <a:pt x="11599532" y="3623995"/>
                  <a:pt x="11604976" y="3647624"/>
                  <a:pt x="11610317" y="3677133"/>
                </a:cubicBezTo>
                <a:cubicBezTo>
                  <a:pt x="11625416" y="3818599"/>
                  <a:pt x="11663934" y="3960473"/>
                  <a:pt x="11637949" y="4107105"/>
                </a:cubicBezTo>
                <a:cubicBezTo>
                  <a:pt x="11637744" y="4118867"/>
                  <a:pt x="11637641" y="4124749"/>
                  <a:pt x="11643291" y="4136615"/>
                </a:cubicBezTo>
                <a:cubicBezTo>
                  <a:pt x="11665991" y="4178194"/>
                  <a:pt x="11659828" y="4195737"/>
                  <a:pt x="11612889" y="4200802"/>
                </a:cubicBezTo>
                <a:cubicBezTo>
                  <a:pt x="11566052" y="4199984"/>
                  <a:pt x="11542224" y="4223102"/>
                  <a:pt x="11541300" y="4276036"/>
                </a:cubicBezTo>
                <a:cubicBezTo>
                  <a:pt x="11495285" y="4228166"/>
                  <a:pt x="11478645" y="4174925"/>
                  <a:pt x="11438485" y="4127156"/>
                </a:cubicBezTo>
                <a:cubicBezTo>
                  <a:pt x="11413836" y="4197328"/>
                  <a:pt x="11441671" y="4280181"/>
                  <a:pt x="11382099" y="4337975"/>
                </a:cubicBezTo>
                <a:cubicBezTo>
                  <a:pt x="11353134" y="4319819"/>
                  <a:pt x="11353852" y="4278648"/>
                  <a:pt x="11330845" y="4254712"/>
                </a:cubicBezTo>
                <a:cubicBezTo>
                  <a:pt x="11250319" y="4170940"/>
                  <a:pt x="11151203" y="4145676"/>
                  <a:pt x="11039762" y="4155498"/>
                </a:cubicBezTo>
                <a:cubicBezTo>
                  <a:pt x="10975259" y="4160255"/>
                  <a:pt x="10910654" y="4170894"/>
                  <a:pt x="10846254" y="4169770"/>
                </a:cubicBezTo>
                <a:cubicBezTo>
                  <a:pt x="10764291" y="4168339"/>
                  <a:pt x="10694344" y="4149467"/>
                  <a:pt x="10642783" y="4083851"/>
                </a:cubicBezTo>
                <a:cubicBezTo>
                  <a:pt x="10630869" y="4095409"/>
                  <a:pt x="10629173" y="4108618"/>
                  <a:pt x="10628211" y="4121838"/>
                </a:cubicBezTo>
                <a:lnTo>
                  <a:pt x="10618976" y="4156366"/>
                </a:lnTo>
                <a:lnTo>
                  <a:pt x="10610425" y="4150025"/>
                </a:lnTo>
                <a:cubicBezTo>
                  <a:pt x="10600318" y="4147091"/>
                  <a:pt x="10598952" y="4162512"/>
                  <a:pt x="10594407" y="4171258"/>
                </a:cubicBezTo>
                <a:cubicBezTo>
                  <a:pt x="10587834" y="4212326"/>
                  <a:pt x="10575406" y="4253293"/>
                  <a:pt x="10562773" y="4306023"/>
                </a:cubicBezTo>
                <a:cubicBezTo>
                  <a:pt x="10540792" y="4223272"/>
                  <a:pt x="10524460" y="4152386"/>
                  <a:pt x="10502479" y="4069635"/>
                </a:cubicBezTo>
                <a:cubicBezTo>
                  <a:pt x="10478241" y="4116279"/>
                  <a:pt x="10477522" y="4157450"/>
                  <a:pt x="10488615" y="4192945"/>
                </a:cubicBezTo>
                <a:cubicBezTo>
                  <a:pt x="10493545" y="4245981"/>
                  <a:pt x="10469921" y="4257335"/>
                  <a:pt x="10429145" y="4244857"/>
                </a:cubicBezTo>
                <a:cubicBezTo>
                  <a:pt x="10382412" y="4238158"/>
                  <a:pt x="10347798" y="4208136"/>
                  <a:pt x="10307125" y="4189777"/>
                </a:cubicBezTo>
                <a:cubicBezTo>
                  <a:pt x="10254947" y="4159448"/>
                  <a:pt x="10208521" y="4135104"/>
                  <a:pt x="10137651" y="4169168"/>
                </a:cubicBezTo>
                <a:cubicBezTo>
                  <a:pt x="10108070" y="4186302"/>
                  <a:pt x="10114849" y="4133469"/>
                  <a:pt x="10097799" y="4103755"/>
                </a:cubicBezTo>
                <a:cubicBezTo>
                  <a:pt x="10067807" y="4144415"/>
                  <a:pt x="10009262" y="4143393"/>
                  <a:pt x="9990980" y="4184258"/>
                </a:cubicBezTo>
                <a:cubicBezTo>
                  <a:pt x="9910762" y="4082840"/>
                  <a:pt x="9824689" y="3981319"/>
                  <a:pt x="9862588" y="3823130"/>
                </a:cubicBezTo>
                <a:cubicBezTo>
                  <a:pt x="9809282" y="3857499"/>
                  <a:pt x="9826024" y="3904859"/>
                  <a:pt x="9825305" y="3946030"/>
                </a:cubicBezTo>
                <a:cubicBezTo>
                  <a:pt x="9830441" y="3987304"/>
                  <a:pt x="9829927" y="4016711"/>
                  <a:pt x="9777443" y="4004028"/>
                </a:cubicBezTo>
                <a:cubicBezTo>
                  <a:pt x="9759879" y="4003722"/>
                  <a:pt x="9742007" y="4021060"/>
                  <a:pt x="9724444" y="4020754"/>
                </a:cubicBezTo>
                <a:cubicBezTo>
                  <a:pt x="9683462" y="4020038"/>
                  <a:pt x="9711092" y="4114655"/>
                  <a:pt x="9635701" y="4072156"/>
                </a:cubicBezTo>
                <a:cubicBezTo>
                  <a:pt x="9600883" y="4053897"/>
                  <a:pt x="9547884" y="4070622"/>
                  <a:pt x="9501048" y="4069804"/>
                </a:cubicBezTo>
                <a:cubicBezTo>
                  <a:pt x="9448357" y="4068886"/>
                  <a:pt x="9407683" y="4050525"/>
                  <a:pt x="9379129" y="4008842"/>
                </a:cubicBezTo>
                <a:cubicBezTo>
                  <a:pt x="9367523" y="4002757"/>
                  <a:pt x="9356019" y="3990789"/>
                  <a:pt x="9349857" y="4008331"/>
                </a:cubicBezTo>
                <a:cubicBezTo>
                  <a:pt x="9343387" y="4043520"/>
                  <a:pt x="9284738" y="4048379"/>
                  <a:pt x="9295626" y="4095636"/>
                </a:cubicBezTo>
                <a:cubicBezTo>
                  <a:pt x="9306616" y="4137011"/>
                  <a:pt x="9311752" y="4178285"/>
                  <a:pt x="9322742" y="4219660"/>
                </a:cubicBezTo>
                <a:cubicBezTo>
                  <a:pt x="9252488" y="4218435"/>
                  <a:pt x="9199798" y="4217514"/>
                  <a:pt x="9213046" y="4129495"/>
                </a:cubicBezTo>
                <a:cubicBezTo>
                  <a:pt x="9213457" y="4105969"/>
                  <a:pt x="9196202" y="4088017"/>
                  <a:pt x="9184800" y="4070168"/>
                </a:cubicBezTo>
                <a:cubicBezTo>
                  <a:pt x="9149263" y="4093081"/>
                  <a:pt x="9136938" y="4128167"/>
                  <a:pt x="9118861" y="4157269"/>
                </a:cubicBezTo>
                <a:cubicBezTo>
                  <a:pt x="9113725" y="4115995"/>
                  <a:pt x="9120401" y="4069044"/>
                  <a:pt x="9085889" y="4033141"/>
                </a:cubicBezTo>
                <a:cubicBezTo>
                  <a:pt x="9073359" y="4079990"/>
                  <a:pt x="9072640" y="4121160"/>
                  <a:pt x="9042546" y="4167702"/>
                </a:cubicBezTo>
                <a:cubicBezTo>
                  <a:pt x="9026112" y="4102699"/>
                  <a:pt x="9074386" y="4021174"/>
                  <a:pt x="8969107" y="4013452"/>
                </a:cubicBezTo>
                <a:cubicBezTo>
                  <a:pt x="8968389" y="4054624"/>
                  <a:pt x="8967567" y="4101677"/>
                  <a:pt x="8978558" y="4143052"/>
                </a:cubicBezTo>
                <a:cubicBezTo>
                  <a:pt x="8989239" y="4202073"/>
                  <a:pt x="8965719" y="4207546"/>
                  <a:pt x="8919190" y="4189084"/>
                </a:cubicBezTo>
                <a:cubicBezTo>
                  <a:pt x="8802614" y="4157631"/>
                  <a:pt x="8686242" y="4114416"/>
                  <a:pt x="8569767" y="4077082"/>
                </a:cubicBezTo>
                <a:cubicBezTo>
                  <a:pt x="8505676" y="4058314"/>
                  <a:pt x="8505676" y="4058314"/>
                  <a:pt x="8475274" y="4122501"/>
                </a:cubicBezTo>
                <a:cubicBezTo>
                  <a:pt x="8482257" y="4057905"/>
                  <a:pt x="8400499" y="4044711"/>
                  <a:pt x="8395774" y="3979911"/>
                </a:cubicBezTo>
                <a:cubicBezTo>
                  <a:pt x="8396185" y="3956385"/>
                  <a:pt x="8349452" y="3949686"/>
                  <a:pt x="8320282" y="3943293"/>
                </a:cubicBezTo>
                <a:cubicBezTo>
                  <a:pt x="8312373" y="4060824"/>
                  <a:pt x="8321927" y="4184541"/>
                  <a:pt x="8331275" y="4320023"/>
                </a:cubicBezTo>
                <a:cubicBezTo>
                  <a:pt x="8291421" y="4254610"/>
                  <a:pt x="8298303" y="4195896"/>
                  <a:pt x="8269852" y="4148332"/>
                </a:cubicBezTo>
                <a:cubicBezTo>
                  <a:pt x="8258348" y="4136364"/>
                  <a:pt x="8258656" y="4118720"/>
                  <a:pt x="8241195" y="4112531"/>
                </a:cubicBezTo>
                <a:cubicBezTo>
                  <a:pt x="8217778" y="4112123"/>
                  <a:pt x="8211512" y="4135547"/>
                  <a:pt x="8205452" y="4147208"/>
                </a:cubicBezTo>
                <a:cubicBezTo>
                  <a:pt x="8193333" y="4170530"/>
                  <a:pt x="8181213" y="4193852"/>
                  <a:pt x="8163239" y="4217072"/>
                </a:cubicBezTo>
                <a:cubicBezTo>
                  <a:pt x="8127085" y="4275275"/>
                  <a:pt x="8097812" y="4274764"/>
                  <a:pt x="8046045" y="4220910"/>
                </a:cubicBezTo>
                <a:cubicBezTo>
                  <a:pt x="8009687" y="4290876"/>
                  <a:pt x="7967575" y="4354858"/>
                  <a:pt x="7977847" y="4437405"/>
                </a:cubicBezTo>
                <a:cubicBezTo>
                  <a:pt x="7942720" y="4436793"/>
                  <a:pt x="7919508" y="4424620"/>
                  <a:pt x="7896397" y="4406567"/>
                </a:cubicBezTo>
                <a:cubicBezTo>
                  <a:pt x="7878937" y="4400378"/>
                  <a:pt x="7855826" y="4382325"/>
                  <a:pt x="7885715" y="4347546"/>
                </a:cubicBezTo>
                <a:cubicBezTo>
                  <a:pt x="7903689" y="4324326"/>
                  <a:pt x="7927928" y="4277682"/>
                  <a:pt x="7869897" y="4247252"/>
                </a:cubicBezTo>
                <a:cubicBezTo>
                  <a:pt x="7864042" y="4247150"/>
                  <a:pt x="7864350" y="4229505"/>
                  <a:pt x="7864555" y="4217742"/>
                </a:cubicBezTo>
                <a:cubicBezTo>
                  <a:pt x="7853667" y="4170485"/>
                  <a:pt x="7842575" y="4134991"/>
                  <a:pt x="7778277" y="4127985"/>
                </a:cubicBezTo>
                <a:cubicBezTo>
                  <a:pt x="7725586" y="4127065"/>
                  <a:pt x="7691280" y="4079399"/>
                  <a:pt x="7651223" y="4025750"/>
                </a:cubicBezTo>
                <a:cubicBezTo>
                  <a:pt x="7656051" y="4084667"/>
                  <a:pt x="7567925" y="4100779"/>
                  <a:pt x="7631195" y="4166602"/>
                </a:cubicBezTo>
                <a:cubicBezTo>
                  <a:pt x="7572651" y="4165580"/>
                  <a:pt x="7519651" y="4182304"/>
                  <a:pt x="7520986" y="4105843"/>
                </a:cubicBezTo>
                <a:cubicBezTo>
                  <a:pt x="7521293" y="4088199"/>
                  <a:pt x="7509585" y="4087994"/>
                  <a:pt x="7492021" y="4087688"/>
                </a:cubicBezTo>
                <a:cubicBezTo>
                  <a:pt x="7468603" y="4087279"/>
                  <a:pt x="7439126" y="4098531"/>
                  <a:pt x="7428032" y="4063037"/>
                </a:cubicBezTo>
                <a:cubicBezTo>
                  <a:pt x="7428032" y="4063037"/>
                  <a:pt x="7422280" y="4057054"/>
                  <a:pt x="7416323" y="4062833"/>
                </a:cubicBezTo>
                <a:cubicBezTo>
                  <a:pt x="7386640" y="4085848"/>
                  <a:pt x="7333949" y="4084929"/>
                  <a:pt x="7315462" y="4137557"/>
                </a:cubicBezTo>
                <a:cubicBezTo>
                  <a:pt x="7296973" y="4190184"/>
                  <a:pt x="7279307" y="4195759"/>
                  <a:pt x="7239147" y="4147992"/>
                </a:cubicBezTo>
                <a:cubicBezTo>
                  <a:pt x="7210389" y="4118072"/>
                  <a:pt x="7210389" y="4118072"/>
                  <a:pt x="7174542" y="4158631"/>
                </a:cubicBezTo>
                <a:cubicBezTo>
                  <a:pt x="7169612" y="4105594"/>
                  <a:pt x="7164784" y="4046675"/>
                  <a:pt x="7159955" y="3987757"/>
                </a:cubicBezTo>
                <a:cubicBezTo>
                  <a:pt x="7159955" y="3987757"/>
                  <a:pt x="7154101" y="3987655"/>
                  <a:pt x="7154101" y="3987655"/>
                </a:cubicBezTo>
                <a:cubicBezTo>
                  <a:pt x="7148144" y="3993434"/>
                  <a:pt x="7148144" y="3993434"/>
                  <a:pt x="7142188" y="3999214"/>
                </a:cubicBezTo>
                <a:cubicBezTo>
                  <a:pt x="7136333" y="3999112"/>
                  <a:pt x="7136333" y="3999112"/>
                  <a:pt x="7130478" y="3999009"/>
                </a:cubicBezTo>
                <a:cubicBezTo>
                  <a:pt x="7118975" y="3987042"/>
                  <a:pt x="7143213" y="3940398"/>
                  <a:pt x="7095762" y="3974870"/>
                </a:cubicBezTo>
                <a:cubicBezTo>
                  <a:pt x="7089805" y="3980649"/>
                  <a:pt x="7083847" y="3986429"/>
                  <a:pt x="7077890" y="3992208"/>
                </a:cubicBezTo>
                <a:cubicBezTo>
                  <a:pt x="7041531" y="4062175"/>
                  <a:pt x="6982780" y="4072915"/>
                  <a:pt x="6912834" y="4054044"/>
                </a:cubicBezTo>
                <a:cubicBezTo>
                  <a:pt x="6848845" y="4029394"/>
                  <a:pt x="6812691" y="4087597"/>
                  <a:pt x="6771299" y="4110408"/>
                </a:cubicBezTo>
                <a:cubicBezTo>
                  <a:pt x="6729906" y="4133219"/>
                  <a:pt x="6700531" y="4138590"/>
                  <a:pt x="6677832" y="4097010"/>
                </a:cubicBezTo>
                <a:cubicBezTo>
                  <a:pt x="6666636" y="4067398"/>
                  <a:pt x="6649483" y="4043565"/>
                  <a:pt x="6632535" y="4007969"/>
                </a:cubicBezTo>
                <a:cubicBezTo>
                  <a:pt x="6608398" y="4048730"/>
                  <a:pt x="6607680" y="4089902"/>
                  <a:pt x="6607064" y="4125191"/>
                </a:cubicBezTo>
                <a:cubicBezTo>
                  <a:pt x="6606756" y="4142836"/>
                  <a:pt x="6612096" y="4172346"/>
                  <a:pt x="6594637" y="4166158"/>
                </a:cubicBezTo>
                <a:cubicBezTo>
                  <a:pt x="6519041" y="4135422"/>
                  <a:pt x="6511954" y="4205899"/>
                  <a:pt x="6482065" y="4240678"/>
                </a:cubicBezTo>
                <a:cubicBezTo>
                  <a:pt x="6458134" y="4269677"/>
                  <a:pt x="6451150" y="4334273"/>
                  <a:pt x="6410373" y="4321794"/>
                </a:cubicBezTo>
                <a:cubicBezTo>
                  <a:pt x="6363743" y="4309213"/>
                  <a:pt x="6382333" y="4250704"/>
                  <a:pt x="6383052" y="4209532"/>
                </a:cubicBezTo>
                <a:cubicBezTo>
                  <a:pt x="6377916" y="4168259"/>
                  <a:pt x="6384387" y="4133072"/>
                  <a:pt x="6385208" y="4086018"/>
                </a:cubicBezTo>
                <a:cubicBezTo>
                  <a:pt x="6325328" y="4161457"/>
                  <a:pt x="6359018" y="4244413"/>
                  <a:pt x="6322556" y="4320261"/>
                </a:cubicBezTo>
                <a:cubicBezTo>
                  <a:pt x="6337448" y="4138135"/>
                  <a:pt x="6216761" y="4006594"/>
                  <a:pt x="6143527" y="3840581"/>
                </a:cubicBezTo>
                <a:cubicBezTo>
                  <a:pt x="6125039" y="3893208"/>
                  <a:pt x="6130278" y="3928600"/>
                  <a:pt x="6129559" y="3969772"/>
                </a:cubicBezTo>
                <a:cubicBezTo>
                  <a:pt x="6106347" y="3957600"/>
                  <a:pt x="6106860" y="3928192"/>
                  <a:pt x="6083646" y="3916019"/>
                </a:cubicBezTo>
                <a:cubicBezTo>
                  <a:pt x="6041227" y="3997647"/>
                  <a:pt x="6016167" y="4091344"/>
                  <a:pt x="5944578" y="4166578"/>
                </a:cubicBezTo>
                <a:cubicBezTo>
                  <a:pt x="5927734" y="4125100"/>
                  <a:pt x="5951768" y="4090219"/>
                  <a:pt x="5940777" y="4048844"/>
                </a:cubicBezTo>
                <a:cubicBezTo>
                  <a:pt x="5898872" y="4101063"/>
                  <a:pt x="5876069" y="4065364"/>
                  <a:pt x="5859225" y="4023887"/>
                </a:cubicBezTo>
                <a:cubicBezTo>
                  <a:pt x="5842175" y="3994173"/>
                  <a:pt x="5837346" y="3935253"/>
                  <a:pt x="5802116" y="3940522"/>
                </a:cubicBezTo>
                <a:cubicBezTo>
                  <a:pt x="5749323" y="3945484"/>
                  <a:pt x="5754151" y="4004403"/>
                  <a:pt x="5747475" y="4051354"/>
                </a:cubicBezTo>
                <a:cubicBezTo>
                  <a:pt x="5741210" y="4074777"/>
                  <a:pt x="5752508" y="4098509"/>
                  <a:pt x="5728679" y="4121625"/>
                </a:cubicBezTo>
                <a:cubicBezTo>
                  <a:pt x="5693039" y="4150421"/>
                  <a:pt x="5687800" y="4115029"/>
                  <a:pt x="5676605" y="4085416"/>
                </a:cubicBezTo>
                <a:cubicBezTo>
                  <a:pt x="5646613" y="4126077"/>
                  <a:pt x="5616827" y="4154973"/>
                  <a:pt x="5592794" y="4189855"/>
                </a:cubicBezTo>
                <a:cubicBezTo>
                  <a:pt x="5574820" y="4213075"/>
                  <a:pt x="5551196" y="4224429"/>
                  <a:pt x="5527984" y="4212258"/>
                </a:cubicBezTo>
                <a:cubicBezTo>
                  <a:pt x="5452388" y="4181521"/>
                  <a:pt x="5463071" y="4240541"/>
                  <a:pt x="5462454" y="4275831"/>
                </a:cubicBezTo>
                <a:cubicBezTo>
                  <a:pt x="5461736" y="4317002"/>
                  <a:pt x="5472828" y="4352496"/>
                  <a:pt x="5477964" y="4393770"/>
                </a:cubicBezTo>
                <a:cubicBezTo>
                  <a:pt x="5483510" y="4411517"/>
                  <a:pt x="5483306" y="4423280"/>
                  <a:pt x="5459580" y="4440515"/>
                </a:cubicBezTo>
                <a:cubicBezTo>
                  <a:pt x="5437701" y="4351883"/>
                  <a:pt x="5457011" y="4252202"/>
                  <a:pt x="5399903" y="4168838"/>
                </a:cubicBezTo>
                <a:cubicBezTo>
                  <a:pt x="5369500" y="4233025"/>
                  <a:pt x="5368166" y="4309485"/>
                  <a:pt x="5337764" y="4373672"/>
                </a:cubicBezTo>
                <a:cubicBezTo>
                  <a:pt x="5320815" y="4338076"/>
                  <a:pt x="5321330" y="4308668"/>
                  <a:pt x="5327800" y="4273480"/>
                </a:cubicBezTo>
                <a:cubicBezTo>
                  <a:pt x="5340330" y="4226632"/>
                  <a:pt x="5287742" y="4219831"/>
                  <a:pt x="5264427" y="4213540"/>
                </a:cubicBezTo>
                <a:cubicBezTo>
                  <a:pt x="5247068" y="4201470"/>
                  <a:pt x="5223651" y="4201061"/>
                  <a:pt x="5206293" y="4188992"/>
                </a:cubicBezTo>
                <a:cubicBezTo>
                  <a:pt x="5207010" y="4147821"/>
                  <a:pt x="5147952" y="4176207"/>
                  <a:pt x="5142713" y="4140815"/>
                </a:cubicBezTo>
                <a:cubicBezTo>
                  <a:pt x="5142406" y="4158460"/>
                  <a:pt x="5141995" y="4181986"/>
                  <a:pt x="5141585" y="4205513"/>
                </a:cubicBezTo>
                <a:cubicBezTo>
                  <a:pt x="5094850" y="4198813"/>
                  <a:pt x="5088175" y="4245764"/>
                  <a:pt x="5052330" y="4286323"/>
                </a:cubicBezTo>
                <a:cubicBezTo>
                  <a:pt x="5041647" y="4227302"/>
                  <a:pt x="5013195" y="4179738"/>
                  <a:pt x="5049247" y="4127416"/>
                </a:cubicBezTo>
                <a:cubicBezTo>
                  <a:pt x="5067325" y="4098316"/>
                  <a:pt x="5038256" y="4086040"/>
                  <a:pt x="5020796" y="4079853"/>
                </a:cubicBezTo>
                <a:cubicBezTo>
                  <a:pt x="4997685" y="4061799"/>
                  <a:pt x="4997274" y="4085326"/>
                  <a:pt x="4991215" y="4096987"/>
                </a:cubicBezTo>
                <a:cubicBezTo>
                  <a:pt x="4966872" y="4149512"/>
                  <a:pt x="4943454" y="4149103"/>
                  <a:pt x="4897131" y="4118877"/>
                </a:cubicBezTo>
                <a:cubicBezTo>
                  <a:pt x="4862414" y="4094738"/>
                  <a:pt x="4867346" y="4147775"/>
                  <a:pt x="4837970" y="4153146"/>
                </a:cubicBezTo>
                <a:cubicBezTo>
                  <a:pt x="4837970" y="4153146"/>
                  <a:pt x="4837970" y="4153146"/>
                  <a:pt x="4838073" y="4147264"/>
                </a:cubicBezTo>
                <a:cubicBezTo>
                  <a:pt x="4826877" y="4117652"/>
                  <a:pt x="4827802" y="4064717"/>
                  <a:pt x="4786717" y="4069883"/>
                </a:cubicBezTo>
                <a:cubicBezTo>
                  <a:pt x="4745736" y="4069169"/>
                  <a:pt x="4744914" y="4116221"/>
                  <a:pt x="4738546" y="4145527"/>
                </a:cubicBezTo>
                <a:cubicBezTo>
                  <a:pt x="4731972" y="4186596"/>
                  <a:pt x="4725400" y="4227665"/>
                  <a:pt x="4712972" y="4268632"/>
                </a:cubicBezTo>
                <a:cubicBezTo>
                  <a:pt x="4712664" y="4286277"/>
                  <a:pt x="4712253" y="4309803"/>
                  <a:pt x="4688938" y="4303513"/>
                </a:cubicBezTo>
                <a:cubicBezTo>
                  <a:pt x="4671374" y="4303206"/>
                  <a:pt x="4671785" y="4279680"/>
                  <a:pt x="4677948" y="4262137"/>
                </a:cubicBezTo>
                <a:cubicBezTo>
                  <a:pt x="4689964" y="4244697"/>
                  <a:pt x="4672606" y="4232627"/>
                  <a:pt x="4667265" y="4203117"/>
                </a:cubicBezTo>
                <a:cubicBezTo>
                  <a:pt x="4655145" y="4226439"/>
                  <a:pt x="4654940" y="4238202"/>
                  <a:pt x="4648880" y="4249863"/>
                </a:cubicBezTo>
                <a:cubicBezTo>
                  <a:pt x="4641691" y="4326222"/>
                  <a:pt x="4617143" y="4390510"/>
                  <a:pt x="4523369" y="4394757"/>
                </a:cubicBezTo>
                <a:cubicBezTo>
                  <a:pt x="4511659" y="4394553"/>
                  <a:pt x="4505599" y="4406214"/>
                  <a:pt x="4493788" y="4411892"/>
                </a:cubicBezTo>
                <a:cubicBezTo>
                  <a:pt x="4487933" y="4411789"/>
                  <a:pt x="4487933" y="4411789"/>
                  <a:pt x="4482079" y="4411686"/>
                </a:cubicBezTo>
                <a:cubicBezTo>
                  <a:pt x="4506523" y="4353279"/>
                  <a:pt x="4525012" y="4300652"/>
                  <a:pt x="4479098" y="4246899"/>
                </a:cubicBezTo>
                <a:cubicBezTo>
                  <a:pt x="4473450" y="4235034"/>
                  <a:pt x="4467903" y="4217287"/>
                  <a:pt x="4491321" y="4217696"/>
                </a:cubicBezTo>
                <a:cubicBezTo>
                  <a:pt x="4514739" y="4218105"/>
                  <a:pt x="4520800" y="4206444"/>
                  <a:pt x="4515355" y="4182815"/>
                </a:cubicBezTo>
                <a:cubicBezTo>
                  <a:pt x="4509911" y="4159187"/>
                  <a:pt x="4504365" y="4141439"/>
                  <a:pt x="4481051" y="4135149"/>
                </a:cubicBezTo>
                <a:cubicBezTo>
                  <a:pt x="4457734" y="4128858"/>
                  <a:pt x="4445717" y="4146298"/>
                  <a:pt x="4433700" y="4163739"/>
                </a:cubicBezTo>
                <a:cubicBezTo>
                  <a:pt x="4415315" y="4210486"/>
                  <a:pt x="4391075" y="4257130"/>
                  <a:pt x="4366733" y="4309656"/>
                </a:cubicBezTo>
                <a:cubicBezTo>
                  <a:pt x="4344342" y="4250431"/>
                  <a:pt x="4362727" y="4203685"/>
                  <a:pt x="4357797" y="4150648"/>
                </a:cubicBezTo>
                <a:cubicBezTo>
                  <a:pt x="4352250" y="4132901"/>
                  <a:pt x="4358514" y="4109476"/>
                  <a:pt x="4341055" y="4103288"/>
                </a:cubicBezTo>
                <a:cubicBezTo>
                  <a:pt x="4317738" y="4096998"/>
                  <a:pt x="4299764" y="4120218"/>
                  <a:pt x="4293602" y="4137760"/>
                </a:cubicBezTo>
                <a:cubicBezTo>
                  <a:pt x="4269466" y="4178523"/>
                  <a:pt x="4268644" y="4225576"/>
                  <a:pt x="4279531" y="4272833"/>
                </a:cubicBezTo>
                <a:cubicBezTo>
                  <a:pt x="4284565" y="4319988"/>
                  <a:pt x="4289598" y="4367143"/>
                  <a:pt x="4282819" y="4419976"/>
                </a:cubicBezTo>
                <a:cubicBezTo>
                  <a:pt x="4242762" y="4366326"/>
                  <a:pt x="4255601" y="4301832"/>
                  <a:pt x="4227355" y="4242505"/>
                </a:cubicBezTo>
                <a:cubicBezTo>
                  <a:pt x="4179081" y="4324030"/>
                  <a:pt x="4126801" y="4299584"/>
                  <a:pt x="4074932" y="4251611"/>
                </a:cubicBezTo>
                <a:cubicBezTo>
                  <a:pt x="4063428" y="4239644"/>
                  <a:pt x="4040420" y="4215708"/>
                  <a:pt x="4034258" y="4233252"/>
                </a:cubicBezTo>
                <a:cubicBezTo>
                  <a:pt x="4022035" y="4262455"/>
                  <a:pt x="3963593" y="4255552"/>
                  <a:pt x="3974481" y="4302809"/>
                </a:cubicBezTo>
                <a:cubicBezTo>
                  <a:pt x="3979822" y="4332319"/>
                  <a:pt x="3973455" y="4361625"/>
                  <a:pt x="3972838" y="4396915"/>
                </a:cubicBezTo>
                <a:cubicBezTo>
                  <a:pt x="3943976" y="4372877"/>
                  <a:pt x="3956506" y="4326029"/>
                  <a:pt x="3933602" y="4296212"/>
                </a:cubicBezTo>
                <a:cubicBezTo>
                  <a:pt x="3898167" y="4313244"/>
                  <a:pt x="3897345" y="4360297"/>
                  <a:pt x="3867765" y="4377430"/>
                </a:cubicBezTo>
                <a:cubicBezTo>
                  <a:pt x="3855850" y="4388990"/>
                  <a:pt x="3849688" y="4406532"/>
                  <a:pt x="3832227" y="4400344"/>
                </a:cubicBezTo>
                <a:cubicBezTo>
                  <a:pt x="3808809" y="4399934"/>
                  <a:pt x="3820929" y="4376612"/>
                  <a:pt x="3815280" y="4364747"/>
                </a:cubicBezTo>
                <a:cubicBezTo>
                  <a:pt x="3804289" y="4323372"/>
                  <a:pt x="3793299" y="4281996"/>
                  <a:pt x="3782308" y="4240621"/>
                </a:cubicBezTo>
                <a:cubicBezTo>
                  <a:pt x="3752933" y="4245991"/>
                  <a:pt x="3752214" y="4287162"/>
                  <a:pt x="3717292" y="4274786"/>
                </a:cubicBezTo>
                <a:cubicBezTo>
                  <a:pt x="3723660" y="4245480"/>
                  <a:pt x="3730131" y="4210292"/>
                  <a:pt x="3724995" y="4169019"/>
                </a:cubicBezTo>
                <a:cubicBezTo>
                  <a:pt x="3683192" y="4215357"/>
                  <a:pt x="3641594" y="4249931"/>
                  <a:pt x="3582844" y="4260673"/>
                </a:cubicBezTo>
                <a:cubicBezTo>
                  <a:pt x="3565178" y="4266247"/>
                  <a:pt x="3541554" y="4277602"/>
                  <a:pt x="3524298" y="4259651"/>
                </a:cubicBezTo>
                <a:cubicBezTo>
                  <a:pt x="3501188" y="4241597"/>
                  <a:pt x="3501496" y="4223952"/>
                  <a:pt x="3507864" y="4194646"/>
                </a:cubicBezTo>
                <a:cubicBezTo>
                  <a:pt x="3514335" y="4159458"/>
                  <a:pt x="3538573" y="4112814"/>
                  <a:pt x="3474688" y="4082283"/>
                </a:cubicBezTo>
                <a:cubicBezTo>
                  <a:pt x="3474174" y="4111690"/>
                  <a:pt x="3473661" y="4141098"/>
                  <a:pt x="3473250" y="4164625"/>
                </a:cubicBezTo>
                <a:cubicBezTo>
                  <a:pt x="3455584" y="4170200"/>
                  <a:pt x="3449934" y="4158334"/>
                  <a:pt x="3444183" y="4152351"/>
                </a:cubicBezTo>
                <a:cubicBezTo>
                  <a:pt x="3421175" y="4128415"/>
                  <a:pt x="3397859" y="4122125"/>
                  <a:pt x="3397141" y="4163297"/>
                </a:cubicBezTo>
                <a:cubicBezTo>
                  <a:pt x="3395910" y="4233876"/>
                  <a:pt x="3336953" y="4256380"/>
                  <a:pt x="3289809" y="4273207"/>
                </a:cubicBezTo>
                <a:cubicBezTo>
                  <a:pt x="3248520" y="4290137"/>
                  <a:pt x="3242357" y="4307679"/>
                  <a:pt x="3241741" y="4342969"/>
                </a:cubicBezTo>
                <a:cubicBezTo>
                  <a:pt x="3252527" y="4396108"/>
                  <a:pt x="3234449" y="4425210"/>
                  <a:pt x="3175801" y="4430069"/>
                </a:cubicBezTo>
                <a:cubicBezTo>
                  <a:pt x="3152384" y="4429661"/>
                  <a:pt x="3134512" y="4446998"/>
                  <a:pt x="3110991" y="4452472"/>
                </a:cubicBezTo>
                <a:cubicBezTo>
                  <a:pt x="3081615" y="4457842"/>
                  <a:pt x="3040531" y="4463009"/>
                  <a:pt x="3029336" y="4433397"/>
                </a:cubicBezTo>
                <a:cubicBezTo>
                  <a:pt x="3012902" y="4368392"/>
                  <a:pt x="2960518" y="4349827"/>
                  <a:pt x="2902281" y="4331161"/>
                </a:cubicBezTo>
                <a:cubicBezTo>
                  <a:pt x="2879069" y="4318989"/>
                  <a:pt x="2861607" y="4312800"/>
                  <a:pt x="2856369" y="4277408"/>
                </a:cubicBezTo>
                <a:cubicBezTo>
                  <a:pt x="2846200" y="4188980"/>
                  <a:pt x="2828739" y="4182792"/>
                  <a:pt x="2751706" y="4234398"/>
                </a:cubicBezTo>
                <a:cubicBezTo>
                  <a:pt x="2745852" y="4234296"/>
                  <a:pt x="2739997" y="4234194"/>
                  <a:pt x="2740099" y="4228312"/>
                </a:cubicBezTo>
                <a:cubicBezTo>
                  <a:pt x="2665531" y="4138760"/>
                  <a:pt x="2647967" y="4138453"/>
                  <a:pt x="2547414" y="4195532"/>
                </a:cubicBezTo>
                <a:cubicBezTo>
                  <a:pt x="2517832" y="4212665"/>
                  <a:pt x="2494004" y="4235783"/>
                  <a:pt x="2453330" y="4217423"/>
                </a:cubicBezTo>
                <a:cubicBezTo>
                  <a:pt x="2424263" y="4205149"/>
                  <a:pt x="2376605" y="4251384"/>
                  <a:pt x="2352469" y="4292146"/>
                </a:cubicBezTo>
                <a:cubicBezTo>
                  <a:pt x="2298546" y="4361806"/>
                  <a:pt x="2287145" y="4343957"/>
                  <a:pt x="2223567" y="4295780"/>
                </a:cubicBezTo>
                <a:cubicBezTo>
                  <a:pt x="2165843" y="4247705"/>
                  <a:pt x="2190083" y="4201061"/>
                  <a:pt x="2179194" y="4153804"/>
                </a:cubicBezTo>
                <a:cubicBezTo>
                  <a:pt x="2179298" y="4147922"/>
                  <a:pt x="2179502" y="4136159"/>
                  <a:pt x="2173751" y="4130176"/>
                </a:cubicBezTo>
                <a:cubicBezTo>
                  <a:pt x="2162555" y="4100563"/>
                  <a:pt x="2163684" y="4035866"/>
                  <a:pt x="2145812" y="4053203"/>
                </a:cubicBezTo>
                <a:cubicBezTo>
                  <a:pt x="2098463" y="4081794"/>
                  <a:pt x="2082439" y="3993263"/>
                  <a:pt x="2046388" y="4045585"/>
                </a:cubicBezTo>
                <a:cubicBezTo>
                  <a:pt x="2022457" y="4074584"/>
                  <a:pt x="1998525" y="4103583"/>
                  <a:pt x="1997909" y="4138873"/>
                </a:cubicBezTo>
                <a:cubicBezTo>
                  <a:pt x="1990926" y="4203468"/>
                  <a:pt x="2042385" y="4274967"/>
                  <a:pt x="1965352" y="4326573"/>
                </a:cubicBezTo>
                <a:cubicBezTo>
                  <a:pt x="1954567" y="4273434"/>
                  <a:pt x="1902492" y="4237225"/>
                  <a:pt x="1874143" y="4183780"/>
                </a:cubicBezTo>
                <a:cubicBezTo>
                  <a:pt x="1855656" y="4236407"/>
                  <a:pt x="1768761" y="4181940"/>
                  <a:pt x="1767324" y="4264283"/>
                </a:cubicBezTo>
                <a:cubicBezTo>
                  <a:pt x="1733019" y="4216617"/>
                  <a:pt x="1715865" y="4192784"/>
                  <a:pt x="1769377" y="4146651"/>
                </a:cubicBezTo>
                <a:cubicBezTo>
                  <a:pt x="1840658" y="4089061"/>
                  <a:pt x="1859967" y="3989380"/>
                  <a:pt x="1814671" y="3900339"/>
                </a:cubicBezTo>
                <a:cubicBezTo>
                  <a:pt x="1777902" y="3993830"/>
                  <a:pt x="1730860" y="4004777"/>
                  <a:pt x="1656086" y="3926987"/>
                </a:cubicBezTo>
                <a:cubicBezTo>
                  <a:pt x="1638830" y="3909036"/>
                  <a:pt x="1627326" y="3897068"/>
                  <a:pt x="1603703" y="3908422"/>
                </a:cubicBezTo>
                <a:cubicBezTo>
                  <a:pt x="1580079" y="3919777"/>
                  <a:pt x="1573917" y="3937320"/>
                  <a:pt x="1585318" y="3955168"/>
                </a:cubicBezTo>
                <a:cubicBezTo>
                  <a:pt x="1642734" y="4020888"/>
                  <a:pt x="1594871" y="4078887"/>
                  <a:pt x="1570324" y="4143176"/>
                </a:cubicBezTo>
                <a:cubicBezTo>
                  <a:pt x="1565084" y="4107784"/>
                  <a:pt x="1559846" y="4072393"/>
                  <a:pt x="1554814" y="4025238"/>
                </a:cubicBezTo>
                <a:cubicBezTo>
                  <a:pt x="1512702" y="4089219"/>
                  <a:pt x="1407834" y="4057973"/>
                  <a:pt x="1400337" y="4151976"/>
                </a:cubicBezTo>
                <a:cubicBezTo>
                  <a:pt x="1394482" y="4151874"/>
                  <a:pt x="1388628" y="4151772"/>
                  <a:pt x="1382774" y="4151669"/>
                </a:cubicBezTo>
                <a:cubicBezTo>
                  <a:pt x="1383594" y="4104617"/>
                  <a:pt x="1360279" y="4098326"/>
                  <a:pt x="1319195" y="4103492"/>
                </a:cubicBezTo>
                <a:cubicBezTo>
                  <a:pt x="1278110" y="4108658"/>
                  <a:pt x="1242675" y="4125690"/>
                  <a:pt x="1201592" y="4130856"/>
                </a:cubicBezTo>
                <a:cubicBezTo>
                  <a:pt x="1189882" y="4130652"/>
                  <a:pt x="1119833" y="4117662"/>
                  <a:pt x="1165540" y="4183178"/>
                </a:cubicBezTo>
                <a:cubicBezTo>
                  <a:pt x="1171292" y="4189161"/>
                  <a:pt x="1159378" y="4200720"/>
                  <a:pt x="1147566" y="4206397"/>
                </a:cubicBezTo>
                <a:cubicBezTo>
                  <a:pt x="1112130" y="4223429"/>
                  <a:pt x="1082550" y="4240563"/>
                  <a:pt x="1104839" y="4305669"/>
                </a:cubicBezTo>
                <a:cubicBezTo>
                  <a:pt x="1041979" y="4216322"/>
                  <a:pt x="1096210" y="4129017"/>
                  <a:pt x="1068272" y="4052045"/>
                </a:cubicBezTo>
                <a:cubicBezTo>
                  <a:pt x="1062726" y="4034298"/>
                  <a:pt x="1057281" y="4010669"/>
                  <a:pt x="1039820" y="4004481"/>
                </a:cubicBezTo>
                <a:cubicBezTo>
                  <a:pt x="1016607" y="3992309"/>
                  <a:pt x="1027803" y="4021922"/>
                  <a:pt x="1021743" y="4033583"/>
                </a:cubicBezTo>
                <a:cubicBezTo>
                  <a:pt x="991854" y="4068361"/>
                  <a:pt x="991958" y="4062480"/>
                  <a:pt x="991341" y="4097770"/>
                </a:cubicBezTo>
                <a:cubicBezTo>
                  <a:pt x="990931" y="4121296"/>
                  <a:pt x="1002332" y="4139145"/>
                  <a:pt x="972648" y="4162160"/>
                </a:cubicBezTo>
                <a:cubicBezTo>
                  <a:pt x="972956" y="4144516"/>
                  <a:pt x="967410" y="4126769"/>
                  <a:pt x="961863" y="4109022"/>
                </a:cubicBezTo>
                <a:cubicBezTo>
                  <a:pt x="957138" y="4044222"/>
                  <a:pt x="916875" y="4002335"/>
                  <a:pt x="852372" y="4007093"/>
                </a:cubicBezTo>
                <a:cubicBezTo>
                  <a:pt x="776264" y="4005764"/>
                  <a:pt x="729941" y="3975538"/>
                  <a:pt x="719669" y="3892992"/>
                </a:cubicBezTo>
                <a:cubicBezTo>
                  <a:pt x="712993" y="3939942"/>
                  <a:pt x="700669" y="3975027"/>
                  <a:pt x="753051" y="3993592"/>
                </a:cubicBezTo>
                <a:cubicBezTo>
                  <a:pt x="799682" y="4006173"/>
                  <a:pt x="781502" y="4041156"/>
                  <a:pt x="775134" y="4070462"/>
                </a:cubicBezTo>
                <a:cubicBezTo>
                  <a:pt x="745965" y="4064069"/>
                  <a:pt x="758393" y="4023103"/>
                  <a:pt x="729120" y="4022592"/>
                </a:cubicBezTo>
                <a:cubicBezTo>
                  <a:pt x="729120" y="4022592"/>
                  <a:pt x="723368" y="4016608"/>
                  <a:pt x="723368" y="4016608"/>
                </a:cubicBezTo>
                <a:cubicBezTo>
                  <a:pt x="723368" y="4016608"/>
                  <a:pt x="717513" y="4016505"/>
                  <a:pt x="723265" y="4022490"/>
                </a:cubicBezTo>
                <a:cubicBezTo>
                  <a:pt x="723162" y="4028371"/>
                  <a:pt x="723162" y="4028371"/>
                  <a:pt x="729120" y="4022592"/>
                </a:cubicBezTo>
                <a:cubicBezTo>
                  <a:pt x="710940" y="4057575"/>
                  <a:pt x="739596" y="4093376"/>
                  <a:pt x="721417" y="4128359"/>
                </a:cubicBezTo>
                <a:cubicBezTo>
                  <a:pt x="599190" y="4085041"/>
                  <a:pt x="508701" y="3901076"/>
                  <a:pt x="348063" y="4045357"/>
                </a:cubicBezTo>
                <a:cubicBezTo>
                  <a:pt x="331012" y="4015643"/>
                  <a:pt x="349089" y="3986541"/>
                  <a:pt x="337791" y="3962810"/>
                </a:cubicBezTo>
                <a:cubicBezTo>
                  <a:pt x="320226" y="3962504"/>
                  <a:pt x="319816" y="3986030"/>
                  <a:pt x="307800" y="4003471"/>
                </a:cubicBezTo>
                <a:cubicBezTo>
                  <a:pt x="290543" y="3985519"/>
                  <a:pt x="320125" y="3968386"/>
                  <a:pt x="302868" y="3950434"/>
                </a:cubicBezTo>
                <a:cubicBezTo>
                  <a:pt x="285202" y="3956008"/>
                  <a:pt x="290851" y="3967875"/>
                  <a:pt x="284894" y="3973654"/>
                </a:cubicBezTo>
                <a:cubicBezTo>
                  <a:pt x="254698" y="4026078"/>
                  <a:pt x="237032" y="4031652"/>
                  <a:pt x="202828" y="3978104"/>
                </a:cubicBezTo>
                <a:cubicBezTo>
                  <a:pt x="185675" y="3954271"/>
                  <a:pt x="174377" y="3930540"/>
                  <a:pt x="163078" y="3906811"/>
                </a:cubicBezTo>
                <a:cubicBezTo>
                  <a:pt x="151677" y="3888961"/>
                  <a:pt x="146644" y="3841806"/>
                  <a:pt x="105252" y="3864617"/>
                </a:cubicBezTo>
                <a:cubicBezTo>
                  <a:pt x="81731" y="3870090"/>
                  <a:pt x="87894" y="3852547"/>
                  <a:pt x="87997" y="3846665"/>
                </a:cubicBezTo>
                <a:cubicBezTo>
                  <a:pt x="79675" y="3652368"/>
                  <a:pt x="12706" y="3462931"/>
                  <a:pt x="21948" y="3268939"/>
                </a:cubicBezTo>
                <a:cubicBezTo>
                  <a:pt x="22154" y="3257176"/>
                  <a:pt x="28214" y="3245515"/>
                  <a:pt x="16710" y="3233547"/>
                </a:cubicBezTo>
                <a:cubicBezTo>
                  <a:pt x="-17699" y="3191763"/>
                  <a:pt x="6233" y="3162764"/>
                  <a:pt x="41566" y="3151614"/>
                </a:cubicBezTo>
                <a:cubicBezTo>
                  <a:pt x="88607" y="3140668"/>
                  <a:pt x="83164" y="3117040"/>
                  <a:pt x="77924" y="3081648"/>
                </a:cubicBezTo>
                <a:lnTo>
                  <a:pt x="67479" y="3046684"/>
                </a:lnTo>
                <a:lnTo>
                  <a:pt x="57585" y="3042993"/>
                </a:lnTo>
                <a:cubicBezTo>
                  <a:pt x="22253" y="3031844"/>
                  <a:pt x="-1884" y="2991081"/>
                  <a:pt x="15474" y="2979011"/>
                </a:cubicBezTo>
                <a:cubicBezTo>
                  <a:pt x="44336" y="2954973"/>
                  <a:pt x="32217" y="2931651"/>
                  <a:pt x="31908" y="2914006"/>
                </a:cubicBezTo>
                <a:cubicBezTo>
                  <a:pt x="25438" y="2878819"/>
                  <a:pt x="26286" y="2843504"/>
                  <a:pt x="28597" y="2808163"/>
                </a:cubicBezTo>
                <a:lnTo>
                  <a:pt x="28697" y="2806232"/>
                </a:lnTo>
                <a:lnTo>
                  <a:pt x="28595" y="2804267"/>
                </a:lnTo>
                <a:cubicBezTo>
                  <a:pt x="26284" y="2768926"/>
                  <a:pt x="25437" y="2733611"/>
                  <a:pt x="31907" y="2698423"/>
                </a:cubicBezTo>
                <a:cubicBezTo>
                  <a:pt x="32215" y="2680778"/>
                  <a:pt x="44335" y="2657456"/>
                  <a:pt x="15473" y="2633418"/>
                </a:cubicBezTo>
                <a:cubicBezTo>
                  <a:pt x="-1885" y="2621349"/>
                  <a:pt x="22251" y="2580587"/>
                  <a:pt x="57584" y="2569437"/>
                </a:cubicBezTo>
                <a:lnTo>
                  <a:pt x="67482" y="2565744"/>
                </a:lnTo>
                <a:lnTo>
                  <a:pt x="77926" y="2530782"/>
                </a:lnTo>
                <a:cubicBezTo>
                  <a:pt x="83165" y="2495391"/>
                  <a:pt x="88609" y="2471762"/>
                  <a:pt x="41567" y="2460816"/>
                </a:cubicBezTo>
                <a:cubicBezTo>
                  <a:pt x="6235" y="2449666"/>
                  <a:pt x="-17696" y="2420667"/>
                  <a:pt x="16712" y="2378882"/>
                </a:cubicBezTo>
                <a:cubicBezTo>
                  <a:pt x="28216" y="2366915"/>
                  <a:pt x="22155" y="2355254"/>
                  <a:pt x="21951" y="2343490"/>
                </a:cubicBezTo>
                <a:cubicBezTo>
                  <a:pt x="12708" y="2149500"/>
                  <a:pt x="79677" y="1960061"/>
                  <a:pt x="87998" y="1765764"/>
                </a:cubicBezTo>
                <a:cubicBezTo>
                  <a:pt x="87895" y="1759882"/>
                  <a:pt x="81733" y="1742340"/>
                  <a:pt x="105253" y="1747812"/>
                </a:cubicBezTo>
                <a:cubicBezTo>
                  <a:pt x="115601" y="1753516"/>
                  <a:pt x="123677" y="1754845"/>
                  <a:pt x="130148" y="1753354"/>
                </a:cubicBezTo>
                <a:lnTo>
                  <a:pt x="138502" y="1747121"/>
                </a:lnTo>
                <a:lnTo>
                  <a:pt x="130148" y="1740888"/>
                </a:lnTo>
                <a:cubicBezTo>
                  <a:pt x="123678" y="1739396"/>
                  <a:pt x="115602" y="1740726"/>
                  <a:pt x="105253" y="1746429"/>
                </a:cubicBezTo>
                <a:cubicBezTo>
                  <a:pt x="81733" y="1751902"/>
                  <a:pt x="87895" y="1734359"/>
                  <a:pt x="87998" y="1728477"/>
                </a:cubicBezTo>
                <a:cubicBezTo>
                  <a:pt x="79677" y="1534179"/>
                  <a:pt x="12708" y="1344742"/>
                  <a:pt x="21951" y="1150752"/>
                </a:cubicBezTo>
                <a:cubicBezTo>
                  <a:pt x="22156" y="1138987"/>
                  <a:pt x="28216" y="1127327"/>
                  <a:pt x="16712" y="1115360"/>
                </a:cubicBezTo>
                <a:cubicBezTo>
                  <a:pt x="-17696" y="1073575"/>
                  <a:pt x="6235" y="1044575"/>
                  <a:pt x="41567" y="1033426"/>
                </a:cubicBezTo>
                <a:cubicBezTo>
                  <a:pt x="88609" y="1022479"/>
                  <a:pt x="83165" y="998851"/>
                  <a:pt x="77927" y="963459"/>
                </a:cubicBezTo>
                <a:cubicBezTo>
                  <a:pt x="61389" y="904336"/>
                  <a:pt x="38999" y="845112"/>
                  <a:pt x="34067" y="792076"/>
                </a:cubicBezTo>
                <a:cubicBezTo>
                  <a:pt x="35299" y="721496"/>
                  <a:pt x="18968" y="650609"/>
                  <a:pt x="31909" y="580235"/>
                </a:cubicBezTo>
                <a:cubicBezTo>
                  <a:pt x="32217" y="562590"/>
                  <a:pt x="44337" y="539268"/>
                  <a:pt x="15474" y="515231"/>
                </a:cubicBezTo>
                <a:cubicBezTo>
                  <a:pt x="-1884" y="503161"/>
                  <a:pt x="22253" y="462398"/>
                  <a:pt x="57585" y="451248"/>
                </a:cubicBezTo>
                <a:cubicBezTo>
                  <a:pt x="122396" y="428846"/>
                  <a:pt x="122396" y="428846"/>
                  <a:pt x="135337" y="358471"/>
                </a:cubicBezTo>
                <a:cubicBezTo>
                  <a:pt x="169642" y="406137"/>
                  <a:pt x="203949" y="453803"/>
                  <a:pt x="238152" y="507351"/>
                </a:cubicBezTo>
                <a:cubicBezTo>
                  <a:pt x="257153" y="425315"/>
                  <a:pt x="229318" y="342462"/>
                  <a:pt x="288992" y="278786"/>
                </a:cubicBezTo>
                <a:cubicBezTo>
                  <a:pt x="391293" y="457073"/>
                  <a:pt x="555528" y="442290"/>
                  <a:pt x="731883" y="404184"/>
                </a:cubicBezTo>
                <a:cubicBezTo>
                  <a:pt x="878862" y="371449"/>
                  <a:pt x="925493" y="384030"/>
                  <a:pt x="1041557" y="444890"/>
                </a:cubicBezTo>
                <a:cubicBezTo>
                  <a:pt x="1059428" y="427552"/>
                  <a:pt x="1042584" y="386074"/>
                  <a:pt x="1054293" y="386278"/>
                </a:cubicBezTo>
                <a:cubicBezTo>
                  <a:pt x="1083771" y="375026"/>
                  <a:pt x="1084079" y="357382"/>
                  <a:pt x="1090344" y="333957"/>
                </a:cubicBezTo>
                <a:cubicBezTo>
                  <a:pt x="1096711" y="304651"/>
                  <a:pt x="1103079" y="275346"/>
                  <a:pt x="1109652" y="234276"/>
                </a:cubicBezTo>
                <a:cubicBezTo>
                  <a:pt x="1138309" y="270077"/>
                  <a:pt x="1137590" y="311249"/>
                  <a:pt x="1154641" y="340963"/>
                </a:cubicBezTo>
                <a:cubicBezTo>
                  <a:pt x="1165836" y="370575"/>
                  <a:pt x="1159263" y="411644"/>
                  <a:pt x="1193671" y="453429"/>
                </a:cubicBezTo>
                <a:cubicBezTo>
                  <a:pt x="1194698" y="394613"/>
                  <a:pt x="1201272" y="353543"/>
                  <a:pt x="1196136" y="312271"/>
                </a:cubicBezTo>
                <a:cubicBezTo>
                  <a:pt x="1191000" y="270996"/>
                  <a:pt x="1208768" y="259540"/>
                  <a:pt x="1243793" y="266035"/>
                </a:cubicBezTo>
                <a:cubicBezTo>
                  <a:pt x="1296484" y="266955"/>
                  <a:pt x="1336953" y="297078"/>
                  <a:pt x="1377627" y="315438"/>
                </a:cubicBezTo>
                <a:cubicBezTo>
                  <a:pt x="1441512" y="345970"/>
                  <a:pt x="1499647" y="370518"/>
                  <a:pt x="1553365" y="312622"/>
                </a:cubicBezTo>
                <a:cubicBezTo>
                  <a:pt x="1581200" y="395475"/>
                  <a:pt x="1616430" y="390207"/>
                  <a:pt x="1700035" y="297532"/>
                </a:cubicBezTo>
                <a:cubicBezTo>
                  <a:pt x="1716470" y="362536"/>
                  <a:pt x="1780253" y="398950"/>
                  <a:pt x="1808499" y="458277"/>
                </a:cubicBezTo>
                <a:cubicBezTo>
                  <a:pt x="1836746" y="517604"/>
                  <a:pt x="1818053" y="581995"/>
                  <a:pt x="1822676" y="652677"/>
                </a:cubicBezTo>
                <a:cubicBezTo>
                  <a:pt x="1875674" y="635951"/>
                  <a:pt x="1858932" y="588592"/>
                  <a:pt x="1859445" y="559184"/>
                </a:cubicBezTo>
                <a:cubicBezTo>
                  <a:pt x="1860369" y="506249"/>
                  <a:pt x="1849482" y="458992"/>
                  <a:pt x="1925488" y="466203"/>
                </a:cubicBezTo>
                <a:cubicBezTo>
                  <a:pt x="1948803" y="472493"/>
                  <a:pt x="1960923" y="449171"/>
                  <a:pt x="1978692" y="437714"/>
                </a:cubicBezTo>
                <a:cubicBezTo>
                  <a:pt x="2002316" y="426359"/>
                  <a:pt x="1985778" y="367237"/>
                  <a:pt x="2032409" y="379818"/>
                </a:cubicBezTo>
                <a:cubicBezTo>
                  <a:pt x="2125671" y="404979"/>
                  <a:pt x="2255805" y="330767"/>
                  <a:pt x="2312092" y="461184"/>
                </a:cubicBezTo>
                <a:cubicBezTo>
                  <a:pt x="2436063" y="404514"/>
                  <a:pt x="2367452" y="309182"/>
                  <a:pt x="2363137" y="220855"/>
                </a:cubicBezTo>
                <a:cubicBezTo>
                  <a:pt x="2427230" y="239625"/>
                  <a:pt x="2491526" y="246630"/>
                  <a:pt x="2478277" y="334650"/>
                </a:cubicBezTo>
                <a:cubicBezTo>
                  <a:pt x="2472218" y="346311"/>
                  <a:pt x="2483516" y="370042"/>
                  <a:pt x="2506934" y="370451"/>
                </a:cubicBezTo>
                <a:cubicBezTo>
                  <a:pt x="2524498" y="370757"/>
                  <a:pt x="2536412" y="359198"/>
                  <a:pt x="2542472" y="347537"/>
                </a:cubicBezTo>
                <a:cubicBezTo>
                  <a:pt x="2548634" y="329994"/>
                  <a:pt x="2554694" y="318333"/>
                  <a:pt x="2560856" y="300791"/>
                </a:cubicBezTo>
                <a:cubicBezTo>
                  <a:pt x="2566712" y="300893"/>
                  <a:pt x="2566712" y="300893"/>
                  <a:pt x="2566712" y="300893"/>
                </a:cubicBezTo>
                <a:cubicBezTo>
                  <a:pt x="2572566" y="300996"/>
                  <a:pt x="2572566" y="300996"/>
                  <a:pt x="2572566" y="300996"/>
                </a:cubicBezTo>
                <a:cubicBezTo>
                  <a:pt x="2572052" y="330403"/>
                  <a:pt x="2565581" y="365591"/>
                  <a:pt x="2588486" y="395408"/>
                </a:cubicBezTo>
                <a:cubicBezTo>
                  <a:pt x="2617964" y="384156"/>
                  <a:pt x="2612726" y="348764"/>
                  <a:pt x="2624743" y="331323"/>
                </a:cubicBezTo>
                <a:cubicBezTo>
                  <a:pt x="2630597" y="331425"/>
                  <a:pt x="2642307" y="331630"/>
                  <a:pt x="2648161" y="331732"/>
                </a:cubicBezTo>
                <a:cubicBezTo>
                  <a:pt x="2647750" y="355258"/>
                  <a:pt x="2653194" y="378887"/>
                  <a:pt x="2652784" y="402413"/>
                </a:cubicBezTo>
                <a:cubicBezTo>
                  <a:pt x="2652168" y="437703"/>
                  <a:pt x="2675585" y="438111"/>
                  <a:pt x="2699004" y="438520"/>
                </a:cubicBezTo>
                <a:cubicBezTo>
                  <a:pt x="2728276" y="439031"/>
                  <a:pt x="2716978" y="415300"/>
                  <a:pt x="2717286" y="397656"/>
                </a:cubicBezTo>
                <a:cubicBezTo>
                  <a:pt x="2717594" y="380011"/>
                  <a:pt x="2718004" y="356484"/>
                  <a:pt x="2712561" y="332856"/>
                </a:cubicBezTo>
                <a:cubicBezTo>
                  <a:pt x="2702392" y="244428"/>
                  <a:pt x="2702392" y="244428"/>
                  <a:pt x="2795756" y="263707"/>
                </a:cubicBezTo>
                <a:cubicBezTo>
                  <a:pt x="2918291" y="289380"/>
                  <a:pt x="3034355" y="350240"/>
                  <a:pt x="3162846" y="370133"/>
                </a:cubicBezTo>
                <a:cubicBezTo>
                  <a:pt x="3180307" y="376321"/>
                  <a:pt x="3203622" y="382611"/>
                  <a:pt x="3221288" y="377036"/>
                </a:cubicBezTo>
                <a:cubicBezTo>
                  <a:pt x="3262270" y="377751"/>
                  <a:pt x="3279731" y="383940"/>
                  <a:pt x="3284765" y="431095"/>
                </a:cubicBezTo>
                <a:cubicBezTo>
                  <a:pt x="3283943" y="478148"/>
                  <a:pt x="3324720" y="490627"/>
                  <a:pt x="3365702" y="491342"/>
                </a:cubicBezTo>
                <a:cubicBezTo>
                  <a:pt x="3373198" y="397338"/>
                  <a:pt x="3351423" y="302824"/>
                  <a:pt x="3359023" y="202938"/>
                </a:cubicBezTo>
                <a:cubicBezTo>
                  <a:pt x="3387371" y="256384"/>
                  <a:pt x="3392302" y="309420"/>
                  <a:pt x="3420651" y="362866"/>
                </a:cubicBezTo>
                <a:cubicBezTo>
                  <a:pt x="3443350" y="404446"/>
                  <a:pt x="3461017" y="398871"/>
                  <a:pt x="3479299" y="358006"/>
                </a:cubicBezTo>
                <a:cubicBezTo>
                  <a:pt x="3491419" y="334684"/>
                  <a:pt x="3509495" y="305583"/>
                  <a:pt x="3515863" y="276277"/>
                </a:cubicBezTo>
                <a:cubicBezTo>
                  <a:pt x="3547291" y="153274"/>
                  <a:pt x="3559103" y="147597"/>
                  <a:pt x="3663253" y="220016"/>
                </a:cubicBezTo>
                <a:cubicBezTo>
                  <a:pt x="3699304" y="167694"/>
                  <a:pt x="3705261" y="161915"/>
                  <a:pt x="3712964" y="56148"/>
                </a:cubicBezTo>
                <a:cubicBezTo>
                  <a:pt x="3759799" y="56965"/>
                  <a:pt x="3782397" y="104427"/>
                  <a:pt x="3823276" y="111024"/>
                </a:cubicBezTo>
                <a:cubicBezTo>
                  <a:pt x="3793387" y="145802"/>
                  <a:pt x="3769250" y="186565"/>
                  <a:pt x="3786096" y="228043"/>
                </a:cubicBezTo>
                <a:cubicBezTo>
                  <a:pt x="3820298" y="281591"/>
                  <a:pt x="3872476" y="311919"/>
                  <a:pt x="3937183" y="295398"/>
                </a:cubicBezTo>
                <a:cubicBezTo>
                  <a:pt x="3914792" y="236173"/>
                  <a:pt x="3974159" y="190142"/>
                  <a:pt x="3975083" y="137207"/>
                </a:cubicBezTo>
                <a:cubicBezTo>
                  <a:pt x="3975391" y="119563"/>
                  <a:pt x="3998706" y="125852"/>
                  <a:pt x="3998397" y="143498"/>
                </a:cubicBezTo>
                <a:cubicBezTo>
                  <a:pt x="4003328" y="196534"/>
                  <a:pt x="4014217" y="243791"/>
                  <a:pt x="3989874" y="296318"/>
                </a:cubicBezTo>
                <a:cubicBezTo>
                  <a:pt x="3977549" y="331403"/>
                  <a:pt x="4011547" y="396714"/>
                  <a:pt x="4052528" y="397429"/>
                </a:cubicBezTo>
                <a:cubicBezTo>
                  <a:pt x="4117134" y="386790"/>
                  <a:pt x="4065059" y="350581"/>
                  <a:pt x="4065674" y="315291"/>
                </a:cubicBezTo>
                <a:cubicBezTo>
                  <a:pt x="4153493" y="316824"/>
                  <a:pt x="4234841" y="353544"/>
                  <a:pt x="4310333" y="390163"/>
                </a:cubicBezTo>
                <a:cubicBezTo>
                  <a:pt x="4328718" y="343416"/>
                  <a:pt x="4358812" y="296874"/>
                  <a:pt x="4417254" y="303777"/>
                </a:cubicBezTo>
                <a:cubicBezTo>
                  <a:pt x="4446528" y="304288"/>
                  <a:pt x="4474979" y="351852"/>
                  <a:pt x="4516166" y="340804"/>
                </a:cubicBezTo>
                <a:cubicBezTo>
                  <a:pt x="4521404" y="376196"/>
                  <a:pt x="4526642" y="411588"/>
                  <a:pt x="4531778" y="452862"/>
                </a:cubicBezTo>
                <a:cubicBezTo>
                  <a:pt x="4561255" y="441610"/>
                  <a:pt x="4550061" y="411996"/>
                  <a:pt x="4568035" y="388777"/>
                </a:cubicBezTo>
                <a:cubicBezTo>
                  <a:pt x="4567521" y="418185"/>
                  <a:pt x="4567111" y="441712"/>
                  <a:pt x="4566700" y="465238"/>
                </a:cubicBezTo>
                <a:cubicBezTo>
                  <a:pt x="4596486" y="436340"/>
                  <a:pt x="4626273" y="407444"/>
                  <a:pt x="4655956" y="384429"/>
                </a:cubicBezTo>
                <a:cubicBezTo>
                  <a:pt x="4679681" y="367192"/>
                  <a:pt x="4703304" y="355837"/>
                  <a:pt x="4726106" y="391536"/>
                </a:cubicBezTo>
                <a:cubicBezTo>
                  <a:pt x="4754763" y="427336"/>
                  <a:pt x="4790096" y="416186"/>
                  <a:pt x="4819779" y="393171"/>
                </a:cubicBezTo>
                <a:cubicBezTo>
                  <a:pt x="4843506" y="375936"/>
                  <a:pt x="4867231" y="358699"/>
                  <a:pt x="4891060" y="335581"/>
                </a:cubicBezTo>
                <a:cubicBezTo>
                  <a:pt x="4956385" y="283771"/>
                  <a:pt x="4956385" y="283771"/>
                  <a:pt x="5008049" y="343507"/>
                </a:cubicBezTo>
                <a:cubicBezTo>
                  <a:pt x="5025201" y="367340"/>
                  <a:pt x="5036397" y="396952"/>
                  <a:pt x="5065463" y="409226"/>
                </a:cubicBezTo>
                <a:cubicBezTo>
                  <a:pt x="5083233" y="397769"/>
                  <a:pt x="5071935" y="374039"/>
                  <a:pt x="5078097" y="356497"/>
                </a:cubicBezTo>
                <a:cubicBezTo>
                  <a:pt x="5084670" y="315427"/>
                  <a:pt x="5068134" y="256304"/>
                  <a:pt x="5144139" y="263515"/>
                </a:cubicBezTo>
                <a:cubicBezTo>
                  <a:pt x="5155849" y="263719"/>
                  <a:pt x="5173823" y="240500"/>
                  <a:pt x="5185840" y="223059"/>
                </a:cubicBezTo>
                <a:cubicBezTo>
                  <a:pt x="5215831" y="182398"/>
                  <a:pt x="5245823" y="141738"/>
                  <a:pt x="5275916" y="95196"/>
                </a:cubicBezTo>
                <a:cubicBezTo>
                  <a:pt x="5310428" y="131099"/>
                  <a:pt x="5309709" y="172270"/>
                  <a:pt x="5308990" y="213442"/>
                </a:cubicBezTo>
                <a:cubicBezTo>
                  <a:pt x="5308169" y="260494"/>
                  <a:pt x="5307450" y="301666"/>
                  <a:pt x="5312586" y="342939"/>
                </a:cubicBezTo>
                <a:cubicBezTo>
                  <a:pt x="5360655" y="273177"/>
                  <a:pt x="5332818" y="190324"/>
                  <a:pt x="5351615" y="120051"/>
                </a:cubicBezTo>
                <a:cubicBezTo>
                  <a:pt x="5375033" y="120460"/>
                  <a:pt x="5392288" y="138411"/>
                  <a:pt x="5386125" y="155954"/>
                </a:cubicBezTo>
                <a:cubicBezTo>
                  <a:pt x="5372774" y="249855"/>
                  <a:pt x="5388901" y="332504"/>
                  <a:pt x="5452069" y="404208"/>
                </a:cubicBezTo>
                <a:cubicBezTo>
                  <a:pt x="5457820" y="410192"/>
                  <a:pt x="5457718" y="416073"/>
                  <a:pt x="5457614" y="421955"/>
                </a:cubicBezTo>
                <a:cubicBezTo>
                  <a:pt x="5456382" y="492534"/>
                  <a:pt x="5508355" y="534625"/>
                  <a:pt x="5548310" y="594156"/>
                </a:cubicBezTo>
                <a:cubicBezTo>
                  <a:pt x="5560737" y="553190"/>
                  <a:pt x="5555500" y="517798"/>
                  <a:pt x="5556115" y="482508"/>
                </a:cubicBezTo>
                <a:cubicBezTo>
                  <a:pt x="5585182" y="494782"/>
                  <a:pt x="5584669" y="524190"/>
                  <a:pt x="5607779" y="542244"/>
                </a:cubicBezTo>
                <a:cubicBezTo>
                  <a:pt x="5638797" y="442767"/>
                  <a:pt x="5681319" y="355259"/>
                  <a:pt x="5747258" y="268159"/>
                </a:cubicBezTo>
                <a:cubicBezTo>
                  <a:pt x="5746437" y="315212"/>
                  <a:pt x="5745718" y="356383"/>
                  <a:pt x="5744897" y="403436"/>
                </a:cubicBezTo>
                <a:cubicBezTo>
                  <a:pt x="5792862" y="339556"/>
                  <a:pt x="5809708" y="381034"/>
                  <a:pt x="5832510" y="416732"/>
                </a:cubicBezTo>
                <a:cubicBezTo>
                  <a:pt x="5843910" y="434581"/>
                  <a:pt x="5843501" y="458107"/>
                  <a:pt x="5854901" y="475957"/>
                </a:cubicBezTo>
                <a:cubicBezTo>
                  <a:pt x="5860551" y="487822"/>
                  <a:pt x="5865994" y="511451"/>
                  <a:pt x="5889413" y="511860"/>
                </a:cubicBezTo>
                <a:cubicBezTo>
                  <a:pt x="5907079" y="506284"/>
                  <a:pt x="5919096" y="488844"/>
                  <a:pt x="5925258" y="471301"/>
                </a:cubicBezTo>
                <a:cubicBezTo>
                  <a:pt x="5937583" y="436216"/>
                  <a:pt x="5950011" y="395249"/>
                  <a:pt x="5944875" y="353976"/>
                </a:cubicBezTo>
                <a:cubicBezTo>
                  <a:pt x="5945491" y="318686"/>
                  <a:pt x="5980721" y="313418"/>
                  <a:pt x="5992225" y="325386"/>
                </a:cubicBezTo>
                <a:cubicBezTo>
                  <a:pt x="6032282" y="379035"/>
                  <a:pt x="6045017" y="320423"/>
                  <a:pt x="6051180" y="302881"/>
                </a:cubicBezTo>
                <a:cubicBezTo>
                  <a:pt x="6063300" y="279558"/>
                  <a:pt x="6081274" y="256338"/>
                  <a:pt x="6105001" y="239103"/>
                </a:cubicBezTo>
                <a:cubicBezTo>
                  <a:pt x="6116915" y="227544"/>
                  <a:pt x="6134581" y="221969"/>
                  <a:pt x="6152145" y="222275"/>
                </a:cubicBezTo>
                <a:cubicBezTo>
                  <a:pt x="6216338" y="235163"/>
                  <a:pt x="6228253" y="223603"/>
                  <a:pt x="6223528" y="158804"/>
                </a:cubicBezTo>
                <a:cubicBezTo>
                  <a:pt x="6218290" y="123412"/>
                  <a:pt x="6213051" y="88020"/>
                  <a:pt x="6207813" y="52629"/>
                </a:cubicBezTo>
                <a:cubicBezTo>
                  <a:pt x="6208121" y="34983"/>
                  <a:pt x="6196720" y="17135"/>
                  <a:pt x="62263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85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9A663179-03F3-4CAD-BFA5-2FB426A8335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4923" y="207829"/>
            <a:ext cx="11235156" cy="5333466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5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82105951-093F-4DBA-87B8-6EA3AEB1F06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980510" y="0"/>
            <a:ext cx="5211490" cy="6858000"/>
          </a:xfrm>
          <a:custGeom>
            <a:avLst/>
            <a:gdLst>
              <a:gd name="connsiteX0" fmla="*/ 2670272 w 5211490"/>
              <a:gd name="connsiteY0" fmla="*/ 4667295 h 6858000"/>
              <a:gd name="connsiteX1" fmla="*/ 5211490 w 5211490"/>
              <a:gd name="connsiteY1" fmla="*/ 4667295 h 6858000"/>
              <a:gd name="connsiteX2" fmla="*/ 3940880 w 5211490"/>
              <a:gd name="connsiteY2" fmla="*/ 6858000 h 6858000"/>
              <a:gd name="connsiteX3" fmla="*/ 3940880 w 5211490"/>
              <a:gd name="connsiteY3" fmla="*/ 2396645 h 6858000"/>
              <a:gd name="connsiteX4" fmla="*/ 5211490 w 5211490"/>
              <a:gd name="connsiteY4" fmla="*/ 4587350 h 6858000"/>
              <a:gd name="connsiteX5" fmla="*/ 2670272 w 5211490"/>
              <a:gd name="connsiteY5" fmla="*/ 4587350 h 6858000"/>
              <a:gd name="connsiteX6" fmla="*/ 1336442 w 5211490"/>
              <a:gd name="connsiteY6" fmla="*/ 2343034 h 6858000"/>
              <a:gd name="connsiteX7" fmla="*/ 3877660 w 5211490"/>
              <a:gd name="connsiteY7" fmla="*/ 2343034 h 6858000"/>
              <a:gd name="connsiteX8" fmla="*/ 2607050 w 5211490"/>
              <a:gd name="connsiteY8" fmla="*/ 4533739 h 6858000"/>
              <a:gd name="connsiteX9" fmla="*/ 5211490 w 5211490"/>
              <a:gd name="connsiteY9" fmla="*/ 165700 h 6858000"/>
              <a:gd name="connsiteX10" fmla="*/ 5211490 w 5211490"/>
              <a:gd name="connsiteY10" fmla="*/ 4413971 h 6858000"/>
              <a:gd name="connsiteX11" fmla="*/ 3982992 w 5211490"/>
              <a:gd name="connsiteY11" fmla="*/ 2298842 h 6858000"/>
              <a:gd name="connsiteX12" fmla="*/ 2607050 w 5211490"/>
              <a:gd name="connsiteY12" fmla="*/ 63450 h 6858000"/>
              <a:gd name="connsiteX13" fmla="*/ 3877660 w 5211490"/>
              <a:gd name="connsiteY13" fmla="*/ 2254154 h 6858000"/>
              <a:gd name="connsiteX14" fmla="*/ 1336442 w 5211490"/>
              <a:gd name="connsiteY14" fmla="*/ 2254154 h 6858000"/>
              <a:gd name="connsiteX15" fmla="*/ 2670272 w 5211490"/>
              <a:gd name="connsiteY15" fmla="*/ 0 h 6858000"/>
              <a:gd name="connsiteX16" fmla="*/ 5211490 w 5211490"/>
              <a:gd name="connsiteY16" fmla="*/ 0 h 6858000"/>
              <a:gd name="connsiteX17" fmla="*/ 3940880 w 5211490"/>
              <a:gd name="connsiteY17" fmla="*/ 2190704 h 6858000"/>
              <a:gd name="connsiteX18" fmla="*/ 0 w 5211490"/>
              <a:gd name="connsiteY18" fmla="*/ 0 h 6858000"/>
              <a:gd name="connsiteX19" fmla="*/ 2541218 w 5211490"/>
              <a:gd name="connsiteY19" fmla="*/ 0 h 6858000"/>
              <a:gd name="connsiteX20" fmla="*/ 1270609 w 5211490"/>
              <a:gd name="connsiteY20" fmla="*/ 21907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1490" h="6858000">
                <a:moveTo>
                  <a:pt x="2670272" y="4667295"/>
                </a:moveTo>
                <a:lnTo>
                  <a:pt x="5211490" y="4667295"/>
                </a:lnTo>
                <a:lnTo>
                  <a:pt x="3940880" y="6858000"/>
                </a:lnTo>
                <a:close/>
                <a:moveTo>
                  <a:pt x="3940880" y="2396645"/>
                </a:moveTo>
                <a:lnTo>
                  <a:pt x="5211490" y="4587350"/>
                </a:lnTo>
                <a:lnTo>
                  <a:pt x="2670272" y="4587350"/>
                </a:lnTo>
                <a:close/>
                <a:moveTo>
                  <a:pt x="1336442" y="2343034"/>
                </a:moveTo>
                <a:lnTo>
                  <a:pt x="3877660" y="2343034"/>
                </a:lnTo>
                <a:lnTo>
                  <a:pt x="2607050" y="4533739"/>
                </a:lnTo>
                <a:close/>
                <a:moveTo>
                  <a:pt x="5211490" y="165700"/>
                </a:moveTo>
                <a:lnTo>
                  <a:pt x="5211490" y="4413971"/>
                </a:lnTo>
                <a:lnTo>
                  <a:pt x="3982992" y="2298842"/>
                </a:lnTo>
                <a:close/>
                <a:moveTo>
                  <a:pt x="2607050" y="63450"/>
                </a:moveTo>
                <a:lnTo>
                  <a:pt x="3877660" y="2254154"/>
                </a:lnTo>
                <a:lnTo>
                  <a:pt x="1336442" y="2254154"/>
                </a:lnTo>
                <a:close/>
                <a:moveTo>
                  <a:pt x="2670272" y="0"/>
                </a:moveTo>
                <a:lnTo>
                  <a:pt x="5211490" y="0"/>
                </a:lnTo>
                <a:lnTo>
                  <a:pt x="3940880" y="2190704"/>
                </a:lnTo>
                <a:close/>
                <a:moveTo>
                  <a:pt x="0" y="0"/>
                </a:moveTo>
                <a:lnTo>
                  <a:pt x="2541218" y="0"/>
                </a:lnTo>
                <a:lnTo>
                  <a:pt x="1270609" y="21907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41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557243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88607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069892">
            <a:off x="5427588" y="-144026"/>
            <a:ext cx="560222" cy="2425198"/>
          </a:xfrm>
          <a:custGeom>
            <a:avLst/>
            <a:gdLst>
              <a:gd name="connsiteX0" fmla="*/ 0 w 560222"/>
              <a:gd name="connsiteY0" fmla="*/ 180207 h 2425198"/>
              <a:gd name="connsiteX1" fmla="*/ 560222 w 560222"/>
              <a:gd name="connsiteY1" fmla="*/ 0 h 2425198"/>
              <a:gd name="connsiteX2" fmla="*/ 560222 w 560222"/>
              <a:gd name="connsiteY2" fmla="*/ 2244990 h 2425198"/>
              <a:gd name="connsiteX3" fmla="*/ 0 w 560222"/>
              <a:gd name="connsiteY3" fmla="*/ 2425198 h 24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22" h="2425198">
                <a:moveTo>
                  <a:pt x="0" y="180207"/>
                </a:moveTo>
                <a:lnTo>
                  <a:pt x="560222" y="0"/>
                </a:lnTo>
                <a:lnTo>
                  <a:pt x="560222" y="2244990"/>
                </a:lnTo>
                <a:lnTo>
                  <a:pt x="0" y="24251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10085998" y="-1268"/>
            <a:ext cx="2106002" cy="6859268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>
            <a:off x="11484280" y="4552950"/>
            <a:ext cx="707720" cy="2305050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7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1783890" y="4287302"/>
            <a:ext cx="999462" cy="1292409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6200000" flipV="1">
            <a:off x="918437" y="3787571"/>
            <a:ext cx="999462" cy="1292409"/>
            <a:chOff x="5710110" y="861237"/>
            <a:chExt cx="2762761" cy="3572539"/>
          </a:xfrm>
        </p:grpSpPr>
        <p:sp>
          <p:nvSpPr>
            <p:cNvPr id="18" name="Isosceles Triangle 17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5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4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C82AD369-D5FC-4070-BC71-064D8FC9F62A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610063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BBD87E43-19A7-48AA-87E3-677FC5FEE8E9}"/>
              </a:ext>
            </a:extLst>
          </p:cNvPr>
          <p:cNvSpPr/>
          <p:nvPr userDrawn="1"/>
        </p:nvSpPr>
        <p:spPr>
          <a:xfrm>
            <a:off x="-1" y="1610063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C3DE683D-324F-4A44-B9B4-483B8FD1C70A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3702F1BA-10D8-4331-BD4C-2706D1D9494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xmlns="" id="{F2E4E9C1-347B-453B-9635-0B93ABEC793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29560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xmlns="" id="{7F09AA59-EBC5-49D4-86FA-BA501F3B003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090555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xmlns="" id="{5AF75764-4E6E-43FC-A352-09023C4EA8F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60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xmlns="" id="{BA331AD9-76BB-4CB2-B996-5FD49778366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090555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0" r:id="rId3"/>
    <p:sldLayoutId id="2147483688" r:id="rId4"/>
    <p:sldLayoutId id="2147483689" r:id="rId5"/>
    <p:sldLayoutId id="2147483698" r:id="rId6"/>
    <p:sldLayoutId id="2147483701" r:id="rId7"/>
    <p:sldLayoutId id="2147483693" r:id="rId8"/>
    <p:sldLayoutId id="2147483691" r:id="rId9"/>
    <p:sldLayoutId id="2147483692" r:id="rId10"/>
    <p:sldLayoutId id="2147483694" r:id="rId11"/>
    <p:sldLayoutId id="2147483695" r:id="rId12"/>
    <p:sldLayoutId id="2147483696" r:id="rId13"/>
    <p:sldLayoutId id="2147483697" r:id="rId14"/>
    <p:sldLayoutId id="2147483699" r:id="rId15"/>
    <p:sldLayoutId id="2147483700" r:id="rId16"/>
    <p:sldLayoutId id="2147483702" r:id="rId17"/>
    <p:sldLayoutId id="2147483703" r:id="rId18"/>
    <p:sldLayoutId id="2147483704" r:id="rId19"/>
    <p:sldLayoutId id="2147483705" r:id="rId20"/>
    <p:sldLayoutId id="2147483709" r:id="rId21"/>
    <p:sldLayoutId id="2147483708" r:id="rId22"/>
    <p:sldLayoutId id="2147483706" r:id="rId23"/>
    <p:sldLayoutId id="2147483687" r:id="rId24"/>
    <p:sldLayoutId id="2147483707" r:id="rId2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microsoft.com/office/2007/relationships/hdphoto" Target="../media/hdphoto2.wd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of your presentation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</a:t>
            </a:r>
            <a:br>
              <a:rPr lang="en-US" dirty="0"/>
            </a:br>
            <a:r>
              <a:rPr lang="en-US" dirty="0"/>
              <a:t>PPT Templates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2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9537" y="4133728"/>
            <a:ext cx="1262227" cy="310203"/>
            <a:chOff x="3275856" y="1242391"/>
            <a:chExt cx="1656184" cy="407020"/>
          </a:xfrm>
        </p:grpSpPr>
        <p:sp>
          <p:nvSpPr>
            <p:cNvPr id="8" name="Rounded Rectangle 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1" name="Group 49">
            <a:extLst>
              <a:ext uri="{FF2B5EF4-FFF2-40B4-BE49-F238E27FC236}">
                <a16:creationId xmlns:a16="http://schemas.microsoft.com/office/drawing/2014/main" xmlns="" id="{572F934E-C18C-4E80-A74F-AFEE2E0C28A7}"/>
              </a:ext>
            </a:extLst>
          </p:cNvPr>
          <p:cNvGrpSpPr/>
          <p:nvPr/>
        </p:nvGrpSpPr>
        <p:grpSpPr>
          <a:xfrm>
            <a:off x="3447052" y="2536593"/>
            <a:ext cx="5824915" cy="2803056"/>
            <a:chOff x="1528207" y="1282474"/>
            <a:chExt cx="5839823" cy="2810230"/>
          </a:xfrm>
        </p:grpSpPr>
        <p:sp>
          <p:nvSpPr>
            <p:cNvPr id="42" name="Round Same Side Corner Rectangle 50">
              <a:extLst>
                <a:ext uri="{FF2B5EF4-FFF2-40B4-BE49-F238E27FC236}">
                  <a16:creationId xmlns:a16="http://schemas.microsoft.com/office/drawing/2014/main" xmlns="" id="{5ACF816F-9749-4AA0-9672-EF0DA962E194}"/>
                </a:ext>
              </a:extLst>
            </p:cNvPr>
            <p:cNvSpPr/>
            <p:nvPr/>
          </p:nvSpPr>
          <p:spPr>
            <a:xfrm rot="18900000">
              <a:off x="1528207" y="1784882"/>
              <a:ext cx="1260000" cy="12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ound Single Corner Rectangle 51">
              <a:extLst>
                <a:ext uri="{FF2B5EF4-FFF2-40B4-BE49-F238E27FC236}">
                  <a16:creationId xmlns:a16="http://schemas.microsoft.com/office/drawing/2014/main" xmlns="" id="{F0512506-7D2A-483A-94D1-E2AB52A29598}"/>
                </a:ext>
              </a:extLst>
            </p:cNvPr>
            <p:cNvSpPr/>
            <p:nvPr/>
          </p:nvSpPr>
          <p:spPr>
            <a:xfrm rot="8100000">
              <a:off x="2528698" y="2797259"/>
              <a:ext cx="1260000" cy="1260000"/>
            </a:xfrm>
            <a:prstGeom prst="round1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ound Single Corner Rectangle 52">
              <a:extLst>
                <a:ext uri="{FF2B5EF4-FFF2-40B4-BE49-F238E27FC236}">
                  <a16:creationId xmlns:a16="http://schemas.microsoft.com/office/drawing/2014/main" xmlns="" id="{641918BA-0F61-46A6-BAD9-4D62C655DB83}"/>
                </a:ext>
              </a:extLst>
            </p:cNvPr>
            <p:cNvSpPr/>
            <p:nvPr/>
          </p:nvSpPr>
          <p:spPr>
            <a:xfrm rot="18900000">
              <a:off x="3536812" y="1824593"/>
              <a:ext cx="1260000" cy="1260000"/>
            </a:xfrm>
            <a:prstGeom prst="round1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ound Single Corner Rectangle 53">
              <a:extLst>
                <a:ext uri="{FF2B5EF4-FFF2-40B4-BE49-F238E27FC236}">
                  <a16:creationId xmlns:a16="http://schemas.microsoft.com/office/drawing/2014/main" xmlns="" id="{073A98EA-05B0-4E6D-AC40-A49170F418B4}"/>
                </a:ext>
              </a:extLst>
            </p:cNvPr>
            <p:cNvSpPr/>
            <p:nvPr/>
          </p:nvSpPr>
          <p:spPr>
            <a:xfrm rot="8100000">
              <a:off x="4544923" y="2832704"/>
              <a:ext cx="1260000" cy="1260000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ight Arrow 54">
              <a:extLst>
                <a:ext uri="{FF2B5EF4-FFF2-40B4-BE49-F238E27FC236}">
                  <a16:creationId xmlns:a16="http://schemas.microsoft.com/office/drawing/2014/main" xmlns="" id="{29E69193-CFC3-4887-A5FB-4ACCDF224841}"/>
                </a:ext>
              </a:extLst>
            </p:cNvPr>
            <p:cNvSpPr/>
            <p:nvPr/>
          </p:nvSpPr>
          <p:spPr>
            <a:xfrm rot="18900000">
              <a:off x="5451565" y="1282474"/>
              <a:ext cx="1916465" cy="1907654"/>
            </a:xfrm>
            <a:prstGeom prst="rightArrow">
              <a:avLst>
                <a:gd name="adj1" fmla="val 65252"/>
                <a:gd name="adj2" fmla="val 476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55">
            <a:extLst>
              <a:ext uri="{FF2B5EF4-FFF2-40B4-BE49-F238E27FC236}">
                <a16:creationId xmlns:a16="http://schemas.microsoft.com/office/drawing/2014/main" xmlns="" id="{50D5C5DC-3F74-4C6C-B3BB-223770B74501}"/>
              </a:ext>
            </a:extLst>
          </p:cNvPr>
          <p:cNvGrpSpPr/>
          <p:nvPr/>
        </p:nvGrpSpPr>
        <p:grpSpPr>
          <a:xfrm>
            <a:off x="7870056" y="4970317"/>
            <a:ext cx="3409176" cy="898969"/>
            <a:chOff x="910640" y="3279324"/>
            <a:chExt cx="2448272" cy="89896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06529B1-EE03-430F-B898-41E9274E23C2}"/>
                </a:ext>
              </a:extLst>
            </p:cNvPr>
            <p:cNvSpPr txBox="1"/>
            <p:nvPr/>
          </p:nvSpPr>
          <p:spPr>
            <a:xfrm>
              <a:off x="910640" y="3279324"/>
              <a:ext cx="244827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4E3675D-2ED1-463B-94EF-1953DE44D8FC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58">
            <a:extLst>
              <a:ext uri="{FF2B5EF4-FFF2-40B4-BE49-F238E27FC236}">
                <a16:creationId xmlns:a16="http://schemas.microsoft.com/office/drawing/2014/main" xmlns="" id="{4AB82763-3ECB-45A0-AEC7-7AAD991FBB47}"/>
              </a:ext>
            </a:extLst>
          </p:cNvPr>
          <p:cNvGrpSpPr/>
          <p:nvPr/>
        </p:nvGrpSpPr>
        <p:grpSpPr>
          <a:xfrm>
            <a:off x="703233" y="4970317"/>
            <a:ext cx="3605178" cy="898969"/>
            <a:chOff x="1126664" y="3279324"/>
            <a:chExt cx="2232248" cy="89896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6639921-3F9D-49EB-986C-E8663EDE70C8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C7BD54D-2624-498A-A005-44B7FB1F4F71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61">
            <a:extLst>
              <a:ext uri="{FF2B5EF4-FFF2-40B4-BE49-F238E27FC236}">
                <a16:creationId xmlns:a16="http://schemas.microsoft.com/office/drawing/2014/main" xmlns="" id="{3A133DFA-C210-4425-86CC-C9FC66121A0C}"/>
              </a:ext>
            </a:extLst>
          </p:cNvPr>
          <p:cNvGrpSpPr/>
          <p:nvPr/>
        </p:nvGrpSpPr>
        <p:grpSpPr>
          <a:xfrm>
            <a:off x="695614" y="1865279"/>
            <a:ext cx="3497772" cy="898969"/>
            <a:chOff x="1126664" y="3279324"/>
            <a:chExt cx="2232248" cy="89896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EAE9455-4F31-4CAC-96E7-73A9E308ADF1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4EA5B21-4AEA-4772-8C91-AFA25A3A8D69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64">
            <a:extLst>
              <a:ext uri="{FF2B5EF4-FFF2-40B4-BE49-F238E27FC236}">
                <a16:creationId xmlns:a16="http://schemas.microsoft.com/office/drawing/2014/main" xmlns="" id="{04544988-9761-4C31-93B4-127244992FA7}"/>
              </a:ext>
            </a:extLst>
          </p:cNvPr>
          <p:cNvGrpSpPr/>
          <p:nvPr/>
        </p:nvGrpSpPr>
        <p:grpSpPr>
          <a:xfrm>
            <a:off x="4357419" y="1865279"/>
            <a:ext cx="3456844" cy="898969"/>
            <a:chOff x="1126664" y="3279324"/>
            <a:chExt cx="2232248" cy="89896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B7CC02D1-8955-4C45-AC54-03D8D476B08B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57E8264-313F-4722-8A47-55797C99AC77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67">
            <a:extLst>
              <a:ext uri="{FF2B5EF4-FFF2-40B4-BE49-F238E27FC236}">
                <a16:creationId xmlns:a16="http://schemas.microsoft.com/office/drawing/2014/main" xmlns="" id="{EC91ED23-C086-4862-8B66-A8F90DBFA0F7}"/>
              </a:ext>
            </a:extLst>
          </p:cNvPr>
          <p:cNvGrpSpPr/>
          <p:nvPr/>
        </p:nvGrpSpPr>
        <p:grpSpPr>
          <a:xfrm>
            <a:off x="7985452" y="1865279"/>
            <a:ext cx="3409176" cy="898969"/>
            <a:chOff x="910640" y="3279324"/>
            <a:chExt cx="2448272" cy="89896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470A5BC-5989-49E1-8BDC-F76BBD8DA310}"/>
                </a:ext>
              </a:extLst>
            </p:cNvPr>
            <p:cNvSpPr txBox="1"/>
            <p:nvPr/>
          </p:nvSpPr>
          <p:spPr>
            <a:xfrm>
              <a:off x="910640" y="3279324"/>
              <a:ext cx="244827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2744967-770A-406B-AB13-12FD8F04F6D0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520AA20-5900-4EDC-BEBF-3520D695E654}"/>
              </a:ext>
            </a:extLst>
          </p:cNvPr>
          <p:cNvSpPr txBox="1"/>
          <p:nvPr/>
        </p:nvSpPr>
        <p:spPr>
          <a:xfrm>
            <a:off x="3608599" y="3679251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682B798-6A02-4331-B748-F8B9230A89B4}"/>
              </a:ext>
            </a:extLst>
          </p:cNvPr>
          <p:cNvSpPr txBox="1"/>
          <p:nvPr/>
        </p:nvSpPr>
        <p:spPr>
          <a:xfrm>
            <a:off x="4617186" y="4640449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4CEB708-39D0-418C-B645-5D1B7E4E8D91}"/>
              </a:ext>
            </a:extLst>
          </p:cNvPr>
          <p:cNvSpPr txBox="1"/>
          <p:nvPr/>
        </p:nvSpPr>
        <p:spPr>
          <a:xfrm>
            <a:off x="5625773" y="3645523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C50E8EA-3120-4195-95D2-D632FA62538A}"/>
              </a:ext>
            </a:extLst>
          </p:cNvPr>
          <p:cNvSpPr txBox="1"/>
          <p:nvPr/>
        </p:nvSpPr>
        <p:spPr>
          <a:xfrm>
            <a:off x="6634360" y="4689902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7066429-9674-4E23-A6CA-EF79FC8FD98B}"/>
              </a:ext>
            </a:extLst>
          </p:cNvPr>
          <p:cNvSpPr txBox="1"/>
          <p:nvPr/>
        </p:nvSpPr>
        <p:spPr>
          <a:xfrm>
            <a:off x="7642945" y="3677598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Freeform 18">
            <a:extLst>
              <a:ext uri="{FF2B5EF4-FFF2-40B4-BE49-F238E27FC236}">
                <a16:creationId xmlns:a16="http://schemas.microsoft.com/office/drawing/2014/main" xmlns="" id="{1BD678C7-F4DE-42E6-A7A1-6BE0F57403A9}"/>
              </a:ext>
            </a:extLst>
          </p:cNvPr>
          <p:cNvSpPr/>
          <p:nvPr/>
        </p:nvSpPr>
        <p:spPr>
          <a:xfrm>
            <a:off x="3880973" y="3269519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xmlns="" id="{80F89CF6-BB07-4465-A968-935CD35DEBA8}"/>
              </a:ext>
            </a:extLst>
          </p:cNvPr>
          <p:cNvSpPr/>
          <p:nvPr/>
        </p:nvSpPr>
        <p:spPr>
          <a:xfrm>
            <a:off x="4892310" y="4190753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ed Rectangle 25">
            <a:extLst>
              <a:ext uri="{FF2B5EF4-FFF2-40B4-BE49-F238E27FC236}">
                <a16:creationId xmlns:a16="http://schemas.microsoft.com/office/drawing/2014/main" xmlns="" id="{C5000C0E-90FB-4BCF-96DD-7C0B1D319810}"/>
              </a:ext>
            </a:extLst>
          </p:cNvPr>
          <p:cNvSpPr/>
          <p:nvPr/>
        </p:nvSpPr>
        <p:spPr>
          <a:xfrm>
            <a:off x="5872498" y="3237371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Trapezoid 22">
            <a:extLst>
              <a:ext uri="{FF2B5EF4-FFF2-40B4-BE49-F238E27FC236}">
                <a16:creationId xmlns:a16="http://schemas.microsoft.com/office/drawing/2014/main" xmlns="" id="{A1117C73-F287-4717-AC3D-4F5AFBB6B072}"/>
              </a:ext>
            </a:extLst>
          </p:cNvPr>
          <p:cNvSpPr>
            <a:spLocks noChangeAspect="1"/>
          </p:cNvSpPr>
          <p:nvPr/>
        </p:nvSpPr>
        <p:spPr>
          <a:xfrm>
            <a:off x="6851491" y="432327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Freeform 53">
            <a:extLst>
              <a:ext uri="{FF2B5EF4-FFF2-40B4-BE49-F238E27FC236}">
                <a16:creationId xmlns:a16="http://schemas.microsoft.com/office/drawing/2014/main" xmlns="" id="{2D1B01A3-7302-4A74-9C96-DBE3DF295917}"/>
              </a:ext>
            </a:extLst>
          </p:cNvPr>
          <p:cNvSpPr/>
          <p:nvPr/>
        </p:nvSpPr>
        <p:spPr>
          <a:xfrm>
            <a:off x="7907624" y="3255391"/>
            <a:ext cx="380519" cy="39013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80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BD338F9-DC37-49D6-BC15-7E1AA7FFF549}"/>
              </a:ext>
            </a:extLst>
          </p:cNvPr>
          <p:cNvSpPr/>
          <p:nvPr/>
        </p:nvSpPr>
        <p:spPr>
          <a:xfrm>
            <a:off x="3924300" y="2572296"/>
            <a:ext cx="4343400" cy="174966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7389642-B773-4A71-9EC0-4BF1D4A7FF35}"/>
              </a:ext>
            </a:extLst>
          </p:cNvPr>
          <p:cNvGrpSpPr/>
          <p:nvPr/>
        </p:nvGrpSpPr>
        <p:grpSpPr>
          <a:xfrm>
            <a:off x="4185567" y="2761935"/>
            <a:ext cx="3816000" cy="1370391"/>
            <a:chOff x="4272544" y="3231000"/>
            <a:chExt cx="3816000" cy="13703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9662884-2DD1-446B-BC62-3FD3B457840F}"/>
                </a:ext>
              </a:extLst>
            </p:cNvPr>
            <p:cNvSpPr txBox="1"/>
            <p:nvPr/>
          </p:nvSpPr>
          <p:spPr>
            <a:xfrm>
              <a:off x="4272544" y="3231000"/>
              <a:ext cx="3816000" cy="396000"/>
            </a:xfrm>
            <a:prstGeom prst="rect">
              <a:avLst/>
            </a:prstGeom>
            <a:noFill/>
          </p:spPr>
          <p:txBody>
            <a:bodyPr lIns="0" anchor="ctr"/>
            <a:lstStyle>
              <a:lvl1pPr indent="0">
                <a:spcBef>
                  <a:spcPct val="20000"/>
                </a:spcBef>
                <a:buFontTx/>
                <a:buNone/>
                <a:defRPr sz="2400" b="1" baseline="0">
                  <a:solidFill>
                    <a:schemeClr val="bg1"/>
                  </a:solidFill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altLang="ko-KR" sz="2800" dirty="0"/>
                <a:t>Simple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F8AED27-C17F-4C2E-88BD-3C5DF405FE2B}"/>
                </a:ext>
              </a:extLst>
            </p:cNvPr>
            <p:cNvSpPr/>
            <p:nvPr/>
          </p:nvSpPr>
          <p:spPr>
            <a:xfrm>
              <a:off x="4272544" y="3718196"/>
              <a:ext cx="3816000" cy="396000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>
                <a:spcBef>
                  <a:spcPct val="2000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Portfolio Presentation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4F1C3A1-262D-40E1-90DE-81EC3228BC9D}"/>
                </a:ext>
              </a:extLst>
            </p:cNvPr>
            <p:cNvSpPr/>
            <p:nvPr/>
          </p:nvSpPr>
          <p:spPr>
            <a:xfrm>
              <a:off x="4272544" y="4205391"/>
              <a:ext cx="3816000" cy="396000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>
                <a:spcBef>
                  <a:spcPct val="2000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Beautifully Designed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39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xmlns="" id="{5846D713-DFA3-474A-B337-8FFB934CD7D2}"/>
              </a:ext>
            </a:extLst>
          </p:cNvPr>
          <p:cNvSpPr/>
          <p:nvPr/>
        </p:nvSpPr>
        <p:spPr>
          <a:xfrm>
            <a:off x="971550" y="2786997"/>
            <a:ext cx="2745724" cy="968320"/>
          </a:xfrm>
          <a:prstGeom prst="chevron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5" name="Chevron 6">
            <a:extLst>
              <a:ext uri="{FF2B5EF4-FFF2-40B4-BE49-F238E27FC236}">
                <a16:creationId xmlns:a16="http://schemas.microsoft.com/office/drawing/2014/main" xmlns="" id="{42A459B3-6FF4-4D38-ACB9-FEE76625A914}"/>
              </a:ext>
            </a:extLst>
          </p:cNvPr>
          <p:cNvSpPr/>
          <p:nvPr/>
        </p:nvSpPr>
        <p:spPr>
          <a:xfrm>
            <a:off x="3361487" y="2786997"/>
            <a:ext cx="2745724" cy="968320"/>
          </a:xfrm>
          <a:prstGeom prst="chevron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xmlns="" id="{B401D909-E07C-46D0-89BC-0B6AEF7A47AC}"/>
              </a:ext>
            </a:extLst>
          </p:cNvPr>
          <p:cNvSpPr/>
          <p:nvPr/>
        </p:nvSpPr>
        <p:spPr>
          <a:xfrm>
            <a:off x="5755196" y="2786525"/>
            <a:ext cx="1212255" cy="2096571"/>
          </a:xfrm>
          <a:custGeom>
            <a:avLst/>
            <a:gdLst>
              <a:gd name="connsiteX0" fmla="*/ 652496 w 1212255"/>
              <a:gd name="connsiteY0" fmla="*/ 1413539 h 2096571"/>
              <a:gd name="connsiteX1" fmla="*/ 760324 w 1212255"/>
              <a:gd name="connsiteY1" fmla="*/ 1521367 h 2096571"/>
              <a:gd name="connsiteX2" fmla="*/ 210835 w 1212255"/>
              <a:gd name="connsiteY2" fmla="*/ 2096571 h 2096571"/>
              <a:gd name="connsiteX3" fmla="*/ 0 w 1212255"/>
              <a:gd name="connsiteY3" fmla="*/ 2096571 h 2096571"/>
              <a:gd name="connsiteX4" fmla="*/ 0 w 1212255"/>
              <a:gd name="connsiteY4" fmla="*/ 0 h 2096571"/>
              <a:gd name="connsiteX5" fmla="*/ 210835 w 1212255"/>
              <a:gd name="connsiteY5" fmla="*/ 0 h 2096571"/>
              <a:gd name="connsiteX6" fmla="*/ 1212255 w 1212255"/>
              <a:gd name="connsiteY6" fmla="*/ 1048286 h 2096571"/>
              <a:gd name="connsiteX7" fmla="*/ 1135865 w 1212255"/>
              <a:gd name="connsiteY7" fmla="*/ 1128251 h 2096571"/>
              <a:gd name="connsiteX8" fmla="*/ 925030 w 1212255"/>
              <a:gd name="connsiteY8" fmla="*/ 1128251 h 2096571"/>
              <a:gd name="connsiteX9" fmla="*/ 1001420 w 1212255"/>
              <a:gd name="connsiteY9" fmla="*/ 1048286 h 20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2255" h="2096571">
                <a:moveTo>
                  <a:pt x="652496" y="1413539"/>
                </a:moveTo>
                <a:lnTo>
                  <a:pt x="760324" y="1521367"/>
                </a:lnTo>
                <a:lnTo>
                  <a:pt x="210835" y="2096571"/>
                </a:lnTo>
                <a:lnTo>
                  <a:pt x="0" y="2096571"/>
                </a:lnTo>
                <a:close/>
                <a:moveTo>
                  <a:pt x="0" y="0"/>
                </a:moveTo>
                <a:lnTo>
                  <a:pt x="210835" y="0"/>
                </a:lnTo>
                <a:lnTo>
                  <a:pt x="1212255" y="1048286"/>
                </a:lnTo>
                <a:lnTo>
                  <a:pt x="1135865" y="1128251"/>
                </a:lnTo>
                <a:lnTo>
                  <a:pt x="925030" y="1128251"/>
                </a:lnTo>
                <a:lnTo>
                  <a:pt x="1001420" y="1048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hevron 11">
            <a:extLst>
              <a:ext uri="{FF2B5EF4-FFF2-40B4-BE49-F238E27FC236}">
                <a16:creationId xmlns:a16="http://schemas.microsoft.com/office/drawing/2014/main" xmlns="" id="{028B735E-E41C-4B36-9C29-35B92C9B610C}"/>
              </a:ext>
            </a:extLst>
          </p:cNvPr>
          <p:cNvSpPr/>
          <p:nvPr/>
        </p:nvSpPr>
        <p:spPr>
          <a:xfrm>
            <a:off x="6122404" y="3914776"/>
            <a:ext cx="2745724" cy="968320"/>
          </a:xfrm>
          <a:prstGeom prst="chevron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2626"/>
              </a:solidFill>
            </a:endParaRPr>
          </a:p>
        </p:txBody>
      </p:sp>
      <p:sp>
        <p:nvSpPr>
          <p:cNvPr id="8" name="Chevron 15">
            <a:extLst>
              <a:ext uri="{FF2B5EF4-FFF2-40B4-BE49-F238E27FC236}">
                <a16:creationId xmlns:a16="http://schemas.microsoft.com/office/drawing/2014/main" xmlns="" id="{2C38EC8E-37D2-4E92-A512-05F6FD87E273}"/>
              </a:ext>
            </a:extLst>
          </p:cNvPr>
          <p:cNvSpPr/>
          <p:nvPr/>
        </p:nvSpPr>
        <p:spPr>
          <a:xfrm>
            <a:off x="8531877" y="3914776"/>
            <a:ext cx="2745724" cy="968320"/>
          </a:xfrm>
          <a:prstGeom prst="chevron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xmlns="" id="{4A126E69-F580-4E76-B5F2-08C299B20898}"/>
              </a:ext>
            </a:extLst>
          </p:cNvPr>
          <p:cNvGrpSpPr/>
          <p:nvPr/>
        </p:nvGrpSpPr>
        <p:grpSpPr>
          <a:xfrm>
            <a:off x="1527864" y="2931911"/>
            <a:ext cx="1727068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16D84A6-793D-45B2-8CD7-B6886215593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ECB4283-FE94-4BEB-AEF0-BA9911C7430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xmlns="" id="{D30ADC48-13F5-4225-AA3C-95D4FD0DB43D}"/>
              </a:ext>
            </a:extLst>
          </p:cNvPr>
          <p:cNvGrpSpPr/>
          <p:nvPr/>
        </p:nvGrpSpPr>
        <p:grpSpPr>
          <a:xfrm>
            <a:off x="3931111" y="2931911"/>
            <a:ext cx="1727068" cy="678649"/>
            <a:chOff x="3233964" y="1954419"/>
            <a:chExt cx="1410044" cy="6786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0DF3ED3-3B4B-42FE-967B-156212A660B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5208C31-237A-4BE7-8196-ECD303CCA1F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xmlns="" id="{CD224AC3-E54B-486F-89ED-26F832F08E14}"/>
              </a:ext>
            </a:extLst>
          </p:cNvPr>
          <p:cNvGrpSpPr/>
          <p:nvPr/>
        </p:nvGrpSpPr>
        <p:grpSpPr>
          <a:xfrm>
            <a:off x="6687809" y="4059690"/>
            <a:ext cx="1727068" cy="678649"/>
            <a:chOff x="3233964" y="1954419"/>
            <a:chExt cx="1410044" cy="67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7AFE5B3-0E51-4139-AC8C-36BE705D7B3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87054F6-30C3-4F3D-AAF9-593562F375B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xmlns="" id="{7814BDF3-B39B-4A80-BCAE-7769C4166785}"/>
              </a:ext>
            </a:extLst>
          </p:cNvPr>
          <p:cNvGrpSpPr/>
          <p:nvPr/>
        </p:nvGrpSpPr>
        <p:grpSpPr>
          <a:xfrm>
            <a:off x="9138681" y="4059690"/>
            <a:ext cx="1727068" cy="678649"/>
            <a:chOff x="3233964" y="1954419"/>
            <a:chExt cx="1410044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7390F7A-F81B-405D-8265-9652257A3DC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D84FF74-416B-46F1-92C6-A15E399EACB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xmlns="" id="{16B5C17D-658C-489E-8EAE-78D0F9C2BA38}"/>
              </a:ext>
            </a:extLst>
          </p:cNvPr>
          <p:cNvGrpSpPr/>
          <p:nvPr/>
        </p:nvGrpSpPr>
        <p:grpSpPr>
          <a:xfrm>
            <a:off x="6240016" y="2595061"/>
            <a:ext cx="2879516" cy="1237246"/>
            <a:chOff x="3017859" y="4283314"/>
            <a:chExt cx="2068609" cy="12372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2121E4D-B4D2-46CF-B3CD-4AC1D010296E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F1A3495-7C7C-45CC-8073-B2EC38565E52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6904E616-A369-4A87-9838-109F8365B2A0}"/>
              </a:ext>
            </a:extLst>
          </p:cNvPr>
          <p:cNvGrpSpPr/>
          <p:nvPr/>
        </p:nvGrpSpPr>
        <p:grpSpPr>
          <a:xfrm>
            <a:off x="3288492" y="3849514"/>
            <a:ext cx="2879516" cy="1237246"/>
            <a:chOff x="3017859" y="4283314"/>
            <a:chExt cx="2068609" cy="12372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F5822CF-C38D-4491-AA2D-FE29E3815578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34B95C9-20D8-4F7E-9895-03F3265A0C1B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xmlns="" id="{5C7DA165-961F-4DBC-B17E-469C5C1684D0}"/>
              </a:ext>
            </a:extLst>
          </p:cNvPr>
          <p:cNvGrpSpPr/>
          <p:nvPr/>
        </p:nvGrpSpPr>
        <p:grpSpPr>
          <a:xfrm>
            <a:off x="971550" y="1625479"/>
            <a:ext cx="2879516" cy="1052580"/>
            <a:chOff x="3017859" y="4283314"/>
            <a:chExt cx="2068609" cy="10525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62A85EF-7DA5-429D-AF2B-6BC98B6F2382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081C832-D597-4BF2-99E7-9165D7BCAD9C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xmlns="" id="{2859B7B9-BDF3-4018-AE02-984A56EF2D0D}"/>
              </a:ext>
            </a:extLst>
          </p:cNvPr>
          <p:cNvGrpSpPr/>
          <p:nvPr/>
        </p:nvGrpSpPr>
        <p:grpSpPr>
          <a:xfrm>
            <a:off x="8398085" y="4974476"/>
            <a:ext cx="2879516" cy="1052580"/>
            <a:chOff x="3017859" y="4283314"/>
            <a:chExt cx="2068609" cy="10525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43973F4-6E61-48C9-BBC7-6BD46EFC148C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B5100C4-DC0E-468A-BD58-DD890347B173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1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xmlns="" id="{D759AEF5-1514-4FF4-B172-847B7449C69F}"/>
              </a:ext>
            </a:extLst>
          </p:cNvPr>
          <p:cNvSpPr>
            <a:spLocks noEditPoints="1"/>
          </p:cNvSpPr>
          <p:nvPr/>
        </p:nvSpPr>
        <p:spPr bwMode="auto">
          <a:xfrm>
            <a:off x="7454537" y="2095238"/>
            <a:ext cx="3516702" cy="4762762"/>
          </a:xfrm>
          <a:custGeom>
            <a:avLst/>
            <a:gdLst>
              <a:gd name="T0" fmla="*/ 6163 w 7567"/>
              <a:gd name="T1" fmla="*/ 2052 h 7152"/>
              <a:gd name="T2" fmla="*/ 6838 w 7567"/>
              <a:gd name="T3" fmla="*/ 1156 h 7152"/>
              <a:gd name="T4" fmla="*/ 6989 w 7567"/>
              <a:gd name="T5" fmla="*/ 1654 h 7152"/>
              <a:gd name="T6" fmla="*/ 5410 w 7567"/>
              <a:gd name="T7" fmla="*/ 3458 h 7152"/>
              <a:gd name="T8" fmla="*/ 5869 w 7567"/>
              <a:gd name="T9" fmla="*/ 199 h 7152"/>
              <a:gd name="T10" fmla="*/ 5410 w 7567"/>
              <a:gd name="T11" fmla="*/ 3458 h 7152"/>
              <a:gd name="T12" fmla="*/ 6762 w 7567"/>
              <a:gd name="T13" fmla="*/ 1118 h 7152"/>
              <a:gd name="T14" fmla="*/ 6431 w 7567"/>
              <a:gd name="T15" fmla="*/ 779 h 7152"/>
              <a:gd name="T16" fmla="*/ 1099 w 7567"/>
              <a:gd name="T17" fmla="*/ 1657 h 7152"/>
              <a:gd name="T18" fmla="*/ 1630 w 7567"/>
              <a:gd name="T19" fmla="*/ 1662 h 7152"/>
              <a:gd name="T20" fmla="*/ 1877 w 7567"/>
              <a:gd name="T21" fmla="*/ 2587 h 7152"/>
              <a:gd name="T22" fmla="*/ 918 w 7567"/>
              <a:gd name="T23" fmla="*/ 1760 h 7152"/>
              <a:gd name="T24" fmla="*/ 1027 w 7567"/>
              <a:gd name="T25" fmla="*/ 1864 h 7152"/>
              <a:gd name="T26" fmla="*/ 1695 w 7567"/>
              <a:gd name="T27" fmla="*/ 1432 h 7152"/>
              <a:gd name="T28" fmla="*/ 762 w 7567"/>
              <a:gd name="T29" fmla="*/ 1761 h 7152"/>
              <a:gd name="T30" fmla="*/ 1857 w 7567"/>
              <a:gd name="T31" fmla="*/ 2751 h 7152"/>
              <a:gd name="T32" fmla="*/ 0 w 7567"/>
              <a:gd name="T33" fmla="*/ 2125 h 7152"/>
              <a:gd name="T34" fmla="*/ 2168 w 7567"/>
              <a:gd name="T35" fmla="*/ 3095 h 7152"/>
              <a:gd name="T36" fmla="*/ 3756 w 7567"/>
              <a:gd name="T37" fmla="*/ 5793 h 7152"/>
              <a:gd name="T38" fmla="*/ 3806 w 7567"/>
              <a:gd name="T39" fmla="*/ 7152 h 7152"/>
              <a:gd name="T40" fmla="*/ 4326 w 7567"/>
              <a:gd name="T41" fmla="*/ 6288 h 7152"/>
              <a:gd name="T42" fmla="*/ 5410 w 7567"/>
              <a:gd name="T43" fmla="*/ 3693 h 7152"/>
              <a:gd name="T44" fmla="*/ 7095 w 7567"/>
              <a:gd name="T45" fmla="*/ 1639 h 7152"/>
              <a:gd name="T46" fmla="*/ 7475 w 7567"/>
              <a:gd name="T47" fmla="*/ 479 h 7152"/>
              <a:gd name="T48" fmla="*/ 5756 w 7567"/>
              <a:gd name="T49" fmla="*/ 27 h 7152"/>
              <a:gd name="T50" fmla="*/ 5667 w 7567"/>
              <a:gd name="T51" fmla="*/ 485 h 7152"/>
              <a:gd name="T52" fmla="*/ 5584 w 7567"/>
              <a:gd name="T53" fmla="*/ 2372 h 7152"/>
              <a:gd name="T54" fmla="*/ 4218 w 7567"/>
              <a:gd name="T55" fmla="*/ 4361 h 7152"/>
              <a:gd name="T56" fmla="*/ 4399 w 7567"/>
              <a:gd name="T57" fmla="*/ 2912 h 7152"/>
              <a:gd name="T58" fmla="*/ 4553 w 7567"/>
              <a:gd name="T59" fmla="*/ 1333 h 7152"/>
              <a:gd name="T60" fmla="*/ 4279 w 7567"/>
              <a:gd name="T61" fmla="*/ 1311 h 7152"/>
              <a:gd name="T62" fmla="*/ 4386 w 7567"/>
              <a:gd name="T63" fmla="*/ 2311 h 7152"/>
              <a:gd name="T64" fmla="*/ 4134 w 7567"/>
              <a:gd name="T65" fmla="*/ 3554 h 7152"/>
              <a:gd name="T66" fmla="*/ 3920 w 7567"/>
              <a:gd name="T67" fmla="*/ 2660 h 7152"/>
              <a:gd name="T68" fmla="*/ 3375 w 7567"/>
              <a:gd name="T69" fmla="*/ 1864 h 7152"/>
              <a:gd name="T70" fmla="*/ 3765 w 7567"/>
              <a:gd name="T71" fmla="*/ 468 h 7152"/>
              <a:gd name="T72" fmla="*/ 3964 w 7567"/>
              <a:gd name="T73" fmla="*/ 29 h 7152"/>
              <a:gd name="T74" fmla="*/ 3772 w 7567"/>
              <a:gd name="T75" fmla="*/ 104 h 7152"/>
              <a:gd name="T76" fmla="*/ 3702 w 7567"/>
              <a:gd name="T77" fmla="*/ 133 h 7152"/>
              <a:gd name="T78" fmla="*/ 3203 w 7567"/>
              <a:gd name="T79" fmla="*/ 1472 h 7152"/>
              <a:gd name="T80" fmla="*/ 2992 w 7567"/>
              <a:gd name="T81" fmla="*/ 511 h 7152"/>
              <a:gd name="T82" fmla="*/ 3350 w 7567"/>
              <a:gd name="T83" fmla="*/ 2101 h 7152"/>
              <a:gd name="T84" fmla="*/ 4003 w 7567"/>
              <a:gd name="T85" fmla="*/ 4950 h 7152"/>
              <a:gd name="T86" fmla="*/ 3787 w 7567"/>
              <a:gd name="T87" fmla="*/ 4949 h 7152"/>
              <a:gd name="T88" fmla="*/ 2320 w 7567"/>
              <a:gd name="T89" fmla="*/ 2915 h 7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567" h="7152">
                <a:moveTo>
                  <a:pt x="5776" y="3027"/>
                </a:moveTo>
                <a:cubicBezTo>
                  <a:pt x="5890" y="2704"/>
                  <a:pt x="6021" y="2372"/>
                  <a:pt x="6163" y="2052"/>
                </a:cubicBezTo>
                <a:cubicBezTo>
                  <a:pt x="6178" y="2017"/>
                  <a:pt x="6193" y="1977"/>
                  <a:pt x="6208" y="1934"/>
                </a:cubicBezTo>
                <a:cubicBezTo>
                  <a:pt x="6306" y="1832"/>
                  <a:pt x="6760" y="1254"/>
                  <a:pt x="6838" y="1156"/>
                </a:cubicBezTo>
                <a:cubicBezTo>
                  <a:pt x="6945" y="1174"/>
                  <a:pt x="7280" y="1056"/>
                  <a:pt x="7358" y="940"/>
                </a:cubicBezTo>
                <a:cubicBezTo>
                  <a:pt x="7392" y="889"/>
                  <a:pt x="7093" y="1517"/>
                  <a:pt x="6989" y="1654"/>
                </a:cubicBezTo>
                <a:cubicBezTo>
                  <a:pt x="6846" y="1929"/>
                  <a:pt x="6428" y="2521"/>
                  <a:pt x="5776" y="3027"/>
                </a:cubicBezTo>
                <a:close/>
                <a:moveTo>
                  <a:pt x="5410" y="3458"/>
                </a:moveTo>
                <a:cubicBezTo>
                  <a:pt x="5620" y="3097"/>
                  <a:pt x="5747" y="2164"/>
                  <a:pt x="5737" y="1933"/>
                </a:cubicBezTo>
                <a:cubicBezTo>
                  <a:pt x="5731" y="1808"/>
                  <a:pt x="5869" y="246"/>
                  <a:pt x="5869" y="199"/>
                </a:cubicBezTo>
                <a:lnTo>
                  <a:pt x="6351" y="768"/>
                </a:lnTo>
                <a:cubicBezTo>
                  <a:pt x="6232" y="1625"/>
                  <a:pt x="5643" y="3291"/>
                  <a:pt x="5410" y="3458"/>
                </a:cubicBezTo>
                <a:close/>
                <a:moveTo>
                  <a:pt x="6431" y="779"/>
                </a:moveTo>
                <a:cubicBezTo>
                  <a:pt x="6456" y="785"/>
                  <a:pt x="6736" y="1113"/>
                  <a:pt x="6762" y="1118"/>
                </a:cubicBezTo>
                <a:cubicBezTo>
                  <a:pt x="6719" y="1169"/>
                  <a:pt x="6216" y="1778"/>
                  <a:pt x="6187" y="1808"/>
                </a:cubicBezTo>
                <a:cubicBezTo>
                  <a:pt x="6199" y="1763"/>
                  <a:pt x="6420" y="827"/>
                  <a:pt x="6431" y="779"/>
                </a:cubicBezTo>
                <a:close/>
                <a:moveTo>
                  <a:pt x="1140" y="1968"/>
                </a:moveTo>
                <a:cubicBezTo>
                  <a:pt x="1128" y="1889"/>
                  <a:pt x="1114" y="1730"/>
                  <a:pt x="1099" y="1657"/>
                </a:cubicBezTo>
                <a:cubicBezTo>
                  <a:pt x="1302" y="1626"/>
                  <a:pt x="1488" y="1553"/>
                  <a:pt x="1631" y="1472"/>
                </a:cubicBezTo>
                <a:cubicBezTo>
                  <a:pt x="1632" y="1509"/>
                  <a:pt x="1629" y="1636"/>
                  <a:pt x="1630" y="1662"/>
                </a:cubicBezTo>
                <a:cubicBezTo>
                  <a:pt x="1647" y="1917"/>
                  <a:pt x="1724" y="2015"/>
                  <a:pt x="1810" y="2344"/>
                </a:cubicBezTo>
                <a:cubicBezTo>
                  <a:pt x="1835" y="2439"/>
                  <a:pt x="1855" y="2517"/>
                  <a:pt x="1877" y="2587"/>
                </a:cubicBezTo>
                <a:cubicBezTo>
                  <a:pt x="1658" y="2415"/>
                  <a:pt x="1400" y="2203"/>
                  <a:pt x="1140" y="1968"/>
                </a:cubicBezTo>
                <a:close/>
                <a:moveTo>
                  <a:pt x="918" y="1760"/>
                </a:moveTo>
                <a:cubicBezTo>
                  <a:pt x="949" y="1758"/>
                  <a:pt x="979" y="1756"/>
                  <a:pt x="1009" y="1753"/>
                </a:cubicBezTo>
                <a:cubicBezTo>
                  <a:pt x="1019" y="1803"/>
                  <a:pt x="1024" y="1841"/>
                  <a:pt x="1027" y="1864"/>
                </a:cubicBezTo>
                <a:cubicBezTo>
                  <a:pt x="991" y="1830"/>
                  <a:pt x="954" y="1795"/>
                  <a:pt x="918" y="1760"/>
                </a:cubicBezTo>
                <a:close/>
                <a:moveTo>
                  <a:pt x="1695" y="1432"/>
                </a:moveTo>
                <a:lnTo>
                  <a:pt x="1695" y="1432"/>
                </a:lnTo>
                <a:lnTo>
                  <a:pt x="762" y="1761"/>
                </a:lnTo>
                <a:cubicBezTo>
                  <a:pt x="908" y="1923"/>
                  <a:pt x="1049" y="2062"/>
                  <a:pt x="1165" y="2145"/>
                </a:cubicBezTo>
                <a:cubicBezTo>
                  <a:pt x="1450" y="2349"/>
                  <a:pt x="1595" y="2530"/>
                  <a:pt x="1857" y="2751"/>
                </a:cubicBezTo>
                <a:cubicBezTo>
                  <a:pt x="614" y="2590"/>
                  <a:pt x="48" y="2075"/>
                  <a:pt x="48" y="2075"/>
                </a:cubicBezTo>
                <a:lnTo>
                  <a:pt x="0" y="2125"/>
                </a:lnTo>
                <a:cubicBezTo>
                  <a:pt x="329" y="2512"/>
                  <a:pt x="1566" y="2806"/>
                  <a:pt x="2028" y="2904"/>
                </a:cubicBezTo>
                <a:cubicBezTo>
                  <a:pt x="2065" y="2961"/>
                  <a:pt x="2114" y="3020"/>
                  <a:pt x="2168" y="3095"/>
                </a:cubicBezTo>
                <a:cubicBezTo>
                  <a:pt x="3787" y="5321"/>
                  <a:pt x="3756" y="5466"/>
                  <a:pt x="3756" y="5466"/>
                </a:cubicBezTo>
                <a:lnTo>
                  <a:pt x="3756" y="5793"/>
                </a:lnTo>
                <a:cubicBezTo>
                  <a:pt x="3798" y="6143"/>
                  <a:pt x="3839" y="6371"/>
                  <a:pt x="3830" y="6568"/>
                </a:cubicBezTo>
                <a:cubicBezTo>
                  <a:pt x="3815" y="6927"/>
                  <a:pt x="3806" y="7152"/>
                  <a:pt x="3806" y="7152"/>
                </a:cubicBezTo>
                <a:lnTo>
                  <a:pt x="4397" y="7152"/>
                </a:lnTo>
                <a:cubicBezTo>
                  <a:pt x="4365" y="6999"/>
                  <a:pt x="4332" y="6599"/>
                  <a:pt x="4326" y="6288"/>
                </a:cubicBezTo>
                <a:cubicBezTo>
                  <a:pt x="4271" y="5343"/>
                  <a:pt x="4937" y="4699"/>
                  <a:pt x="5221" y="3999"/>
                </a:cubicBezTo>
                <a:cubicBezTo>
                  <a:pt x="5269" y="3863"/>
                  <a:pt x="5362" y="3761"/>
                  <a:pt x="5410" y="3693"/>
                </a:cubicBezTo>
                <a:cubicBezTo>
                  <a:pt x="5590" y="3440"/>
                  <a:pt x="5680" y="3340"/>
                  <a:pt x="5784" y="3163"/>
                </a:cubicBezTo>
                <a:cubicBezTo>
                  <a:pt x="6072" y="2901"/>
                  <a:pt x="6853" y="2162"/>
                  <a:pt x="7095" y="1639"/>
                </a:cubicBezTo>
                <a:cubicBezTo>
                  <a:pt x="7175" y="1506"/>
                  <a:pt x="7313" y="1308"/>
                  <a:pt x="7408" y="1012"/>
                </a:cubicBezTo>
                <a:cubicBezTo>
                  <a:pt x="7464" y="840"/>
                  <a:pt x="7567" y="501"/>
                  <a:pt x="7475" y="479"/>
                </a:cubicBezTo>
                <a:cubicBezTo>
                  <a:pt x="7317" y="1168"/>
                  <a:pt x="6880" y="1123"/>
                  <a:pt x="6811" y="921"/>
                </a:cubicBezTo>
                <a:lnTo>
                  <a:pt x="5756" y="27"/>
                </a:lnTo>
                <a:lnTo>
                  <a:pt x="5679" y="33"/>
                </a:lnTo>
                <a:lnTo>
                  <a:pt x="5667" y="485"/>
                </a:lnTo>
                <a:lnTo>
                  <a:pt x="5648" y="1258"/>
                </a:lnTo>
                <a:cubicBezTo>
                  <a:pt x="5681" y="1567"/>
                  <a:pt x="5595" y="2281"/>
                  <a:pt x="5584" y="2372"/>
                </a:cubicBezTo>
                <a:cubicBezTo>
                  <a:pt x="5478" y="3261"/>
                  <a:pt x="4233" y="5243"/>
                  <a:pt x="4233" y="5243"/>
                </a:cubicBezTo>
                <a:cubicBezTo>
                  <a:pt x="4277" y="4854"/>
                  <a:pt x="4224" y="5371"/>
                  <a:pt x="4218" y="4361"/>
                </a:cubicBezTo>
                <a:cubicBezTo>
                  <a:pt x="4215" y="3984"/>
                  <a:pt x="4213" y="3975"/>
                  <a:pt x="4210" y="3732"/>
                </a:cubicBezTo>
                <a:lnTo>
                  <a:pt x="4399" y="2912"/>
                </a:lnTo>
                <a:cubicBezTo>
                  <a:pt x="4399" y="2912"/>
                  <a:pt x="4584" y="2089"/>
                  <a:pt x="4610" y="1443"/>
                </a:cubicBezTo>
                <a:lnTo>
                  <a:pt x="4553" y="1333"/>
                </a:lnTo>
                <a:cubicBezTo>
                  <a:pt x="4550" y="1545"/>
                  <a:pt x="4511" y="1858"/>
                  <a:pt x="4459" y="2201"/>
                </a:cubicBezTo>
                <a:cubicBezTo>
                  <a:pt x="4349" y="1974"/>
                  <a:pt x="4296" y="1540"/>
                  <a:pt x="4279" y="1311"/>
                </a:cubicBezTo>
                <a:lnTo>
                  <a:pt x="4243" y="1421"/>
                </a:lnTo>
                <a:cubicBezTo>
                  <a:pt x="4257" y="1925"/>
                  <a:pt x="4386" y="2311"/>
                  <a:pt x="4386" y="2311"/>
                </a:cubicBezTo>
                <a:cubicBezTo>
                  <a:pt x="4344" y="2568"/>
                  <a:pt x="4262" y="2877"/>
                  <a:pt x="4228" y="3022"/>
                </a:cubicBezTo>
                <a:cubicBezTo>
                  <a:pt x="4196" y="3159"/>
                  <a:pt x="4151" y="3498"/>
                  <a:pt x="4134" y="3554"/>
                </a:cubicBezTo>
                <a:cubicBezTo>
                  <a:pt x="4127" y="3536"/>
                  <a:pt x="4093" y="3255"/>
                  <a:pt x="4087" y="3232"/>
                </a:cubicBezTo>
                <a:cubicBezTo>
                  <a:pt x="3965" y="2760"/>
                  <a:pt x="3920" y="2660"/>
                  <a:pt x="3920" y="2660"/>
                </a:cubicBezTo>
                <a:cubicBezTo>
                  <a:pt x="3920" y="2660"/>
                  <a:pt x="3785" y="2415"/>
                  <a:pt x="3644" y="2198"/>
                </a:cubicBezTo>
                <a:cubicBezTo>
                  <a:pt x="3576" y="2092"/>
                  <a:pt x="3432" y="1945"/>
                  <a:pt x="3375" y="1864"/>
                </a:cubicBezTo>
                <a:cubicBezTo>
                  <a:pt x="3378" y="1821"/>
                  <a:pt x="3415" y="1707"/>
                  <a:pt x="3431" y="1645"/>
                </a:cubicBezTo>
                <a:cubicBezTo>
                  <a:pt x="3502" y="1364"/>
                  <a:pt x="3694" y="862"/>
                  <a:pt x="3765" y="468"/>
                </a:cubicBezTo>
                <a:cubicBezTo>
                  <a:pt x="3825" y="369"/>
                  <a:pt x="3899" y="244"/>
                  <a:pt x="3977" y="104"/>
                </a:cubicBezTo>
                <a:lnTo>
                  <a:pt x="3964" y="29"/>
                </a:lnTo>
                <a:cubicBezTo>
                  <a:pt x="3931" y="80"/>
                  <a:pt x="3793" y="286"/>
                  <a:pt x="3756" y="338"/>
                </a:cubicBezTo>
                <a:cubicBezTo>
                  <a:pt x="3758" y="290"/>
                  <a:pt x="3771" y="159"/>
                  <a:pt x="3772" y="104"/>
                </a:cubicBezTo>
                <a:lnTo>
                  <a:pt x="3731" y="0"/>
                </a:lnTo>
                <a:lnTo>
                  <a:pt x="3702" y="133"/>
                </a:lnTo>
                <a:cubicBezTo>
                  <a:pt x="3784" y="514"/>
                  <a:pt x="3363" y="1526"/>
                  <a:pt x="3281" y="1753"/>
                </a:cubicBezTo>
                <a:cubicBezTo>
                  <a:pt x="3258" y="1701"/>
                  <a:pt x="3227" y="1623"/>
                  <a:pt x="3203" y="1472"/>
                </a:cubicBezTo>
                <a:cubicBezTo>
                  <a:pt x="3156" y="1173"/>
                  <a:pt x="3167" y="1055"/>
                  <a:pt x="3059" y="594"/>
                </a:cubicBezTo>
                <a:lnTo>
                  <a:pt x="2992" y="511"/>
                </a:lnTo>
                <a:lnTo>
                  <a:pt x="3086" y="1105"/>
                </a:lnTo>
                <a:cubicBezTo>
                  <a:pt x="3115" y="1432"/>
                  <a:pt x="3090" y="1773"/>
                  <a:pt x="3350" y="2101"/>
                </a:cubicBezTo>
                <a:cubicBezTo>
                  <a:pt x="3513" y="2307"/>
                  <a:pt x="3920" y="2660"/>
                  <a:pt x="4019" y="3711"/>
                </a:cubicBezTo>
                <a:cubicBezTo>
                  <a:pt x="4047" y="4014"/>
                  <a:pt x="4025" y="4376"/>
                  <a:pt x="4003" y="4950"/>
                </a:cubicBezTo>
                <a:cubicBezTo>
                  <a:pt x="4001" y="4999"/>
                  <a:pt x="3977" y="5036"/>
                  <a:pt x="3960" y="5154"/>
                </a:cubicBezTo>
                <a:lnTo>
                  <a:pt x="3787" y="4949"/>
                </a:lnTo>
                <a:cubicBezTo>
                  <a:pt x="3787" y="4949"/>
                  <a:pt x="3104" y="4072"/>
                  <a:pt x="2515" y="3208"/>
                </a:cubicBezTo>
                <a:cubicBezTo>
                  <a:pt x="2448" y="3110"/>
                  <a:pt x="2383" y="3012"/>
                  <a:pt x="2320" y="2915"/>
                </a:cubicBezTo>
                <a:cubicBezTo>
                  <a:pt x="2029" y="2464"/>
                  <a:pt x="1799" y="2041"/>
                  <a:pt x="1752" y="177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xmlns="" id="{76C4A32A-1E5F-40A9-B48F-35D7E1819689}"/>
              </a:ext>
            </a:extLst>
          </p:cNvPr>
          <p:cNvSpPr>
            <a:spLocks/>
          </p:cNvSpPr>
          <p:nvPr/>
        </p:nvSpPr>
        <p:spPr bwMode="auto">
          <a:xfrm>
            <a:off x="0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32">
            <a:extLst>
              <a:ext uri="{FF2B5EF4-FFF2-40B4-BE49-F238E27FC236}">
                <a16:creationId xmlns:a16="http://schemas.microsoft.com/office/drawing/2014/main" xmlns="" id="{629C1885-39D5-4D52-BDAC-F40F3A14D8AF}"/>
              </a:ext>
            </a:extLst>
          </p:cNvPr>
          <p:cNvSpPr>
            <a:spLocks/>
          </p:cNvSpPr>
          <p:nvPr/>
        </p:nvSpPr>
        <p:spPr bwMode="auto">
          <a:xfrm>
            <a:off x="729568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32">
            <a:extLst>
              <a:ext uri="{FF2B5EF4-FFF2-40B4-BE49-F238E27FC236}">
                <a16:creationId xmlns:a16="http://schemas.microsoft.com/office/drawing/2014/main" xmlns="" id="{83D5FBB4-298D-4079-8ACD-94A908DEA50B}"/>
              </a:ext>
            </a:extLst>
          </p:cNvPr>
          <p:cNvSpPr>
            <a:spLocks/>
          </p:cNvSpPr>
          <p:nvPr/>
        </p:nvSpPr>
        <p:spPr bwMode="auto">
          <a:xfrm>
            <a:off x="1443150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xmlns="" id="{E9CB8E99-AC81-4B60-AAE6-32E320ADC0C6}"/>
              </a:ext>
            </a:extLst>
          </p:cNvPr>
          <p:cNvSpPr>
            <a:spLocks/>
          </p:cNvSpPr>
          <p:nvPr/>
        </p:nvSpPr>
        <p:spPr bwMode="auto">
          <a:xfrm>
            <a:off x="2172718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xmlns="" id="{86695F8E-4F24-4F99-9966-3EC8C24233BD}"/>
              </a:ext>
            </a:extLst>
          </p:cNvPr>
          <p:cNvSpPr>
            <a:spLocks/>
          </p:cNvSpPr>
          <p:nvPr/>
        </p:nvSpPr>
        <p:spPr bwMode="auto">
          <a:xfrm>
            <a:off x="2886300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32">
            <a:extLst>
              <a:ext uri="{FF2B5EF4-FFF2-40B4-BE49-F238E27FC236}">
                <a16:creationId xmlns:a16="http://schemas.microsoft.com/office/drawing/2014/main" xmlns="" id="{89069197-1F08-4613-92FB-6061166F8E0D}"/>
              </a:ext>
            </a:extLst>
          </p:cNvPr>
          <p:cNvSpPr>
            <a:spLocks/>
          </p:cNvSpPr>
          <p:nvPr/>
        </p:nvSpPr>
        <p:spPr bwMode="auto">
          <a:xfrm>
            <a:off x="3615873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32">
            <a:extLst>
              <a:ext uri="{FF2B5EF4-FFF2-40B4-BE49-F238E27FC236}">
                <a16:creationId xmlns:a16="http://schemas.microsoft.com/office/drawing/2014/main" xmlns="" id="{CA9C5194-D703-420A-9BCD-FD90970867DD}"/>
              </a:ext>
            </a:extLst>
          </p:cNvPr>
          <p:cNvSpPr>
            <a:spLocks/>
          </p:cNvSpPr>
          <p:nvPr/>
        </p:nvSpPr>
        <p:spPr bwMode="auto">
          <a:xfrm>
            <a:off x="4329455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xmlns="" id="{65DB35C5-ACDA-467F-B55B-772CD145D86A}"/>
              </a:ext>
            </a:extLst>
          </p:cNvPr>
          <p:cNvSpPr>
            <a:spLocks/>
          </p:cNvSpPr>
          <p:nvPr/>
        </p:nvSpPr>
        <p:spPr bwMode="auto">
          <a:xfrm>
            <a:off x="5059023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xmlns="" id="{2D7A22B8-5CE6-48A2-8FB4-FA4DB854E308}"/>
              </a:ext>
            </a:extLst>
          </p:cNvPr>
          <p:cNvSpPr>
            <a:spLocks/>
          </p:cNvSpPr>
          <p:nvPr/>
        </p:nvSpPr>
        <p:spPr bwMode="auto">
          <a:xfrm>
            <a:off x="5772605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32">
            <a:extLst>
              <a:ext uri="{FF2B5EF4-FFF2-40B4-BE49-F238E27FC236}">
                <a16:creationId xmlns:a16="http://schemas.microsoft.com/office/drawing/2014/main" xmlns="" id="{B225E0F2-A899-4E08-BC06-F52E71040DDB}"/>
              </a:ext>
            </a:extLst>
          </p:cNvPr>
          <p:cNvSpPr>
            <a:spLocks/>
          </p:cNvSpPr>
          <p:nvPr/>
        </p:nvSpPr>
        <p:spPr bwMode="auto">
          <a:xfrm>
            <a:off x="6493473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xmlns="" id="{99CD7006-E6AD-4E9D-8DAF-12DE5A91ECF9}"/>
              </a:ext>
            </a:extLst>
          </p:cNvPr>
          <p:cNvSpPr>
            <a:spLocks/>
          </p:cNvSpPr>
          <p:nvPr/>
        </p:nvSpPr>
        <p:spPr bwMode="auto">
          <a:xfrm>
            <a:off x="7207055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32">
            <a:extLst>
              <a:ext uri="{FF2B5EF4-FFF2-40B4-BE49-F238E27FC236}">
                <a16:creationId xmlns:a16="http://schemas.microsoft.com/office/drawing/2014/main" xmlns="" id="{74C01DF2-D39F-4EC4-8B84-15800FCE2831}"/>
              </a:ext>
            </a:extLst>
          </p:cNvPr>
          <p:cNvSpPr>
            <a:spLocks/>
          </p:cNvSpPr>
          <p:nvPr/>
        </p:nvSpPr>
        <p:spPr bwMode="auto">
          <a:xfrm>
            <a:off x="8533882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xmlns="" id="{186CB7BE-4690-41A2-AD9F-FFEFA294CDC3}"/>
              </a:ext>
            </a:extLst>
          </p:cNvPr>
          <p:cNvSpPr>
            <a:spLocks/>
          </p:cNvSpPr>
          <p:nvPr/>
        </p:nvSpPr>
        <p:spPr bwMode="auto">
          <a:xfrm>
            <a:off x="9251102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xmlns="" id="{BCE68FDB-4311-487B-963F-88D4D30F101F}"/>
              </a:ext>
            </a:extLst>
          </p:cNvPr>
          <p:cNvSpPr>
            <a:spLocks/>
          </p:cNvSpPr>
          <p:nvPr/>
        </p:nvSpPr>
        <p:spPr bwMode="auto">
          <a:xfrm>
            <a:off x="9971961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xmlns="" id="{52B9A8E2-4E4B-4F96-8FE3-ABB2A12129ED}"/>
              </a:ext>
            </a:extLst>
          </p:cNvPr>
          <p:cNvSpPr>
            <a:spLocks/>
          </p:cNvSpPr>
          <p:nvPr/>
        </p:nvSpPr>
        <p:spPr bwMode="auto">
          <a:xfrm>
            <a:off x="10685543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xmlns="" id="{2005CE54-F58A-4468-AA83-2E8F90E42A8F}"/>
              </a:ext>
            </a:extLst>
          </p:cNvPr>
          <p:cNvSpPr>
            <a:spLocks/>
          </p:cNvSpPr>
          <p:nvPr/>
        </p:nvSpPr>
        <p:spPr bwMode="auto">
          <a:xfrm>
            <a:off x="11415111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32">
            <a:extLst>
              <a:ext uri="{FF2B5EF4-FFF2-40B4-BE49-F238E27FC236}">
                <a16:creationId xmlns:a16="http://schemas.microsoft.com/office/drawing/2014/main" xmlns="" id="{B127AAA0-2780-4582-8AA5-2B756974B206}"/>
              </a:ext>
            </a:extLst>
          </p:cNvPr>
          <p:cNvSpPr>
            <a:spLocks/>
          </p:cNvSpPr>
          <p:nvPr/>
        </p:nvSpPr>
        <p:spPr bwMode="auto">
          <a:xfrm>
            <a:off x="7936623" y="6461760"/>
            <a:ext cx="773113" cy="396240"/>
          </a:xfrm>
          <a:custGeom>
            <a:avLst/>
            <a:gdLst>
              <a:gd name="T0" fmla="*/ 1017 w 1017"/>
              <a:gd name="T1" fmla="*/ 315 h 315"/>
              <a:gd name="T2" fmla="*/ 0 w 1017"/>
              <a:gd name="T3" fmla="*/ 315 h 315"/>
              <a:gd name="T4" fmla="*/ 50 w 1017"/>
              <a:gd name="T5" fmla="*/ 136 h 315"/>
              <a:gd name="T6" fmla="*/ 81 w 1017"/>
              <a:gd name="T7" fmla="*/ 252 h 315"/>
              <a:gd name="T8" fmla="*/ 111 w 1017"/>
              <a:gd name="T9" fmla="*/ 0 h 315"/>
              <a:gd name="T10" fmla="*/ 157 w 1017"/>
              <a:gd name="T11" fmla="*/ 226 h 315"/>
              <a:gd name="T12" fmla="*/ 182 w 1017"/>
              <a:gd name="T13" fmla="*/ 97 h 315"/>
              <a:gd name="T14" fmla="*/ 245 w 1017"/>
              <a:gd name="T15" fmla="*/ 276 h 315"/>
              <a:gd name="T16" fmla="*/ 278 w 1017"/>
              <a:gd name="T17" fmla="*/ 151 h 315"/>
              <a:gd name="T18" fmla="*/ 317 w 1017"/>
              <a:gd name="T19" fmla="*/ 236 h 315"/>
              <a:gd name="T20" fmla="*/ 343 w 1017"/>
              <a:gd name="T21" fmla="*/ 66 h 315"/>
              <a:gd name="T22" fmla="*/ 368 w 1017"/>
              <a:gd name="T23" fmla="*/ 265 h 315"/>
              <a:gd name="T24" fmla="*/ 438 w 1017"/>
              <a:gd name="T25" fmla="*/ 133 h 315"/>
              <a:gd name="T26" fmla="*/ 494 w 1017"/>
              <a:gd name="T27" fmla="*/ 226 h 315"/>
              <a:gd name="T28" fmla="*/ 523 w 1017"/>
              <a:gd name="T29" fmla="*/ 124 h 315"/>
              <a:gd name="T30" fmla="*/ 545 w 1017"/>
              <a:gd name="T31" fmla="*/ 263 h 315"/>
              <a:gd name="T32" fmla="*/ 592 w 1017"/>
              <a:gd name="T33" fmla="*/ 156 h 315"/>
              <a:gd name="T34" fmla="*/ 634 w 1017"/>
              <a:gd name="T35" fmla="*/ 261 h 315"/>
              <a:gd name="T36" fmla="*/ 678 w 1017"/>
              <a:gd name="T37" fmla="*/ 24 h 315"/>
              <a:gd name="T38" fmla="*/ 738 w 1017"/>
              <a:gd name="T39" fmla="*/ 245 h 315"/>
              <a:gd name="T40" fmla="*/ 770 w 1017"/>
              <a:gd name="T41" fmla="*/ 114 h 315"/>
              <a:gd name="T42" fmla="*/ 850 w 1017"/>
              <a:gd name="T43" fmla="*/ 242 h 315"/>
              <a:gd name="T44" fmla="*/ 926 w 1017"/>
              <a:gd name="T45" fmla="*/ 79 h 315"/>
              <a:gd name="T46" fmla="*/ 1017 w 1017"/>
              <a:gd name="T4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315">
                <a:moveTo>
                  <a:pt x="1017" y="315"/>
                </a:moveTo>
                <a:lnTo>
                  <a:pt x="0" y="315"/>
                </a:lnTo>
                <a:lnTo>
                  <a:pt x="50" y="136"/>
                </a:lnTo>
                <a:lnTo>
                  <a:pt x="81" y="252"/>
                </a:lnTo>
                <a:lnTo>
                  <a:pt x="111" y="0"/>
                </a:lnTo>
                <a:lnTo>
                  <a:pt x="157" y="226"/>
                </a:lnTo>
                <a:lnTo>
                  <a:pt x="182" y="97"/>
                </a:lnTo>
                <a:lnTo>
                  <a:pt x="245" y="276"/>
                </a:lnTo>
                <a:lnTo>
                  <a:pt x="278" y="151"/>
                </a:lnTo>
                <a:lnTo>
                  <a:pt x="317" y="236"/>
                </a:lnTo>
                <a:lnTo>
                  <a:pt x="343" y="66"/>
                </a:lnTo>
                <a:lnTo>
                  <a:pt x="368" y="265"/>
                </a:lnTo>
                <a:lnTo>
                  <a:pt x="438" y="133"/>
                </a:lnTo>
                <a:lnTo>
                  <a:pt x="494" y="226"/>
                </a:lnTo>
                <a:lnTo>
                  <a:pt x="523" y="124"/>
                </a:lnTo>
                <a:lnTo>
                  <a:pt x="545" y="263"/>
                </a:lnTo>
                <a:lnTo>
                  <a:pt x="592" y="156"/>
                </a:lnTo>
                <a:lnTo>
                  <a:pt x="634" y="261"/>
                </a:lnTo>
                <a:lnTo>
                  <a:pt x="678" y="24"/>
                </a:lnTo>
                <a:lnTo>
                  <a:pt x="738" y="245"/>
                </a:lnTo>
                <a:lnTo>
                  <a:pt x="770" y="114"/>
                </a:lnTo>
                <a:lnTo>
                  <a:pt x="850" y="242"/>
                </a:lnTo>
                <a:lnTo>
                  <a:pt x="926" y="79"/>
                </a:lnTo>
                <a:lnTo>
                  <a:pt x="1017" y="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xmlns="" id="{6F020875-2712-40B1-BBED-BE763199A11B}"/>
              </a:ext>
            </a:extLst>
          </p:cNvPr>
          <p:cNvSpPr/>
          <p:nvPr/>
        </p:nvSpPr>
        <p:spPr>
          <a:xfrm>
            <a:off x="7177759" y="1440894"/>
            <a:ext cx="4623908" cy="4623911"/>
          </a:xfrm>
          <a:prstGeom prst="ellipse">
            <a:avLst/>
          </a:pr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 l="-23305" r="-42566" b="55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B00838E-A537-4EB7-9BBD-E33B4837565D}"/>
              </a:ext>
            </a:extLst>
          </p:cNvPr>
          <p:cNvGrpSpPr/>
          <p:nvPr/>
        </p:nvGrpSpPr>
        <p:grpSpPr>
          <a:xfrm>
            <a:off x="3857935" y="1827296"/>
            <a:ext cx="2832407" cy="1048024"/>
            <a:chOff x="803640" y="3362835"/>
            <a:chExt cx="2059657" cy="10480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D9F9FAA-4179-448C-8969-461DBCB63E2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578EAD9-012D-4FD1-9892-746E6B42916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7BBA86E-86A7-403F-A955-74F4AA1A3B9A}"/>
              </a:ext>
            </a:extLst>
          </p:cNvPr>
          <p:cNvGrpSpPr/>
          <p:nvPr/>
        </p:nvGrpSpPr>
        <p:grpSpPr>
          <a:xfrm>
            <a:off x="3857935" y="3456121"/>
            <a:ext cx="2832407" cy="1048024"/>
            <a:chOff x="803640" y="3362835"/>
            <a:chExt cx="2059657" cy="10480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45B00C7-CC48-4682-8EA2-6871B2570D7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33FF9D9-5A4C-4175-983E-634BA4CB84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9">
            <a:extLst>
              <a:ext uri="{FF2B5EF4-FFF2-40B4-BE49-F238E27FC236}">
                <a16:creationId xmlns:a16="http://schemas.microsoft.com/office/drawing/2014/main" xmlns="" id="{826C838F-3554-4ED0-901E-CFC70B49C744}"/>
              </a:ext>
            </a:extLst>
          </p:cNvPr>
          <p:cNvSpPr/>
          <p:nvPr/>
        </p:nvSpPr>
        <p:spPr>
          <a:xfrm>
            <a:off x="3196426" y="2065472"/>
            <a:ext cx="571672" cy="571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40">
            <a:extLst>
              <a:ext uri="{FF2B5EF4-FFF2-40B4-BE49-F238E27FC236}">
                <a16:creationId xmlns:a16="http://schemas.microsoft.com/office/drawing/2014/main" xmlns="" id="{367B50C2-BB40-428F-B22C-8A7AE8C12D7A}"/>
              </a:ext>
            </a:extLst>
          </p:cNvPr>
          <p:cNvSpPr/>
          <p:nvPr/>
        </p:nvSpPr>
        <p:spPr>
          <a:xfrm>
            <a:off x="3196426" y="3694297"/>
            <a:ext cx="571672" cy="571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Group 41">
            <a:extLst>
              <a:ext uri="{FF2B5EF4-FFF2-40B4-BE49-F238E27FC236}">
                <a16:creationId xmlns:a16="http://schemas.microsoft.com/office/drawing/2014/main" xmlns="" id="{A64D71B0-BC75-40DE-B081-1068DBFE69E5}"/>
              </a:ext>
            </a:extLst>
          </p:cNvPr>
          <p:cNvGrpSpPr/>
          <p:nvPr/>
        </p:nvGrpSpPr>
        <p:grpSpPr>
          <a:xfrm>
            <a:off x="3857935" y="5084946"/>
            <a:ext cx="2832407" cy="1048024"/>
            <a:chOff x="803640" y="3362835"/>
            <a:chExt cx="2059657" cy="104802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54A7B34-74F2-4529-857C-78E966E7B8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AB7DD06-7395-41FB-836E-B83DB63C4B4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Oval 48">
            <a:extLst>
              <a:ext uri="{FF2B5EF4-FFF2-40B4-BE49-F238E27FC236}">
                <a16:creationId xmlns:a16="http://schemas.microsoft.com/office/drawing/2014/main" xmlns="" id="{7705D9A7-EA27-4F5B-9D16-D7A739D65288}"/>
              </a:ext>
            </a:extLst>
          </p:cNvPr>
          <p:cNvSpPr/>
          <p:nvPr/>
        </p:nvSpPr>
        <p:spPr>
          <a:xfrm>
            <a:off x="3196426" y="5323122"/>
            <a:ext cx="571672" cy="571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Down Arrow 1">
            <a:extLst>
              <a:ext uri="{FF2B5EF4-FFF2-40B4-BE49-F238E27FC236}">
                <a16:creationId xmlns:a16="http://schemas.microsoft.com/office/drawing/2014/main" xmlns="" id="{ED38ACD6-D2E6-4CDB-BBAF-D1944733CE6E}"/>
              </a:ext>
            </a:extLst>
          </p:cNvPr>
          <p:cNvSpPr/>
          <p:nvPr/>
        </p:nvSpPr>
        <p:spPr>
          <a:xfrm rot="10800000" flipH="1">
            <a:off x="3315343" y="5459311"/>
            <a:ext cx="296600" cy="333081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xmlns="" id="{08490620-8D6F-46F4-8A86-9D30A42B77FC}"/>
              </a:ext>
            </a:extLst>
          </p:cNvPr>
          <p:cNvSpPr/>
          <p:nvPr/>
        </p:nvSpPr>
        <p:spPr>
          <a:xfrm rot="14270044">
            <a:off x="3324184" y="3807314"/>
            <a:ext cx="316158" cy="32933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Donut 15">
            <a:extLst>
              <a:ext uri="{FF2B5EF4-FFF2-40B4-BE49-F238E27FC236}">
                <a16:creationId xmlns:a16="http://schemas.microsoft.com/office/drawing/2014/main" xmlns="" id="{B310EA24-96E3-4FB7-B493-06D0194B95C9}"/>
              </a:ext>
            </a:extLst>
          </p:cNvPr>
          <p:cNvSpPr/>
          <p:nvPr/>
        </p:nvSpPr>
        <p:spPr>
          <a:xfrm>
            <a:off x="3315343" y="2175623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5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43398" y="4759751"/>
            <a:ext cx="3410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79D83D4-29B0-43E2-ADC1-A05168D625D2}"/>
              </a:ext>
            </a:extLst>
          </p:cNvPr>
          <p:cNvGrpSpPr/>
          <p:nvPr/>
        </p:nvGrpSpPr>
        <p:grpSpPr>
          <a:xfrm>
            <a:off x="9460872" y="519402"/>
            <a:ext cx="2036978" cy="2036979"/>
            <a:chOff x="9658938" y="681257"/>
            <a:chExt cx="1838911" cy="1838912"/>
          </a:xfrm>
        </p:grpSpPr>
        <p:sp>
          <p:nvSpPr>
            <p:cNvPr id="18" name="Isosceles Triangle 17"/>
            <p:cNvSpPr/>
            <p:nvPr/>
          </p:nvSpPr>
          <p:spPr>
            <a:xfrm rot="10800000" flipH="1">
              <a:off x="10738112" y="781179"/>
              <a:ext cx="663461" cy="663461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Frame 18"/>
            <p:cNvSpPr/>
            <p:nvPr/>
          </p:nvSpPr>
          <p:spPr>
            <a:xfrm flipH="1">
              <a:off x="9658938" y="681257"/>
              <a:ext cx="1838911" cy="1838912"/>
            </a:xfrm>
            <a:prstGeom prst="frame">
              <a:avLst>
                <a:gd name="adj1" fmla="val 10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9568A8D-710B-48B2-875E-2F7AA69B7E18}"/>
              </a:ext>
            </a:extLst>
          </p:cNvPr>
          <p:cNvSpPr/>
          <p:nvPr/>
        </p:nvSpPr>
        <p:spPr>
          <a:xfrm>
            <a:off x="7233723" y="679195"/>
            <a:ext cx="3465253" cy="1717393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algn="r"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PORTFLIO 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idx="15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55927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xmlns="" id="{CBEE3C08-65C3-4742-8747-6215C1775D6F}"/>
              </a:ext>
            </a:extLst>
          </p:cNvPr>
          <p:cNvGrpSpPr/>
          <p:nvPr/>
        </p:nvGrpSpPr>
        <p:grpSpPr>
          <a:xfrm>
            <a:off x="1044717" y="2525393"/>
            <a:ext cx="2210783" cy="1629041"/>
            <a:chOff x="739860" y="2410652"/>
            <a:chExt cx="1954451" cy="1440160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xmlns="" id="{B4B9783B-0D09-41B0-8C85-F7FBAACF46A8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roundRect">
              <a:avLst>
                <a:gd name="adj" fmla="val 10715"/>
              </a:avLst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xmlns="" id="{311C6421-2492-42E3-8743-8D2666C41F4E}"/>
                </a:ext>
              </a:extLst>
            </p:cNvPr>
            <p:cNvGrpSpPr/>
            <p:nvPr/>
          </p:nvGrpSpPr>
          <p:grpSpPr>
            <a:xfrm>
              <a:off x="739860" y="2914708"/>
              <a:ext cx="432048" cy="432048"/>
              <a:chOff x="673332" y="2503130"/>
              <a:chExt cx="432048" cy="432048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xmlns="" id="{D2F6D7B3-DE91-4EBA-A82C-34C97200F461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8EFC2C1-3699-4158-8248-720C20E2C852}"/>
                  </a:ext>
                </a:extLst>
              </p:cNvPr>
              <p:cNvSpPr txBox="1"/>
              <p:nvPr/>
            </p:nvSpPr>
            <p:spPr>
              <a:xfrm>
                <a:off x="678361" y="2559979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01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xmlns="" id="{DE12EF19-05BC-4066-AF89-7D340C7A8EF1}"/>
              </a:ext>
            </a:extLst>
          </p:cNvPr>
          <p:cNvGrpSpPr/>
          <p:nvPr/>
        </p:nvGrpSpPr>
        <p:grpSpPr>
          <a:xfrm>
            <a:off x="2954768" y="3950695"/>
            <a:ext cx="2210783" cy="1629041"/>
            <a:chOff x="2046240" y="3706797"/>
            <a:chExt cx="1954451" cy="1440160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xmlns="" id="{816555B3-30CA-4E23-9136-3EC402C8CEBF}"/>
                </a:ext>
              </a:extLst>
            </p:cNvPr>
            <p:cNvSpPr/>
            <p:nvPr/>
          </p:nvSpPr>
          <p:spPr>
            <a:xfrm rot="18900000">
              <a:off x="2560531" y="3706797"/>
              <a:ext cx="1440160" cy="1440160"/>
            </a:xfrm>
            <a:prstGeom prst="roundRect">
              <a:avLst>
                <a:gd name="adj" fmla="val 10715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xmlns="" id="{2BB5E2DA-AB44-4AF8-A8AE-9FA10491A9A8}"/>
                </a:ext>
              </a:extLst>
            </p:cNvPr>
            <p:cNvGrpSpPr/>
            <p:nvPr/>
          </p:nvGrpSpPr>
          <p:grpSpPr>
            <a:xfrm>
              <a:off x="2046240" y="4210853"/>
              <a:ext cx="432048" cy="432048"/>
              <a:chOff x="673332" y="2503130"/>
              <a:chExt cx="432048" cy="432048"/>
            </a:xfrm>
          </p:grpSpPr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xmlns="" id="{25F1D12D-A81D-40F2-A945-5B35E2E53AA3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D075EE7-CCBE-47CE-8987-ACA1B70799F3}"/>
                  </a:ext>
                </a:extLst>
              </p:cNvPr>
              <p:cNvSpPr txBox="1"/>
              <p:nvPr/>
            </p:nvSpPr>
            <p:spPr>
              <a:xfrm>
                <a:off x="678361" y="2559979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02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xmlns="" id="{EB96C2FE-D0DB-44AA-B2DB-9A239DC9DD05}"/>
              </a:ext>
            </a:extLst>
          </p:cNvPr>
          <p:cNvGrpSpPr/>
          <p:nvPr/>
        </p:nvGrpSpPr>
        <p:grpSpPr>
          <a:xfrm>
            <a:off x="4864819" y="2525393"/>
            <a:ext cx="2210783" cy="1629041"/>
            <a:chOff x="3352620" y="2401127"/>
            <a:chExt cx="1954451" cy="14401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xmlns="" id="{9E72EFBA-4372-4AE3-920B-704CE2DAD4EA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69B1AB7-3B36-4813-8C9B-B0F5BD8A08ED}"/>
                </a:ext>
              </a:extLst>
            </p:cNvPr>
            <p:cNvGrpSpPr/>
            <p:nvPr/>
          </p:nvGrpSpPr>
          <p:grpSpPr>
            <a:xfrm>
              <a:off x="3352620" y="2905183"/>
              <a:ext cx="432048" cy="432048"/>
              <a:chOff x="673332" y="2503130"/>
              <a:chExt cx="432048" cy="4320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E46E1307-3FD3-4F24-ACE9-CA0B0D8C8830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E4C1DC45-0AD5-4915-BA42-BC9153B8AFB6}"/>
                  </a:ext>
                </a:extLst>
              </p:cNvPr>
              <p:cNvSpPr txBox="1"/>
              <p:nvPr/>
            </p:nvSpPr>
            <p:spPr>
              <a:xfrm>
                <a:off x="678361" y="2559979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03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xmlns="" id="{6F3E634D-BBD0-45AA-9D5B-C34FAD905BE9}"/>
              </a:ext>
            </a:extLst>
          </p:cNvPr>
          <p:cNvGrpSpPr/>
          <p:nvPr/>
        </p:nvGrpSpPr>
        <p:grpSpPr>
          <a:xfrm>
            <a:off x="6774870" y="3950695"/>
            <a:ext cx="2210783" cy="1629041"/>
            <a:chOff x="4660581" y="3691532"/>
            <a:chExt cx="1954451" cy="1440160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xmlns="" id="{F3C6BFF6-E90F-4733-B8AD-7957DB46996A}"/>
                </a:ext>
              </a:extLst>
            </p:cNvPr>
            <p:cNvSpPr/>
            <p:nvPr/>
          </p:nvSpPr>
          <p:spPr>
            <a:xfrm rot="18900000">
              <a:off x="5174872" y="3691532"/>
              <a:ext cx="1440160" cy="1440160"/>
            </a:xfrm>
            <a:prstGeom prst="roundRect">
              <a:avLst>
                <a:gd name="adj" fmla="val 10715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xmlns="" id="{8859C3DD-6544-4C3A-9A30-41426AF57FD2}"/>
                </a:ext>
              </a:extLst>
            </p:cNvPr>
            <p:cNvGrpSpPr/>
            <p:nvPr/>
          </p:nvGrpSpPr>
          <p:grpSpPr>
            <a:xfrm>
              <a:off x="4660581" y="4195588"/>
              <a:ext cx="432048" cy="432048"/>
              <a:chOff x="673332" y="2503130"/>
              <a:chExt cx="432048" cy="432048"/>
            </a:xfrm>
          </p:grpSpPr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xmlns="" id="{41C5FCB0-9907-4A0B-95E3-2FD53F98F44E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6BBE6934-41CD-4D29-B2F5-E5D90AC08F28}"/>
                  </a:ext>
                </a:extLst>
              </p:cNvPr>
              <p:cNvSpPr txBox="1"/>
              <p:nvPr/>
            </p:nvSpPr>
            <p:spPr>
              <a:xfrm>
                <a:off x="678361" y="2559979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04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xmlns="" id="{D2DC72E3-290D-4E7F-8973-FE2219CAE283}"/>
              </a:ext>
            </a:extLst>
          </p:cNvPr>
          <p:cNvGrpSpPr/>
          <p:nvPr/>
        </p:nvGrpSpPr>
        <p:grpSpPr>
          <a:xfrm>
            <a:off x="8684922" y="2525393"/>
            <a:ext cx="2210783" cy="1629041"/>
            <a:chOff x="5919682" y="2391602"/>
            <a:chExt cx="1954451" cy="1440160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xmlns="" id="{CDE808BF-2E54-4A38-8BE6-ACC26C2DD3BA}"/>
                </a:ext>
              </a:extLst>
            </p:cNvPr>
            <p:cNvSpPr/>
            <p:nvPr/>
          </p:nvSpPr>
          <p:spPr>
            <a:xfrm rot="18900000">
              <a:off x="6433973" y="2391602"/>
              <a:ext cx="1440160" cy="1440160"/>
            </a:xfrm>
            <a:prstGeom prst="roundRect">
              <a:avLst>
                <a:gd name="adj" fmla="val 10715"/>
              </a:avLst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Group 22">
              <a:extLst>
                <a:ext uri="{FF2B5EF4-FFF2-40B4-BE49-F238E27FC236}">
                  <a16:creationId xmlns:a16="http://schemas.microsoft.com/office/drawing/2014/main" xmlns="" id="{70B02532-1A45-428F-86E1-F588B498F43A}"/>
                </a:ext>
              </a:extLst>
            </p:cNvPr>
            <p:cNvGrpSpPr/>
            <p:nvPr/>
          </p:nvGrpSpPr>
          <p:grpSpPr>
            <a:xfrm>
              <a:off x="5919682" y="2895658"/>
              <a:ext cx="432048" cy="432048"/>
              <a:chOff x="673332" y="2503130"/>
              <a:chExt cx="432048" cy="432048"/>
            </a:xfrm>
          </p:grpSpPr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xmlns="" id="{F3AF4B9C-3A11-4782-B645-03E4041ACCE5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B9705A2C-B101-474D-86F9-72F7EA4F0DB5}"/>
                  </a:ext>
                </a:extLst>
              </p:cNvPr>
              <p:cNvSpPr txBox="1"/>
              <p:nvPr/>
            </p:nvSpPr>
            <p:spPr>
              <a:xfrm>
                <a:off x="678361" y="2559979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05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E16DC08-8F9C-45C4-A809-A6B403ED7564}"/>
              </a:ext>
            </a:extLst>
          </p:cNvPr>
          <p:cNvSpPr txBox="1"/>
          <p:nvPr/>
        </p:nvSpPr>
        <p:spPr>
          <a:xfrm>
            <a:off x="1696698" y="334745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C47A533-FD89-4563-9F8F-35DC81AA8B64}"/>
              </a:ext>
            </a:extLst>
          </p:cNvPr>
          <p:cNvSpPr txBox="1"/>
          <p:nvPr/>
        </p:nvSpPr>
        <p:spPr>
          <a:xfrm>
            <a:off x="5542275" y="334745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E64AD87-F7A7-48CD-843B-C0B586B39929}"/>
              </a:ext>
            </a:extLst>
          </p:cNvPr>
          <p:cNvSpPr txBox="1"/>
          <p:nvPr/>
        </p:nvSpPr>
        <p:spPr>
          <a:xfrm>
            <a:off x="9358035" y="334745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5CB369-C218-4729-80DA-7B43F5968EC5}"/>
              </a:ext>
            </a:extLst>
          </p:cNvPr>
          <p:cNvSpPr txBox="1"/>
          <p:nvPr/>
        </p:nvSpPr>
        <p:spPr>
          <a:xfrm>
            <a:off x="3603005" y="480288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F1315A1-75FA-4A5F-BE55-6F451B5D5546}"/>
              </a:ext>
            </a:extLst>
          </p:cNvPr>
          <p:cNvSpPr txBox="1"/>
          <p:nvPr/>
        </p:nvSpPr>
        <p:spPr>
          <a:xfrm>
            <a:off x="7438641" y="480288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59B829B-133F-486A-B4AA-8701A3DD6ECF}"/>
              </a:ext>
            </a:extLst>
          </p:cNvPr>
          <p:cNvSpPr txBox="1"/>
          <p:nvPr/>
        </p:nvSpPr>
        <p:spPr>
          <a:xfrm>
            <a:off x="1696698" y="1488529"/>
            <a:ext cx="874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Text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xmlns="" id="{1B6F4B7A-1933-4333-BF29-C6C24E2F8EC2}"/>
              </a:ext>
            </a:extLst>
          </p:cNvPr>
          <p:cNvSpPr/>
          <p:nvPr/>
        </p:nvSpPr>
        <p:spPr>
          <a:xfrm>
            <a:off x="2199428" y="286539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xmlns="" id="{0E12E0C2-2072-4CE1-9DAC-4C677717ED28}"/>
              </a:ext>
            </a:extLst>
          </p:cNvPr>
          <p:cNvSpPr/>
          <p:nvPr/>
        </p:nvSpPr>
        <p:spPr>
          <a:xfrm>
            <a:off x="9827300" y="2849243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xmlns="" id="{77ECFA31-A8EF-489E-A9DA-524B274FA6AD}"/>
              </a:ext>
            </a:extLst>
          </p:cNvPr>
          <p:cNvSpPr/>
          <p:nvPr/>
        </p:nvSpPr>
        <p:spPr>
          <a:xfrm>
            <a:off x="4138910" y="429994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xmlns="" id="{7DC77F2A-CCCA-4E73-BBBD-5846358C9A78}"/>
              </a:ext>
            </a:extLst>
          </p:cNvPr>
          <p:cNvSpPr/>
          <p:nvPr/>
        </p:nvSpPr>
        <p:spPr>
          <a:xfrm rot="18900000">
            <a:off x="6047178" y="280830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xmlns="" id="{939391A1-B880-48C4-844E-4564B467BE80}"/>
              </a:ext>
            </a:extLst>
          </p:cNvPr>
          <p:cNvSpPr/>
          <p:nvPr/>
        </p:nvSpPr>
        <p:spPr>
          <a:xfrm>
            <a:off x="7959012" y="420192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5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FC038-3220-4B9B-A74A-A9B476E3F300}"/>
              </a:ext>
            </a:extLst>
          </p:cNvPr>
          <p:cNvSpPr/>
          <p:nvPr/>
        </p:nvSpPr>
        <p:spPr>
          <a:xfrm>
            <a:off x="933973" y="3943993"/>
            <a:ext cx="2581200" cy="1853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3CD34F-20CE-4F9F-ADE4-D449EA3EDE31}"/>
              </a:ext>
            </a:extLst>
          </p:cNvPr>
          <p:cNvSpPr/>
          <p:nvPr/>
        </p:nvSpPr>
        <p:spPr>
          <a:xfrm>
            <a:off x="3510677" y="3493973"/>
            <a:ext cx="2581200" cy="1853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B5620EF-F69C-4442-A840-33265C23A231}"/>
              </a:ext>
            </a:extLst>
          </p:cNvPr>
          <p:cNvSpPr/>
          <p:nvPr/>
        </p:nvSpPr>
        <p:spPr>
          <a:xfrm>
            <a:off x="6087380" y="3036276"/>
            <a:ext cx="2581200" cy="18531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B6B5270-55BA-4D98-890C-6056ACF88274}"/>
              </a:ext>
            </a:extLst>
          </p:cNvPr>
          <p:cNvSpPr/>
          <p:nvPr/>
        </p:nvSpPr>
        <p:spPr>
          <a:xfrm>
            <a:off x="8664084" y="2551186"/>
            <a:ext cx="2581200" cy="1853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093569B6-29AC-4963-9315-5EA021AC31C6}"/>
              </a:ext>
            </a:extLst>
          </p:cNvPr>
          <p:cNvSpPr/>
          <p:nvPr/>
        </p:nvSpPr>
        <p:spPr>
          <a:xfrm>
            <a:off x="933854" y="5324133"/>
            <a:ext cx="2581319" cy="715338"/>
          </a:xfrm>
          <a:custGeom>
            <a:avLst/>
            <a:gdLst/>
            <a:ahLst/>
            <a:cxnLst/>
            <a:rect l="l" t="t" r="r" b="b"/>
            <a:pathLst>
              <a:path w="1512168" h="656456">
                <a:moveTo>
                  <a:pt x="0" y="0"/>
                </a:moveTo>
                <a:lnTo>
                  <a:pt x="1512168" y="0"/>
                </a:lnTo>
                <a:lnTo>
                  <a:pt x="1512168" y="440432"/>
                </a:lnTo>
                <a:lnTo>
                  <a:pt x="881378" y="440432"/>
                </a:lnTo>
                <a:lnTo>
                  <a:pt x="756084" y="656456"/>
                </a:lnTo>
                <a:lnTo>
                  <a:pt x="630790" y="440432"/>
                </a:lnTo>
                <a:lnTo>
                  <a:pt x="0" y="440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D18C709E-B443-4EF9-9A6F-38268BFE6911}"/>
              </a:ext>
            </a:extLst>
          </p:cNvPr>
          <p:cNvSpPr/>
          <p:nvPr/>
        </p:nvSpPr>
        <p:spPr>
          <a:xfrm>
            <a:off x="3510558" y="4867800"/>
            <a:ext cx="2581319" cy="715338"/>
          </a:xfrm>
          <a:custGeom>
            <a:avLst/>
            <a:gdLst/>
            <a:ahLst/>
            <a:cxnLst/>
            <a:rect l="l" t="t" r="r" b="b"/>
            <a:pathLst>
              <a:path w="1512168" h="656456">
                <a:moveTo>
                  <a:pt x="0" y="0"/>
                </a:moveTo>
                <a:lnTo>
                  <a:pt x="1512168" y="0"/>
                </a:lnTo>
                <a:lnTo>
                  <a:pt x="1512168" y="440432"/>
                </a:lnTo>
                <a:lnTo>
                  <a:pt x="881378" y="440432"/>
                </a:lnTo>
                <a:lnTo>
                  <a:pt x="756084" y="656456"/>
                </a:lnTo>
                <a:lnTo>
                  <a:pt x="630790" y="440432"/>
                </a:lnTo>
                <a:lnTo>
                  <a:pt x="0" y="44043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910668B3-D242-4DC4-91DD-34669E2808EF}"/>
              </a:ext>
            </a:extLst>
          </p:cNvPr>
          <p:cNvSpPr/>
          <p:nvPr/>
        </p:nvSpPr>
        <p:spPr>
          <a:xfrm>
            <a:off x="6087261" y="4410103"/>
            <a:ext cx="2581319" cy="715338"/>
          </a:xfrm>
          <a:custGeom>
            <a:avLst/>
            <a:gdLst/>
            <a:ahLst/>
            <a:cxnLst/>
            <a:rect l="l" t="t" r="r" b="b"/>
            <a:pathLst>
              <a:path w="1512168" h="656456">
                <a:moveTo>
                  <a:pt x="0" y="0"/>
                </a:moveTo>
                <a:lnTo>
                  <a:pt x="1512168" y="0"/>
                </a:lnTo>
                <a:lnTo>
                  <a:pt x="1512168" y="440432"/>
                </a:lnTo>
                <a:lnTo>
                  <a:pt x="881378" y="440432"/>
                </a:lnTo>
                <a:lnTo>
                  <a:pt x="756084" y="656456"/>
                </a:lnTo>
                <a:lnTo>
                  <a:pt x="630790" y="440432"/>
                </a:lnTo>
                <a:lnTo>
                  <a:pt x="0" y="4404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142EC2B6-BEDF-4C29-8D68-10C4750E2FD2}"/>
              </a:ext>
            </a:extLst>
          </p:cNvPr>
          <p:cNvSpPr/>
          <p:nvPr/>
        </p:nvSpPr>
        <p:spPr>
          <a:xfrm>
            <a:off x="8663965" y="3937648"/>
            <a:ext cx="2581319" cy="715338"/>
          </a:xfrm>
          <a:custGeom>
            <a:avLst/>
            <a:gdLst/>
            <a:ahLst/>
            <a:cxnLst/>
            <a:rect l="l" t="t" r="r" b="b"/>
            <a:pathLst>
              <a:path w="1512168" h="656456">
                <a:moveTo>
                  <a:pt x="0" y="0"/>
                </a:moveTo>
                <a:lnTo>
                  <a:pt x="1512168" y="0"/>
                </a:lnTo>
                <a:lnTo>
                  <a:pt x="1512168" y="440432"/>
                </a:lnTo>
                <a:lnTo>
                  <a:pt x="881378" y="440432"/>
                </a:lnTo>
                <a:lnTo>
                  <a:pt x="756084" y="656456"/>
                </a:lnTo>
                <a:lnTo>
                  <a:pt x="630790" y="440432"/>
                </a:lnTo>
                <a:lnTo>
                  <a:pt x="0" y="44043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9AADE6-7DD6-4EA4-9A96-29E14DE0A856}"/>
              </a:ext>
            </a:extLst>
          </p:cNvPr>
          <p:cNvSpPr txBox="1"/>
          <p:nvPr/>
        </p:nvSpPr>
        <p:spPr>
          <a:xfrm>
            <a:off x="2712219" y="3871346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60A0786-06CB-404F-9E62-639D9121044C}"/>
              </a:ext>
            </a:extLst>
          </p:cNvPr>
          <p:cNvSpPr txBox="1"/>
          <p:nvPr/>
        </p:nvSpPr>
        <p:spPr>
          <a:xfrm>
            <a:off x="5305485" y="3401369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A564806-DF92-43D0-89D2-03920897D180}"/>
              </a:ext>
            </a:extLst>
          </p:cNvPr>
          <p:cNvSpPr txBox="1"/>
          <p:nvPr/>
        </p:nvSpPr>
        <p:spPr>
          <a:xfrm>
            <a:off x="7898751" y="2931393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E9DCA1-3EF2-4141-A5A5-B57738730F51}"/>
              </a:ext>
            </a:extLst>
          </p:cNvPr>
          <p:cNvSpPr txBox="1"/>
          <p:nvPr/>
        </p:nvSpPr>
        <p:spPr>
          <a:xfrm>
            <a:off x="10492017" y="2461417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135E4AA-14FE-4C52-A723-4AA377A33A45}"/>
              </a:ext>
            </a:extLst>
          </p:cNvPr>
          <p:cNvSpPr txBox="1"/>
          <p:nvPr/>
        </p:nvSpPr>
        <p:spPr>
          <a:xfrm>
            <a:off x="1165303" y="4686109"/>
            <a:ext cx="2074010" cy="646331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7BF3B0-347D-4715-B33E-E2D3A4F3E355}"/>
              </a:ext>
            </a:extLst>
          </p:cNvPr>
          <p:cNvSpPr txBox="1"/>
          <p:nvPr/>
        </p:nvSpPr>
        <p:spPr>
          <a:xfrm>
            <a:off x="1467535" y="5419941"/>
            <a:ext cx="150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Step 1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9F769C-9CEB-4C0D-8598-FC9F20FEE6B6}"/>
              </a:ext>
            </a:extLst>
          </p:cNvPr>
          <p:cNvSpPr txBox="1"/>
          <p:nvPr/>
        </p:nvSpPr>
        <p:spPr>
          <a:xfrm>
            <a:off x="4045757" y="4955976"/>
            <a:ext cx="150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Step 2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D002074-80C5-4DD3-8DD5-96CFDEDB2DF2}"/>
              </a:ext>
            </a:extLst>
          </p:cNvPr>
          <p:cNvSpPr txBox="1"/>
          <p:nvPr/>
        </p:nvSpPr>
        <p:spPr>
          <a:xfrm>
            <a:off x="6623979" y="4492011"/>
            <a:ext cx="150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Step 3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6BEE-8CF4-4A1B-BB6B-7A2BB650A983}"/>
              </a:ext>
            </a:extLst>
          </p:cNvPr>
          <p:cNvSpPr txBox="1"/>
          <p:nvPr/>
        </p:nvSpPr>
        <p:spPr>
          <a:xfrm>
            <a:off x="9202201" y="4028046"/>
            <a:ext cx="150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Step 4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78AFF76-E69A-4A23-9164-5E2DCD11EC81}"/>
              </a:ext>
            </a:extLst>
          </p:cNvPr>
          <p:cNvSpPr txBox="1"/>
          <p:nvPr/>
        </p:nvSpPr>
        <p:spPr>
          <a:xfrm>
            <a:off x="3764778" y="4206418"/>
            <a:ext cx="2074010" cy="646331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289AB3-383F-40AF-842E-F420DFA0197A}"/>
              </a:ext>
            </a:extLst>
          </p:cNvPr>
          <p:cNvSpPr txBox="1"/>
          <p:nvPr/>
        </p:nvSpPr>
        <p:spPr>
          <a:xfrm>
            <a:off x="6364253" y="3726728"/>
            <a:ext cx="2074010" cy="646331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DAF7AB1-8FE4-4BB5-A859-FBEA1ECC44B0}"/>
              </a:ext>
            </a:extLst>
          </p:cNvPr>
          <p:cNvSpPr txBox="1"/>
          <p:nvPr/>
        </p:nvSpPr>
        <p:spPr>
          <a:xfrm>
            <a:off x="8963729" y="3247038"/>
            <a:ext cx="2074010" cy="646331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23" name="Group 36">
            <a:extLst>
              <a:ext uri="{FF2B5EF4-FFF2-40B4-BE49-F238E27FC236}">
                <a16:creationId xmlns:a16="http://schemas.microsoft.com/office/drawing/2014/main" xmlns="" id="{048AF588-1F6E-4C62-AEE9-9038AF87DF46}"/>
              </a:ext>
            </a:extLst>
          </p:cNvPr>
          <p:cNvGrpSpPr/>
          <p:nvPr/>
        </p:nvGrpSpPr>
        <p:grpSpPr>
          <a:xfrm>
            <a:off x="10112984" y="5061033"/>
            <a:ext cx="1296144" cy="959214"/>
            <a:chOff x="7020272" y="1700460"/>
            <a:chExt cx="1296144" cy="959214"/>
          </a:xfrm>
        </p:grpSpPr>
        <p:grpSp>
          <p:nvGrpSpPr>
            <p:cNvPr id="24" name="Group 37">
              <a:extLst>
                <a:ext uri="{FF2B5EF4-FFF2-40B4-BE49-F238E27FC236}">
                  <a16:creationId xmlns:a16="http://schemas.microsoft.com/office/drawing/2014/main" xmlns="" id="{A3CEA961-0A27-4F35-8EF3-88D12FE048B9}"/>
                </a:ext>
              </a:extLst>
            </p:cNvPr>
            <p:cNvGrpSpPr/>
            <p:nvPr/>
          </p:nvGrpSpPr>
          <p:grpSpPr>
            <a:xfrm>
              <a:off x="7020272" y="1700460"/>
              <a:ext cx="1296144" cy="276999"/>
              <a:chOff x="7020272" y="1700460"/>
              <a:chExt cx="1296144" cy="276999"/>
            </a:xfrm>
          </p:grpSpPr>
          <p:sp>
            <p:nvSpPr>
              <p:cNvPr id="34" name="Rectangle 47">
                <a:extLst>
                  <a:ext uri="{FF2B5EF4-FFF2-40B4-BE49-F238E27FC236}">
                    <a16:creationId xmlns:a16="http://schemas.microsoft.com/office/drawing/2014/main" xmlns="" id="{C392CBE5-929E-4076-890D-51D2048019CF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40EDECA-F3A5-4E9D-948A-33A5E402C0EE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Option_A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5" name="Group 38">
              <a:extLst>
                <a:ext uri="{FF2B5EF4-FFF2-40B4-BE49-F238E27FC236}">
                  <a16:creationId xmlns:a16="http://schemas.microsoft.com/office/drawing/2014/main" xmlns="" id="{3EFD21B3-164A-42CD-9874-B5885BA99179}"/>
                </a:ext>
              </a:extLst>
            </p:cNvPr>
            <p:cNvGrpSpPr/>
            <p:nvPr/>
          </p:nvGrpSpPr>
          <p:grpSpPr>
            <a:xfrm>
              <a:off x="7020272" y="1927865"/>
              <a:ext cx="1296144" cy="276999"/>
              <a:chOff x="7020272" y="1700460"/>
              <a:chExt cx="1296144" cy="276999"/>
            </a:xfrm>
          </p:grpSpPr>
          <p:sp>
            <p:nvSpPr>
              <p:cNvPr id="32" name="Rectangle 45">
                <a:extLst>
                  <a:ext uri="{FF2B5EF4-FFF2-40B4-BE49-F238E27FC236}">
                    <a16:creationId xmlns:a16="http://schemas.microsoft.com/office/drawing/2014/main" xmlns="" id="{AB34F7D1-632E-47C8-98CF-67F89F4CA638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2CE80D44-F1F0-4C61-8264-616E761806C2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Option_B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xmlns="" id="{00761716-7105-4054-A9FB-D87DFDFE0962}"/>
                </a:ext>
              </a:extLst>
            </p:cNvPr>
            <p:cNvGrpSpPr/>
            <p:nvPr/>
          </p:nvGrpSpPr>
          <p:grpSpPr>
            <a:xfrm>
              <a:off x="7020272" y="2155270"/>
              <a:ext cx="1296144" cy="276999"/>
              <a:chOff x="7020272" y="1700460"/>
              <a:chExt cx="1296144" cy="276999"/>
            </a:xfrm>
          </p:grpSpPr>
          <p:sp>
            <p:nvSpPr>
              <p:cNvPr id="30" name="Rectangle 43">
                <a:extLst>
                  <a:ext uri="{FF2B5EF4-FFF2-40B4-BE49-F238E27FC236}">
                    <a16:creationId xmlns:a16="http://schemas.microsoft.com/office/drawing/2014/main" xmlns="" id="{0721CDFC-4B3E-4189-9919-D15C7CA78B10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2773D56-AF1E-4101-B19A-E5A25F9B6007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Option_C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7" name="Group 40">
              <a:extLst>
                <a:ext uri="{FF2B5EF4-FFF2-40B4-BE49-F238E27FC236}">
                  <a16:creationId xmlns:a16="http://schemas.microsoft.com/office/drawing/2014/main" xmlns="" id="{95ED8EB3-728F-486A-B4BB-BD914A68E5F1}"/>
                </a:ext>
              </a:extLst>
            </p:cNvPr>
            <p:cNvGrpSpPr/>
            <p:nvPr/>
          </p:nvGrpSpPr>
          <p:grpSpPr>
            <a:xfrm>
              <a:off x="7020272" y="2382675"/>
              <a:ext cx="1296144" cy="276999"/>
              <a:chOff x="7020272" y="1700460"/>
              <a:chExt cx="1296144" cy="276999"/>
            </a:xfrm>
          </p:grpSpPr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xmlns="" id="{BF2D516C-E01C-41B8-A09D-BB8E5DF70A7C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DD653133-AABC-43B0-9603-458D8EA6BD6E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Option_D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sp>
        <p:nvSpPr>
          <p:cNvPr id="37" name="Rectangle 16">
            <a:extLst>
              <a:ext uri="{FF2B5EF4-FFF2-40B4-BE49-F238E27FC236}">
                <a16:creationId xmlns:a16="http://schemas.microsoft.com/office/drawing/2014/main" xmlns="" id="{FECE9362-D4DC-46E5-9463-42C0F5D007BB}"/>
              </a:ext>
            </a:extLst>
          </p:cNvPr>
          <p:cNvSpPr/>
          <p:nvPr/>
        </p:nvSpPr>
        <p:spPr>
          <a:xfrm rot="2700000">
            <a:off x="1706155" y="416596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xmlns="" id="{0105162D-A7F6-490D-8209-AABB8F7BA6DD}"/>
              </a:ext>
            </a:extLst>
          </p:cNvPr>
          <p:cNvSpPr/>
          <p:nvPr/>
        </p:nvSpPr>
        <p:spPr>
          <a:xfrm>
            <a:off x="6856437" y="328517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xmlns="" id="{9AABFFCB-91AB-432E-8630-49B0158A16AB}"/>
              </a:ext>
            </a:extLst>
          </p:cNvPr>
          <p:cNvSpPr>
            <a:spLocks noChangeAspect="1"/>
          </p:cNvSpPr>
          <p:nvPr/>
        </p:nvSpPr>
        <p:spPr>
          <a:xfrm>
            <a:off x="4227657" y="370476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자유형 151">
            <a:extLst>
              <a:ext uri="{FF2B5EF4-FFF2-40B4-BE49-F238E27FC236}">
                <a16:creationId xmlns:a16="http://schemas.microsoft.com/office/drawing/2014/main" xmlns="" id="{CD70A83F-5428-4104-B53B-30F25046FB2D}"/>
              </a:ext>
            </a:extLst>
          </p:cNvPr>
          <p:cNvSpPr/>
          <p:nvPr/>
        </p:nvSpPr>
        <p:spPr>
          <a:xfrm>
            <a:off x="9358781" y="2760134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xmlns="" id="{27DB491F-7404-40E3-811C-7E1033C459C9}"/>
              </a:ext>
            </a:extLst>
          </p:cNvPr>
          <p:cNvSpPr/>
          <p:nvPr/>
        </p:nvSpPr>
        <p:spPr>
          <a:xfrm rot="536563">
            <a:off x="5619284" y="1591201"/>
            <a:ext cx="1074535" cy="1918453"/>
          </a:xfrm>
          <a:custGeom>
            <a:avLst/>
            <a:gdLst>
              <a:gd name="connsiteX0" fmla="*/ 214219 w 1074535"/>
              <a:gd name="connsiteY0" fmla="*/ 1091637 h 1918453"/>
              <a:gd name="connsiteX1" fmla="*/ 235318 w 1074535"/>
              <a:gd name="connsiteY1" fmla="*/ 1098104 h 1918453"/>
              <a:gd name="connsiteX2" fmla="*/ 264814 w 1074535"/>
              <a:gd name="connsiteY2" fmla="*/ 1100973 h 1918453"/>
              <a:gd name="connsiteX3" fmla="*/ 328003 w 1074535"/>
              <a:gd name="connsiteY3" fmla="*/ 1100750 h 1918453"/>
              <a:gd name="connsiteX4" fmla="*/ 363240 w 1074535"/>
              <a:gd name="connsiteY4" fmla="*/ 1093506 h 1918453"/>
              <a:gd name="connsiteX5" fmla="*/ 373128 w 1074535"/>
              <a:gd name="connsiteY5" fmla="*/ 1800548 h 1918453"/>
              <a:gd name="connsiteX6" fmla="*/ 372697 w 1074535"/>
              <a:gd name="connsiteY6" fmla="*/ 1805518 h 1918453"/>
              <a:gd name="connsiteX7" fmla="*/ 373239 w 1074535"/>
              <a:gd name="connsiteY7" fmla="*/ 1844277 h 1918453"/>
              <a:gd name="connsiteX8" fmla="*/ 301116 w 1074535"/>
              <a:gd name="connsiteY8" fmla="*/ 1918446 h 1918453"/>
              <a:gd name="connsiteX9" fmla="*/ 226946 w 1074535"/>
              <a:gd name="connsiteY9" fmla="*/ 1846323 h 1918453"/>
              <a:gd name="connsiteX10" fmla="*/ 226574 w 1074535"/>
              <a:gd name="connsiteY10" fmla="*/ 1819736 h 1918453"/>
              <a:gd name="connsiteX11" fmla="*/ 225885 w 1074535"/>
              <a:gd name="connsiteY11" fmla="*/ 1817621 h 1918453"/>
              <a:gd name="connsiteX12" fmla="*/ 224163 w 1074535"/>
              <a:gd name="connsiteY12" fmla="*/ 1802631 h 1918453"/>
              <a:gd name="connsiteX13" fmla="*/ 883809 w 1074535"/>
              <a:gd name="connsiteY13" fmla="*/ 416500 h 1918453"/>
              <a:gd name="connsiteX14" fmla="*/ 957090 w 1074535"/>
              <a:gd name="connsiteY14" fmla="*/ 454060 h 1918453"/>
              <a:gd name="connsiteX15" fmla="*/ 957089 w 1074535"/>
              <a:gd name="connsiteY15" fmla="*/ 454060 h 1918453"/>
              <a:gd name="connsiteX16" fmla="*/ 951038 w 1074535"/>
              <a:gd name="connsiteY16" fmla="*/ 536184 h 1918453"/>
              <a:gd name="connsiteX17" fmla="*/ 944731 w 1074535"/>
              <a:gd name="connsiteY17" fmla="*/ 541616 h 1918453"/>
              <a:gd name="connsiteX18" fmla="*/ 1074535 w 1074535"/>
              <a:gd name="connsiteY18" fmla="*/ 1366500 h 1918453"/>
              <a:gd name="connsiteX19" fmla="*/ 1029371 w 1074535"/>
              <a:gd name="connsiteY19" fmla="*/ 1373606 h 1918453"/>
              <a:gd name="connsiteX20" fmla="*/ 902906 w 1074535"/>
              <a:gd name="connsiteY20" fmla="*/ 569935 h 1918453"/>
              <a:gd name="connsiteX21" fmla="*/ 661675 w 1074535"/>
              <a:gd name="connsiteY21" fmla="*/ 705442 h 1918453"/>
              <a:gd name="connsiteX22" fmla="*/ 653401 w 1074535"/>
              <a:gd name="connsiteY22" fmla="*/ 708573 h 1918453"/>
              <a:gd name="connsiteX23" fmla="*/ 653770 w 1074535"/>
              <a:gd name="connsiteY23" fmla="*/ 539006 h 1918453"/>
              <a:gd name="connsiteX24" fmla="*/ 855663 w 1074535"/>
              <a:gd name="connsiteY24" fmla="*/ 425597 h 1918453"/>
              <a:gd name="connsiteX25" fmla="*/ 883809 w 1074535"/>
              <a:gd name="connsiteY25" fmla="*/ 416500 h 1918453"/>
              <a:gd name="connsiteX26" fmla="*/ 29148 w 1074535"/>
              <a:gd name="connsiteY26" fmla="*/ 400981 h 1918453"/>
              <a:gd name="connsiteX27" fmla="*/ 125491 w 1074535"/>
              <a:gd name="connsiteY27" fmla="*/ 400981 h 1918453"/>
              <a:gd name="connsiteX28" fmla="*/ 149578 w 1074535"/>
              <a:gd name="connsiteY28" fmla="*/ 425068 h 1918453"/>
              <a:gd name="connsiteX29" fmla="*/ 149578 w 1074535"/>
              <a:gd name="connsiteY29" fmla="*/ 965515 h 1918453"/>
              <a:gd name="connsiteX30" fmla="*/ 125491 w 1074535"/>
              <a:gd name="connsiteY30" fmla="*/ 989602 h 1918453"/>
              <a:gd name="connsiteX31" fmla="*/ 29148 w 1074535"/>
              <a:gd name="connsiteY31" fmla="*/ 989602 h 1918453"/>
              <a:gd name="connsiteX32" fmla="*/ 5061 w 1074535"/>
              <a:gd name="connsiteY32" fmla="*/ 965515 h 1918453"/>
              <a:gd name="connsiteX33" fmla="*/ 5061 w 1074535"/>
              <a:gd name="connsiteY33" fmla="*/ 425068 h 1918453"/>
              <a:gd name="connsiteX34" fmla="*/ 29148 w 1074535"/>
              <a:gd name="connsiteY34" fmla="*/ 400981 h 1918453"/>
              <a:gd name="connsiteX35" fmla="*/ 193377 w 1074535"/>
              <a:gd name="connsiteY35" fmla="*/ 366766 h 1918453"/>
              <a:gd name="connsiteX36" fmla="*/ 363365 w 1074535"/>
              <a:gd name="connsiteY36" fmla="*/ 390446 h 1918453"/>
              <a:gd name="connsiteX37" fmla="*/ 374173 w 1074535"/>
              <a:gd name="connsiteY37" fmla="*/ 392126 h 1918453"/>
              <a:gd name="connsiteX38" fmla="*/ 376882 w 1074535"/>
              <a:gd name="connsiteY38" fmla="*/ 393125 h 1918453"/>
              <a:gd name="connsiteX39" fmla="*/ 377281 w 1074535"/>
              <a:gd name="connsiteY39" fmla="*/ 393272 h 1918453"/>
              <a:gd name="connsiteX40" fmla="*/ 401926 w 1074535"/>
              <a:gd name="connsiteY40" fmla="*/ 402363 h 1918453"/>
              <a:gd name="connsiteX41" fmla="*/ 437148 w 1074535"/>
              <a:gd name="connsiteY41" fmla="*/ 462107 h 1918453"/>
              <a:gd name="connsiteX42" fmla="*/ 437102 w 1074535"/>
              <a:gd name="connsiteY42" fmla="*/ 462973 h 1918453"/>
              <a:gd name="connsiteX43" fmla="*/ 438546 w 1074535"/>
              <a:gd name="connsiteY43" fmla="*/ 467567 h 1918453"/>
              <a:gd name="connsiteX44" fmla="*/ 440725 w 1074535"/>
              <a:gd name="connsiteY44" fmla="*/ 488448 h 1918453"/>
              <a:gd name="connsiteX45" fmla="*/ 440758 w 1074535"/>
              <a:gd name="connsiteY45" fmla="*/ 497890 h 1918453"/>
              <a:gd name="connsiteX46" fmla="*/ 444835 w 1074535"/>
              <a:gd name="connsiteY46" fmla="*/ 495669 h 1918453"/>
              <a:gd name="connsiteX47" fmla="*/ 586852 w 1074535"/>
              <a:gd name="connsiteY47" fmla="*/ 546135 h 1918453"/>
              <a:gd name="connsiteX48" fmla="*/ 586511 w 1074535"/>
              <a:gd name="connsiteY48" fmla="*/ 703318 h 1918453"/>
              <a:gd name="connsiteX49" fmla="*/ 579551 w 1074535"/>
              <a:gd name="connsiteY49" fmla="*/ 699391 h 1918453"/>
              <a:gd name="connsiteX50" fmla="*/ 576534 w 1074535"/>
              <a:gd name="connsiteY50" fmla="*/ 695889 h 1918453"/>
              <a:gd name="connsiteX51" fmla="*/ 554440 w 1074535"/>
              <a:gd name="connsiteY51" fmla="*/ 692725 h 1918453"/>
              <a:gd name="connsiteX52" fmla="*/ 441305 w 1074535"/>
              <a:gd name="connsiteY52" fmla="*/ 652522 h 1918453"/>
              <a:gd name="connsiteX53" fmla="*/ 442217 w 1074535"/>
              <a:gd name="connsiteY53" fmla="*/ 910615 h 1918453"/>
              <a:gd name="connsiteX54" fmla="*/ 716699 w 1074535"/>
              <a:gd name="connsiteY54" fmla="*/ 926527 h 1918453"/>
              <a:gd name="connsiteX55" fmla="*/ 745307 w 1074535"/>
              <a:gd name="connsiteY55" fmla="*/ 934049 h 1918453"/>
              <a:gd name="connsiteX56" fmla="*/ 747791 w 1074535"/>
              <a:gd name="connsiteY56" fmla="*/ 935941 h 1918453"/>
              <a:gd name="connsiteX57" fmla="*/ 749560 w 1074535"/>
              <a:gd name="connsiteY57" fmla="*/ 936081 h 1918453"/>
              <a:gd name="connsiteX58" fmla="*/ 802979 w 1074535"/>
              <a:gd name="connsiteY58" fmla="*/ 998747 h 1918453"/>
              <a:gd name="connsiteX59" fmla="*/ 843164 w 1074535"/>
              <a:gd name="connsiteY59" fmla="*/ 1399260 h 1918453"/>
              <a:gd name="connsiteX60" fmla="*/ 781299 w 1074535"/>
              <a:gd name="connsiteY60" fmla="*/ 1451340 h 1918453"/>
              <a:gd name="connsiteX61" fmla="*/ 703433 w 1074535"/>
              <a:gd name="connsiteY61" fmla="*/ 1401491 h 1918453"/>
              <a:gd name="connsiteX62" fmla="*/ 700590 w 1074535"/>
              <a:gd name="connsiteY62" fmla="*/ 1388463 h 1918453"/>
              <a:gd name="connsiteX63" fmla="*/ 700124 w 1074535"/>
              <a:gd name="connsiteY63" fmla="*/ 1388469 h 1918453"/>
              <a:gd name="connsiteX64" fmla="*/ 661854 w 1074535"/>
              <a:gd name="connsiteY64" fmla="*/ 1072578 h 1918453"/>
              <a:gd name="connsiteX65" fmla="*/ 341945 w 1074535"/>
              <a:gd name="connsiteY65" fmla="*/ 1054034 h 1918453"/>
              <a:gd name="connsiteX66" fmla="*/ 339071 w 1074535"/>
              <a:gd name="connsiteY66" fmla="*/ 1054624 h 1918453"/>
              <a:gd name="connsiteX67" fmla="*/ 294302 w 1074535"/>
              <a:gd name="connsiteY67" fmla="*/ 1054782 h 1918453"/>
              <a:gd name="connsiteX68" fmla="*/ 190282 w 1074535"/>
              <a:gd name="connsiteY68" fmla="*/ 951495 h 1918453"/>
              <a:gd name="connsiteX69" fmla="*/ 193377 w 1074535"/>
              <a:gd name="connsiteY69" fmla="*/ 366766 h 1918453"/>
              <a:gd name="connsiteX70" fmla="*/ 21662 w 1074535"/>
              <a:gd name="connsiteY70" fmla="*/ 245799 h 1918453"/>
              <a:gd name="connsiteX71" fmla="*/ 123521 w 1074535"/>
              <a:gd name="connsiteY71" fmla="*/ 245799 h 1918453"/>
              <a:gd name="connsiteX72" fmla="*/ 145183 w 1074535"/>
              <a:gd name="connsiteY72" fmla="*/ 267461 h 1918453"/>
              <a:gd name="connsiteX73" fmla="*/ 145183 w 1074535"/>
              <a:gd name="connsiteY73" fmla="*/ 354108 h 1918453"/>
              <a:gd name="connsiteX74" fmla="*/ 123521 w 1074535"/>
              <a:gd name="connsiteY74" fmla="*/ 375770 h 1918453"/>
              <a:gd name="connsiteX75" fmla="*/ 21662 w 1074535"/>
              <a:gd name="connsiteY75" fmla="*/ 375770 h 1918453"/>
              <a:gd name="connsiteX76" fmla="*/ 0 w 1074535"/>
              <a:gd name="connsiteY76" fmla="*/ 354108 h 1918453"/>
              <a:gd name="connsiteX77" fmla="*/ 0 w 1074535"/>
              <a:gd name="connsiteY77" fmla="*/ 267461 h 1918453"/>
              <a:gd name="connsiteX78" fmla="*/ 21662 w 1074535"/>
              <a:gd name="connsiteY78" fmla="*/ 245799 h 1918453"/>
              <a:gd name="connsiteX79" fmla="*/ 314247 w 1074535"/>
              <a:gd name="connsiteY79" fmla="*/ 3674 h 1918453"/>
              <a:gd name="connsiteX80" fmla="*/ 349632 w 1074535"/>
              <a:gd name="connsiteY80" fmla="*/ 0 h 1918453"/>
              <a:gd name="connsiteX81" fmla="*/ 521798 w 1074535"/>
              <a:gd name="connsiteY81" fmla="*/ 140102 h 1918453"/>
              <a:gd name="connsiteX82" fmla="*/ 385371 w 1074535"/>
              <a:gd name="connsiteY82" fmla="*/ 347654 h 1918453"/>
              <a:gd name="connsiteX83" fmla="*/ 177819 w 1074535"/>
              <a:gd name="connsiteY83" fmla="*/ 211226 h 1918453"/>
              <a:gd name="connsiteX84" fmla="*/ 314247 w 1074535"/>
              <a:gd name="connsiteY84" fmla="*/ 3674 h 191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74535" h="1918453">
                <a:moveTo>
                  <a:pt x="214219" y="1091637"/>
                </a:moveTo>
                <a:lnTo>
                  <a:pt x="235318" y="1098104"/>
                </a:lnTo>
                <a:cubicBezTo>
                  <a:pt x="244849" y="1100020"/>
                  <a:pt x="254714" y="1101008"/>
                  <a:pt x="264814" y="1100973"/>
                </a:cubicBezTo>
                <a:lnTo>
                  <a:pt x="328003" y="1100750"/>
                </a:lnTo>
                <a:lnTo>
                  <a:pt x="363240" y="1093506"/>
                </a:lnTo>
                <a:cubicBezTo>
                  <a:pt x="366536" y="1329186"/>
                  <a:pt x="369832" y="1564867"/>
                  <a:pt x="373128" y="1800548"/>
                </a:cubicBezTo>
                <a:cubicBezTo>
                  <a:pt x="372984" y="1802205"/>
                  <a:pt x="372841" y="1803861"/>
                  <a:pt x="372697" y="1805518"/>
                </a:cubicBezTo>
                <a:lnTo>
                  <a:pt x="373239" y="1844277"/>
                </a:lnTo>
                <a:cubicBezTo>
                  <a:pt x="373804" y="1884675"/>
                  <a:pt x="341513" y="1917882"/>
                  <a:pt x="301116" y="1918446"/>
                </a:cubicBezTo>
                <a:cubicBezTo>
                  <a:pt x="260717" y="1919011"/>
                  <a:pt x="227512" y="1886721"/>
                  <a:pt x="226946" y="1846323"/>
                </a:cubicBezTo>
                <a:lnTo>
                  <a:pt x="226574" y="1819736"/>
                </a:lnTo>
                <a:lnTo>
                  <a:pt x="225885" y="1817621"/>
                </a:lnTo>
                <a:cubicBezTo>
                  <a:pt x="224826" y="1812786"/>
                  <a:pt x="224234" y="1807773"/>
                  <a:pt x="224163" y="1802631"/>
                </a:cubicBezTo>
                <a:close/>
                <a:moveTo>
                  <a:pt x="883809" y="416500"/>
                </a:moveTo>
                <a:cubicBezTo>
                  <a:pt x="912657" y="413265"/>
                  <a:pt x="941978" y="427160"/>
                  <a:pt x="957090" y="454060"/>
                </a:cubicBezTo>
                <a:cubicBezTo>
                  <a:pt x="957089" y="454060"/>
                  <a:pt x="957089" y="454060"/>
                  <a:pt x="957089" y="454060"/>
                </a:cubicBezTo>
                <a:cubicBezTo>
                  <a:pt x="972200" y="480962"/>
                  <a:pt x="968810" y="513231"/>
                  <a:pt x="951038" y="536184"/>
                </a:cubicBezTo>
                <a:lnTo>
                  <a:pt x="944731" y="541616"/>
                </a:lnTo>
                <a:lnTo>
                  <a:pt x="1074535" y="1366500"/>
                </a:lnTo>
                <a:lnTo>
                  <a:pt x="1029371" y="1373606"/>
                </a:lnTo>
                <a:lnTo>
                  <a:pt x="902906" y="569935"/>
                </a:lnTo>
                <a:lnTo>
                  <a:pt x="661675" y="705442"/>
                </a:lnTo>
                <a:lnTo>
                  <a:pt x="653401" y="708573"/>
                </a:lnTo>
                <a:lnTo>
                  <a:pt x="653770" y="539006"/>
                </a:lnTo>
                <a:cubicBezTo>
                  <a:pt x="721067" y="501203"/>
                  <a:pt x="788364" y="463400"/>
                  <a:pt x="855663" y="425597"/>
                </a:cubicBezTo>
                <a:cubicBezTo>
                  <a:pt x="864630" y="420560"/>
                  <a:pt x="874193" y="417578"/>
                  <a:pt x="883809" y="416500"/>
                </a:cubicBezTo>
                <a:close/>
                <a:moveTo>
                  <a:pt x="29148" y="400981"/>
                </a:moveTo>
                <a:lnTo>
                  <a:pt x="125491" y="400981"/>
                </a:lnTo>
                <a:cubicBezTo>
                  <a:pt x="138794" y="400981"/>
                  <a:pt x="149578" y="411765"/>
                  <a:pt x="149578" y="425068"/>
                </a:cubicBezTo>
                <a:lnTo>
                  <a:pt x="149578" y="965515"/>
                </a:lnTo>
                <a:cubicBezTo>
                  <a:pt x="149578" y="978818"/>
                  <a:pt x="138794" y="989602"/>
                  <a:pt x="125491" y="989602"/>
                </a:cubicBezTo>
                <a:lnTo>
                  <a:pt x="29148" y="989602"/>
                </a:lnTo>
                <a:cubicBezTo>
                  <a:pt x="15845" y="989602"/>
                  <a:pt x="5061" y="978818"/>
                  <a:pt x="5061" y="965515"/>
                </a:cubicBezTo>
                <a:lnTo>
                  <a:pt x="5061" y="425068"/>
                </a:lnTo>
                <a:cubicBezTo>
                  <a:pt x="5061" y="411765"/>
                  <a:pt x="15845" y="400981"/>
                  <a:pt x="29148" y="400981"/>
                </a:cubicBezTo>
                <a:close/>
                <a:moveTo>
                  <a:pt x="193377" y="366766"/>
                </a:moveTo>
                <a:cubicBezTo>
                  <a:pt x="225956" y="368211"/>
                  <a:pt x="333232" y="386219"/>
                  <a:pt x="363365" y="390446"/>
                </a:cubicBezTo>
                <a:lnTo>
                  <a:pt x="374173" y="392126"/>
                </a:lnTo>
                <a:lnTo>
                  <a:pt x="376882" y="393125"/>
                </a:lnTo>
                <a:lnTo>
                  <a:pt x="377281" y="393272"/>
                </a:lnTo>
                <a:lnTo>
                  <a:pt x="401926" y="402363"/>
                </a:lnTo>
                <a:cubicBezTo>
                  <a:pt x="422494" y="415097"/>
                  <a:pt x="435971" y="437387"/>
                  <a:pt x="437148" y="462107"/>
                </a:cubicBezTo>
                <a:cubicBezTo>
                  <a:pt x="437133" y="462396"/>
                  <a:pt x="437118" y="462684"/>
                  <a:pt x="437102" y="462973"/>
                </a:cubicBezTo>
                <a:lnTo>
                  <a:pt x="438546" y="467567"/>
                </a:lnTo>
                <a:cubicBezTo>
                  <a:pt x="439950" y="474309"/>
                  <a:pt x="440700" y="481293"/>
                  <a:pt x="440725" y="488448"/>
                </a:cubicBezTo>
                <a:lnTo>
                  <a:pt x="440758" y="497890"/>
                </a:lnTo>
                <a:lnTo>
                  <a:pt x="444835" y="495669"/>
                </a:lnTo>
                <a:lnTo>
                  <a:pt x="586852" y="546135"/>
                </a:lnTo>
                <a:lnTo>
                  <a:pt x="586511" y="703318"/>
                </a:lnTo>
                <a:lnTo>
                  <a:pt x="579551" y="699391"/>
                </a:lnTo>
                <a:lnTo>
                  <a:pt x="576534" y="695889"/>
                </a:lnTo>
                <a:lnTo>
                  <a:pt x="554440" y="692725"/>
                </a:lnTo>
                <a:lnTo>
                  <a:pt x="441305" y="652522"/>
                </a:lnTo>
                <a:lnTo>
                  <a:pt x="442217" y="910615"/>
                </a:lnTo>
                <a:lnTo>
                  <a:pt x="716699" y="926527"/>
                </a:lnTo>
                <a:cubicBezTo>
                  <a:pt x="726967" y="927122"/>
                  <a:pt x="736628" y="929769"/>
                  <a:pt x="745307" y="934049"/>
                </a:cubicBezTo>
                <a:lnTo>
                  <a:pt x="747791" y="935941"/>
                </a:lnTo>
                <a:lnTo>
                  <a:pt x="749560" y="936081"/>
                </a:lnTo>
                <a:cubicBezTo>
                  <a:pt x="777462" y="944092"/>
                  <a:pt x="799270" y="968116"/>
                  <a:pt x="802979" y="998747"/>
                </a:cubicBezTo>
                <a:lnTo>
                  <a:pt x="843164" y="1399260"/>
                </a:lnTo>
                <a:cubicBezTo>
                  <a:pt x="835128" y="1426612"/>
                  <a:pt x="811402" y="1447882"/>
                  <a:pt x="781299" y="1451340"/>
                </a:cubicBezTo>
                <a:cubicBezTo>
                  <a:pt x="746179" y="1455374"/>
                  <a:pt x="714015" y="1433829"/>
                  <a:pt x="703433" y="1401491"/>
                </a:cubicBezTo>
                <a:lnTo>
                  <a:pt x="700590" y="1388463"/>
                </a:lnTo>
                <a:lnTo>
                  <a:pt x="700124" y="1388469"/>
                </a:lnTo>
                <a:lnTo>
                  <a:pt x="661854" y="1072578"/>
                </a:lnTo>
                <a:lnTo>
                  <a:pt x="341945" y="1054034"/>
                </a:lnTo>
                <a:lnTo>
                  <a:pt x="339071" y="1054624"/>
                </a:lnTo>
                <a:lnTo>
                  <a:pt x="294302" y="1054782"/>
                </a:lnTo>
                <a:cubicBezTo>
                  <a:pt x="237055" y="1054985"/>
                  <a:pt x="190484" y="1008742"/>
                  <a:pt x="190282" y="951495"/>
                </a:cubicBezTo>
                <a:cubicBezTo>
                  <a:pt x="176632" y="832469"/>
                  <a:pt x="184916" y="491779"/>
                  <a:pt x="193377" y="366766"/>
                </a:cubicBezTo>
                <a:close/>
                <a:moveTo>
                  <a:pt x="21662" y="245799"/>
                </a:moveTo>
                <a:lnTo>
                  <a:pt x="123521" y="245799"/>
                </a:lnTo>
                <a:cubicBezTo>
                  <a:pt x="135485" y="245799"/>
                  <a:pt x="145183" y="255497"/>
                  <a:pt x="145183" y="267461"/>
                </a:cubicBezTo>
                <a:lnTo>
                  <a:pt x="145183" y="354108"/>
                </a:lnTo>
                <a:cubicBezTo>
                  <a:pt x="145183" y="366072"/>
                  <a:pt x="135485" y="375770"/>
                  <a:pt x="123521" y="375770"/>
                </a:cubicBezTo>
                <a:lnTo>
                  <a:pt x="21662" y="375770"/>
                </a:lnTo>
                <a:cubicBezTo>
                  <a:pt x="9698" y="375770"/>
                  <a:pt x="0" y="366072"/>
                  <a:pt x="0" y="354108"/>
                </a:cubicBezTo>
                <a:lnTo>
                  <a:pt x="0" y="267461"/>
                </a:lnTo>
                <a:cubicBezTo>
                  <a:pt x="0" y="255497"/>
                  <a:pt x="9698" y="245799"/>
                  <a:pt x="21662" y="245799"/>
                </a:cubicBezTo>
                <a:close/>
                <a:moveTo>
                  <a:pt x="314247" y="3674"/>
                </a:moveTo>
                <a:cubicBezTo>
                  <a:pt x="326119" y="1218"/>
                  <a:pt x="337961" y="25"/>
                  <a:pt x="349632" y="0"/>
                </a:cubicBezTo>
                <a:cubicBezTo>
                  <a:pt x="431319" y="-167"/>
                  <a:pt x="504614" y="56988"/>
                  <a:pt x="521798" y="140102"/>
                </a:cubicBezTo>
                <a:cubicBezTo>
                  <a:pt x="541439" y="235089"/>
                  <a:pt x="480358" y="328013"/>
                  <a:pt x="385371" y="347654"/>
                </a:cubicBezTo>
                <a:cubicBezTo>
                  <a:pt x="290384" y="367294"/>
                  <a:pt x="197460" y="306213"/>
                  <a:pt x="177819" y="211226"/>
                </a:cubicBezTo>
                <a:cubicBezTo>
                  <a:pt x="158178" y="116239"/>
                  <a:pt x="219259" y="23314"/>
                  <a:pt x="314247" y="3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6"/>
          </p:nvPr>
        </p:nvSpPr>
        <p:spPr/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xmlns="" id="{E6FF2DA6-6916-4F5B-B8B5-86315A15035A}"/>
              </a:ext>
            </a:extLst>
          </p:cNvPr>
          <p:cNvSpPr/>
          <p:nvPr/>
        </p:nvSpPr>
        <p:spPr>
          <a:xfrm>
            <a:off x="4778006" y="0"/>
            <a:ext cx="7413994" cy="6155267"/>
          </a:xfrm>
          <a:custGeom>
            <a:avLst/>
            <a:gdLst>
              <a:gd name="connsiteX0" fmla="*/ 941173 w 8026415"/>
              <a:gd name="connsiteY0" fmla="*/ 5654392 h 6663713"/>
              <a:gd name="connsiteX1" fmla="*/ 900483 w 8026415"/>
              <a:gd name="connsiteY1" fmla="*/ 5688697 h 6663713"/>
              <a:gd name="connsiteX2" fmla="*/ 885658 w 8026415"/>
              <a:gd name="connsiteY2" fmla="*/ 5700223 h 6663713"/>
              <a:gd name="connsiteX3" fmla="*/ 885892 w 8026415"/>
              <a:gd name="connsiteY3" fmla="*/ 5696206 h 6663713"/>
              <a:gd name="connsiteX4" fmla="*/ 887974 w 8026415"/>
              <a:gd name="connsiteY4" fmla="*/ 5694180 h 6663713"/>
              <a:gd name="connsiteX5" fmla="*/ 892532 w 8026415"/>
              <a:gd name="connsiteY5" fmla="*/ 5687809 h 6663713"/>
              <a:gd name="connsiteX6" fmla="*/ 886195 w 8026415"/>
              <a:gd name="connsiteY6" fmla="*/ 5690989 h 6663713"/>
              <a:gd name="connsiteX7" fmla="*/ 886251 w 8026415"/>
              <a:gd name="connsiteY7" fmla="*/ 5690021 h 6663713"/>
              <a:gd name="connsiteX8" fmla="*/ 896248 w 8026415"/>
              <a:gd name="connsiteY8" fmla="*/ 5682249 h 6663713"/>
              <a:gd name="connsiteX9" fmla="*/ 941173 w 8026415"/>
              <a:gd name="connsiteY9" fmla="*/ 5654392 h 6663713"/>
              <a:gd name="connsiteX10" fmla="*/ 6314373 w 8026415"/>
              <a:gd name="connsiteY10" fmla="*/ 5423453 h 6663713"/>
              <a:gd name="connsiteX11" fmla="*/ 6293047 w 8026415"/>
              <a:gd name="connsiteY11" fmla="*/ 5427510 h 6663713"/>
              <a:gd name="connsiteX12" fmla="*/ 6279496 w 8026415"/>
              <a:gd name="connsiteY12" fmla="*/ 5429742 h 6663713"/>
              <a:gd name="connsiteX13" fmla="*/ 6302242 w 8026415"/>
              <a:gd name="connsiteY13" fmla="*/ 5439154 h 6663713"/>
              <a:gd name="connsiteX14" fmla="*/ 6333112 w 8026415"/>
              <a:gd name="connsiteY14" fmla="*/ 5442155 h 6663713"/>
              <a:gd name="connsiteX15" fmla="*/ 6348767 w 8026415"/>
              <a:gd name="connsiteY15" fmla="*/ 5438099 h 6663713"/>
              <a:gd name="connsiteX16" fmla="*/ 6333766 w 8026415"/>
              <a:gd name="connsiteY16" fmla="*/ 5425964 h 6663713"/>
              <a:gd name="connsiteX17" fmla="*/ 6314373 w 8026415"/>
              <a:gd name="connsiteY17" fmla="*/ 5423453 h 6663713"/>
              <a:gd name="connsiteX18" fmla="*/ 6420877 w 8026415"/>
              <a:gd name="connsiteY18" fmla="*/ 5398654 h 6663713"/>
              <a:gd name="connsiteX19" fmla="*/ 6419214 w 8026415"/>
              <a:gd name="connsiteY19" fmla="*/ 5401233 h 6663713"/>
              <a:gd name="connsiteX20" fmla="*/ 6422938 w 8026415"/>
              <a:gd name="connsiteY20" fmla="*/ 5401488 h 6663713"/>
              <a:gd name="connsiteX21" fmla="*/ 6793539 w 8026415"/>
              <a:gd name="connsiteY21" fmla="*/ 5298429 h 6663713"/>
              <a:gd name="connsiteX22" fmla="*/ 6775499 w 8026415"/>
              <a:gd name="connsiteY22" fmla="*/ 5307963 h 6663713"/>
              <a:gd name="connsiteX23" fmla="*/ 6721892 w 8026415"/>
              <a:gd name="connsiteY23" fmla="*/ 5312085 h 6663713"/>
              <a:gd name="connsiteX24" fmla="*/ 6573446 w 8026415"/>
              <a:gd name="connsiteY24" fmla="*/ 5336818 h 6663713"/>
              <a:gd name="connsiteX25" fmla="*/ 6544581 w 8026415"/>
              <a:gd name="connsiteY25" fmla="*/ 5398654 h 6663713"/>
              <a:gd name="connsiteX26" fmla="*/ 6531154 w 8026415"/>
              <a:gd name="connsiteY26" fmla="*/ 5418962 h 6663713"/>
              <a:gd name="connsiteX27" fmla="*/ 6548818 w 8026415"/>
              <a:gd name="connsiteY27" fmla="*/ 5419577 h 6663713"/>
              <a:gd name="connsiteX28" fmla="*/ 6585772 w 8026415"/>
              <a:gd name="connsiteY28" fmla="*/ 5425010 h 6663713"/>
              <a:gd name="connsiteX29" fmla="*/ 6598785 w 8026415"/>
              <a:gd name="connsiteY29" fmla="*/ 5424229 h 6663713"/>
              <a:gd name="connsiteX30" fmla="*/ 6613378 w 8026415"/>
              <a:gd name="connsiteY30" fmla="*/ 5408138 h 6663713"/>
              <a:gd name="connsiteX31" fmla="*/ 6614681 w 8026415"/>
              <a:gd name="connsiteY31" fmla="*/ 5402776 h 6663713"/>
              <a:gd name="connsiteX32" fmla="*/ 6626536 w 8026415"/>
              <a:gd name="connsiteY32" fmla="*/ 5398138 h 6663713"/>
              <a:gd name="connsiteX33" fmla="*/ 6628400 w 8026415"/>
              <a:gd name="connsiteY33" fmla="*/ 5399125 h 6663713"/>
              <a:gd name="connsiteX34" fmla="*/ 6632274 w 8026415"/>
              <a:gd name="connsiteY34" fmla="*/ 5397050 h 6663713"/>
              <a:gd name="connsiteX35" fmla="*/ 6668493 w 8026415"/>
              <a:gd name="connsiteY35" fmla="*/ 5397016 h 6663713"/>
              <a:gd name="connsiteX36" fmla="*/ 6688870 w 8026415"/>
              <a:gd name="connsiteY36" fmla="*/ 5403280 h 6663713"/>
              <a:gd name="connsiteX37" fmla="*/ 6693028 w 8026415"/>
              <a:gd name="connsiteY37" fmla="*/ 5398654 h 6663713"/>
              <a:gd name="connsiteX38" fmla="*/ 6742510 w 8026415"/>
              <a:gd name="connsiteY38" fmla="*/ 5390410 h 6663713"/>
              <a:gd name="connsiteX39" fmla="*/ 6816732 w 8026415"/>
              <a:gd name="connsiteY39" fmla="*/ 5328573 h 6663713"/>
              <a:gd name="connsiteX40" fmla="*/ 6793539 w 8026415"/>
              <a:gd name="connsiteY40" fmla="*/ 5298429 h 6663713"/>
              <a:gd name="connsiteX41" fmla="*/ 8026414 w 8026415"/>
              <a:gd name="connsiteY41" fmla="*/ 4939298 h 6663713"/>
              <a:gd name="connsiteX42" fmla="*/ 8026414 w 8026415"/>
              <a:gd name="connsiteY42" fmla="*/ 5146935 h 6663713"/>
              <a:gd name="connsiteX43" fmla="*/ 7975442 w 8026415"/>
              <a:gd name="connsiteY43" fmla="*/ 5167799 h 6663713"/>
              <a:gd name="connsiteX44" fmla="*/ 7777516 w 8026415"/>
              <a:gd name="connsiteY44" fmla="*/ 5233759 h 6663713"/>
              <a:gd name="connsiteX45" fmla="*/ 7633190 w 8026415"/>
              <a:gd name="connsiteY45" fmla="*/ 5250247 h 6663713"/>
              <a:gd name="connsiteX46" fmla="*/ 7682675 w 8026415"/>
              <a:gd name="connsiteY46" fmla="*/ 5192534 h 6663713"/>
              <a:gd name="connsiteX47" fmla="*/ 7942455 w 8026415"/>
              <a:gd name="connsiteY47" fmla="*/ 5052374 h 6663713"/>
              <a:gd name="connsiteX48" fmla="*/ 7996059 w 8026415"/>
              <a:gd name="connsiteY48" fmla="*/ 5002906 h 6663713"/>
              <a:gd name="connsiteX49" fmla="*/ 8003406 w 8026415"/>
              <a:gd name="connsiteY49" fmla="*/ 4956078 h 6663713"/>
              <a:gd name="connsiteX50" fmla="*/ 1335630 w 8026415"/>
              <a:gd name="connsiteY50" fmla="*/ 3756737 h 6663713"/>
              <a:gd name="connsiteX51" fmla="*/ 1324955 w 8026415"/>
              <a:gd name="connsiteY51" fmla="*/ 3767821 h 6663713"/>
              <a:gd name="connsiteX52" fmla="*/ 1291184 w 8026415"/>
              <a:gd name="connsiteY52" fmla="*/ 3784826 h 6663713"/>
              <a:gd name="connsiteX53" fmla="*/ 1281176 w 8026415"/>
              <a:gd name="connsiteY53" fmla="*/ 3790114 h 6663713"/>
              <a:gd name="connsiteX54" fmla="*/ 1250484 w 8026415"/>
              <a:gd name="connsiteY54" fmla="*/ 3811773 h 6663713"/>
              <a:gd name="connsiteX55" fmla="*/ 1205504 w 8026415"/>
              <a:gd name="connsiteY55" fmla="*/ 3845071 h 6663713"/>
              <a:gd name="connsiteX56" fmla="*/ 1218814 w 8026415"/>
              <a:gd name="connsiteY56" fmla="*/ 3826047 h 6663713"/>
              <a:gd name="connsiteX57" fmla="*/ 1288102 w 8026415"/>
              <a:gd name="connsiteY57" fmla="*/ 3780172 h 6663713"/>
              <a:gd name="connsiteX58" fmla="*/ 1335630 w 8026415"/>
              <a:gd name="connsiteY58" fmla="*/ 3756737 h 6663713"/>
              <a:gd name="connsiteX59" fmla="*/ 1447902 w 8026415"/>
              <a:gd name="connsiteY59" fmla="*/ 3305999 h 6663713"/>
              <a:gd name="connsiteX60" fmla="*/ 1433018 w 8026415"/>
              <a:gd name="connsiteY60" fmla="*/ 3316913 h 6663713"/>
              <a:gd name="connsiteX61" fmla="*/ 1428857 w 8026415"/>
              <a:gd name="connsiteY61" fmla="*/ 3319691 h 6663713"/>
              <a:gd name="connsiteX62" fmla="*/ 1430800 w 8026415"/>
              <a:gd name="connsiteY62" fmla="*/ 3317673 h 6663713"/>
              <a:gd name="connsiteX63" fmla="*/ 1339393 w 8026415"/>
              <a:gd name="connsiteY63" fmla="*/ 2806931 h 6663713"/>
              <a:gd name="connsiteX64" fmla="*/ 1336223 w 8026415"/>
              <a:gd name="connsiteY64" fmla="*/ 2809445 h 6663713"/>
              <a:gd name="connsiteX65" fmla="*/ 1332705 w 8026415"/>
              <a:gd name="connsiteY65" fmla="*/ 2811909 h 6663713"/>
              <a:gd name="connsiteX66" fmla="*/ 1332566 w 8026415"/>
              <a:gd name="connsiteY66" fmla="*/ 2811134 h 6663713"/>
              <a:gd name="connsiteX67" fmla="*/ 1333628 w 8026415"/>
              <a:gd name="connsiteY67" fmla="*/ 2810446 h 6663713"/>
              <a:gd name="connsiteX68" fmla="*/ 1576339 w 8026415"/>
              <a:gd name="connsiteY68" fmla="*/ 2639907 h 6663713"/>
              <a:gd name="connsiteX69" fmla="*/ 1575394 w 8026415"/>
              <a:gd name="connsiteY69" fmla="*/ 2641051 h 6663713"/>
              <a:gd name="connsiteX70" fmla="*/ 1575093 w 8026415"/>
              <a:gd name="connsiteY70" fmla="*/ 2641582 h 6663713"/>
              <a:gd name="connsiteX71" fmla="*/ 1572214 w 8026415"/>
              <a:gd name="connsiteY71" fmla="*/ 2643050 h 6663713"/>
              <a:gd name="connsiteX72" fmla="*/ 1575034 w 8026415"/>
              <a:gd name="connsiteY72" fmla="*/ 2640478 h 6663713"/>
              <a:gd name="connsiteX73" fmla="*/ 1576339 w 8026415"/>
              <a:gd name="connsiteY73" fmla="*/ 2639907 h 6663713"/>
              <a:gd name="connsiteX74" fmla="*/ 1675711 w 8026415"/>
              <a:gd name="connsiteY74" fmla="*/ 2594244 h 6663713"/>
              <a:gd name="connsiteX75" fmla="*/ 1675322 w 8026415"/>
              <a:gd name="connsiteY75" fmla="*/ 2594642 h 6663713"/>
              <a:gd name="connsiteX76" fmla="*/ 1671901 w 8026415"/>
              <a:gd name="connsiteY76" fmla="*/ 2596689 h 6663713"/>
              <a:gd name="connsiteX77" fmla="*/ 384100 w 8026415"/>
              <a:gd name="connsiteY77" fmla="*/ 1289449 h 6663713"/>
              <a:gd name="connsiteX78" fmla="*/ 345813 w 8026415"/>
              <a:gd name="connsiteY78" fmla="*/ 1326083 h 6663713"/>
              <a:gd name="connsiteX79" fmla="*/ 179754 w 8026415"/>
              <a:gd name="connsiteY79" fmla="*/ 1448845 h 6663713"/>
              <a:gd name="connsiteX80" fmla="*/ 129753 w 8026415"/>
              <a:gd name="connsiteY80" fmla="*/ 1488586 h 6663713"/>
              <a:gd name="connsiteX81" fmla="*/ 122023 w 8026415"/>
              <a:gd name="connsiteY81" fmla="*/ 1497078 h 6663713"/>
              <a:gd name="connsiteX82" fmla="*/ 120331 w 8026415"/>
              <a:gd name="connsiteY82" fmla="*/ 1501105 h 6663713"/>
              <a:gd name="connsiteX83" fmla="*/ 124014 w 8026415"/>
              <a:gd name="connsiteY83" fmla="*/ 1499771 h 6663713"/>
              <a:gd name="connsiteX84" fmla="*/ 136754 w 8026415"/>
              <a:gd name="connsiteY84" fmla="*/ 1491740 h 6663713"/>
              <a:gd name="connsiteX85" fmla="*/ 134398 w 8026415"/>
              <a:gd name="connsiteY85" fmla="*/ 1494869 h 6663713"/>
              <a:gd name="connsiteX86" fmla="*/ 105861 w 8026415"/>
              <a:gd name="connsiteY86" fmla="*/ 1515818 h 6663713"/>
              <a:gd name="connsiteX87" fmla="*/ 90445 w 8026415"/>
              <a:gd name="connsiteY87" fmla="*/ 1505009 h 6663713"/>
              <a:gd name="connsiteX88" fmla="*/ 87593 w 8026415"/>
              <a:gd name="connsiteY88" fmla="*/ 1500660 h 6663713"/>
              <a:gd name="connsiteX89" fmla="*/ 88172 w 8026415"/>
              <a:gd name="connsiteY89" fmla="*/ 1500238 h 6663713"/>
              <a:gd name="connsiteX90" fmla="*/ 117743 w 8026415"/>
              <a:gd name="connsiteY90" fmla="*/ 1484972 h 6663713"/>
              <a:gd name="connsiteX91" fmla="*/ 142560 w 8026415"/>
              <a:gd name="connsiteY91" fmla="*/ 1468013 h 6663713"/>
              <a:gd name="connsiteX92" fmla="*/ 175773 w 8026415"/>
              <a:gd name="connsiteY92" fmla="*/ 1443460 h 6663713"/>
              <a:gd name="connsiteX93" fmla="*/ 193887 w 8026415"/>
              <a:gd name="connsiteY93" fmla="*/ 1430068 h 6663713"/>
              <a:gd name="connsiteX94" fmla="*/ 228128 w 8026415"/>
              <a:gd name="connsiteY94" fmla="*/ 1400591 h 6663713"/>
              <a:gd name="connsiteX95" fmla="*/ 249925 w 8026415"/>
              <a:gd name="connsiteY95" fmla="*/ 1385864 h 6663713"/>
              <a:gd name="connsiteX96" fmla="*/ 303244 w 8026415"/>
              <a:gd name="connsiteY96" fmla="*/ 1350611 h 6663713"/>
              <a:gd name="connsiteX97" fmla="*/ 334100 w 8026415"/>
              <a:gd name="connsiteY97" fmla="*/ 1329188 h 6663713"/>
              <a:gd name="connsiteX98" fmla="*/ 342494 w 8026415"/>
              <a:gd name="connsiteY98" fmla="*/ 1321594 h 6663713"/>
              <a:gd name="connsiteX99" fmla="*/ 370032 w 8026415"/>
              <a:gd name="connsiteY99" fmla="*/ 1295683 h 6663713"/>
              <a:gd name="connsiteX100" fmla="*/ 384100 w 8026415"/>
              <a:gd name="connsiteY100" fmla="*/ 1289449 h 6663713"/>
              <a:gd name="connsiteX101" fmla="*/ 620567 w 8026415"/>
              <a:gd name="connsiteY101" fmla="*/ 1249292 h 6663713"/>
              <a:gd name="connsiteX102" fmla="*/ 619539 w 8026415"/>
              <a:gd name="connsiteY102" fmla="*/ 1254217 h 6663713"/>
              <a:gd name="connsiteX103" fmla="*/ 599068 w 8026415"/>
              <a:gd name="connsiteY103" fmla="*/ 1270739 h 6663713"/>
              <a:gd name="connsiteX104" fmla="*/ 583672 w 8026415"/>
              <a:gd name="connsiteY104" fmla="*/ 1275179 h 6663713"/>
              <a:gd name="connsiteX105" fmla="*/ 552816 w 8026415"/>
              <a:gd name="connsiteY105" fmla="*/ 1296601 h 6663713"/>
              <a:gd name="connsiteX106" fmla="*/ 516585 w 8026415"/>
              <a:gd name="connsiteY106" fmla="*/ 1323386 h 6663713"/>
              <a:gd name="connsiteX107" fmla="*/ 501489 w 8026415"/>
              <a:gd name="connsiteY107" fmla="*/ 1334547 h 6663713"/>
              <a:gd name="connsiteX108" fmla="*/ 481018 w 8026415"/>
              <a:gd name="connsiteY108" fmla="*/ 1351069 h 6663713"/>
              <a:gd name="connsiteX109" fmla="*/ 459219 w 8026415"/>
              <a:gd name="connsiteY109" fmla="*/ 1365796 h 6663713"/>
              <a:gd name="connsiteX110" fmla="*/ 447807 w 8026415"/>
              <a:gd name="connsiteY110" fmla="*/ 1375622 h 6663713"/>
              <a:gd name="connsiteX111" fmla="*/ 439777 w 8026415"/>
              <a:gd name="connsiteY111" fmla="*/ 1377393 h 6663713"/>
              <a:gd name="connsiteX112" fmla="*/ 424680 w 8026415"/>
              <a:gd name="connsiteY112" fmla="*/ 1388553 h 6663713"/>
              <a:gd name="connsiteX113" fmla="*/ 419969 w 8026415"/>
              <a:gd name="connsiteY113" fmla="*/ 1394812 h 6663713"/>
              <a:gd name="connsiteX114" fmla="*/ 414295 w 8026415"/>
              <a:gd name="connsiteY114" fmla="*/ 1393454 h 6663713"/>
              <a:gd name="connsiteX115" fmla="*/ 396180 w 8026415"/>
              <a:gd name="connsiteY115" fmla="*/ 1406846 h 6663713"/>
              <a:gd name="connsiteX116" fmla="*/ 391469 w 8026415"/>
              <a:gd name="connsiteY116" fmla="*/ 1413106 h 6663713"/>
              <a:gd name="connsiteX117" fmla="*/ 385795 w 8026415"/>
              <a:gd name="connsiteY117" fmla="*/ 1411748 h 6663713"/>
              <a:gd name="connsiteX118" fmla="*/ 383141 w 8026415"/>
              <a:gd name="connsiteY118" fmla="*/ 1413807 h 6663713"/>
              <a:gd name="connsiteX119" fmla="*/ 383417 w 8026415"/>
              <a:gd name="connsiteY119" fmla="*/ 1412485 h 6663713"/>
              <a:gd name="connsiteX120" fmla="*/ 384488 w 8026415"/>
              <a:gd name="connsiteY120" fmla="*/ 1401607 h 6663713"/>
              <a:gd name="connsiteX121" fmla="*/ 413697 w 8026415"/>
              <a:gd name="connsiteY121" fmla="*/ 1380013 h 6663713"/>
              <a:gd name="connsiteX122" fmla="*/ 465025 w 8026415"/>
              <a:gd name="connsiteY122" fmla="*/ 1342068 h 6663713"/>
              <a:gd name="connsiteX123" fmla="*/ 465689 w 8026415"/>
              <a:gd name="connsiteY123" fmla="*/ 1342967 h 6663713"/>
              <a:gd name="connsiteX124" fmla="*/ 415025 w 8026415"/>
              <a:gd name="connsiteY124" fmla="*/ 1381810 h 6663713"/>
              <a:gd name="connsiteX125" fmla="*/ 429093 w 8026415"/>
              <a:gd name="connsiteY125" fmla="*/ 1375574 h 6663713"/>
              <a:gd name="connsiteX126" fmla="*/ 521661 w 8026415"/>
              <a:gd name="connsiteY126" fmla="*/ 1311305 h 6663713"/>
              <a:gd name="connsiteX127" fmla="*/ 539777 w 8026415"/>
              <a:gd name="connsiteY127" fmla="*/ 1297913 h 6663713"/>
              <a:gd name="connsiteX128" fmla="*/ 583008 w 8026415"/>
              <a:gd name="connsiteY128" fmla="*/ 1274280 h 6663713"/>
              <a:gd name="connsiteX129" fmla="*/ 610181 w 8026415"/>
              <a:gd name="connsiteY129" fmla="*/ 1254193 h 6663713"/>
              <a:gd name="connsiteX130" fmla="*/ 620567 w 8026415"/>
              <a:gd name="connsiteY130" fmla="*/ 1249292 h 6663713"/>
              <a:gd name="connsiteX131" fmla="*/ 275195 w 8026415"/>
              <a:gd name="connsiteY131" fmla="*/ 0 h 6663713"/>
              <a:gd name="connsiteX132" fmla="*/ 8026415 w 8026415"/>
              <a:gd name="connsiteY132" fmla="*/ 0 h 6663713"/>
              <a:gd name="connsiteX133" fmla="*/ 8026414 w 8026415"/>
              <a:gd name="connsiteY133" fmla="*/ 4807317 h 6663713"/>
              <a:gd name="connsiteX134" fmla="*/ 8012554 w 8026415"/>
              <a:gd name="connsiteY134" fmla="*/ 4825642 h 6663713"/>
              <a:gd name="connsiteX135" fmla="*/ 7942455 w 8026415"/>
              <a:gd name="connsiteY135" fmla="*/ 4924580 h 6663713"/>
              <a:gd name="connsiteX136" fmla="*/ 7826993 w 8026415"/>
              <a:gd name="connsiteY136" fmla="*/ 5023517 h 6663713"/>
              <a:gd name="connsiteX137" fmla="*/ 7464128 w 8026415"/>
              <a:gd name="connsiteY137" fmla="*/ 5274980 h 6663713"/>
              <a:gd name="connsiteX138" fmla="*/ 7336298 w 8026415"/>
              <a:gd name="connsiteY138" fmla="*/ 5258491 h 6663713"/>
              <a:gd name="connsiteX139" fmla="*/ 7245580 w 8026415"/>
              <a:gd name="connsiteY139" fmla="*/ 5209023 h 6663713"/>
              <a:gd name="connsiteX140" fmla="*/ 7171358 w 8026415"/>
              <a:gd name="connsiteY140" fmla="*/ 5242004 h 6663713"/>
              <a:gd name="connsiteX141" fmla="*/ 7138370 w 8026415"/>
              <a:gd name="connsiteY141" fmla="*/ 5258491 h 6663713"/>
              <a:gd name="connsiteX142" fmla="*/ 7018785 w 8026415"/>
              <a:gd name="connsiteY142" fmla="*/ 5340943 h 6663713"/>
              <a:gd name="connsiteX143" fmla="*/ 6977550 w 8026415"/>
              <a:gd name="connsiteY143" fmla="*/ 5369796 h 6663713"/>
              <a:gd name="connsiteX144" fmla="*/ 6877556 w 8026415"/>
              <a:gd name="connsiteY144" fmla="*/ 5409476 h 6663713"/>
              <a:gd name="connsiteX145" fmla="*/ 6860844 w 8026415"/>
              <a:gd name="connsiteY145" fmla="*/ 5415176 h 6663713"/>
              <a:gd name="connsiteX146" fmla="*/ 7228950 w 8026415"/>
              <a:gd name="connsiteY146" fmla="*/ 5413784 h 6663713"/>
              <a:gd name="connsiteX147" fmla="*/ 7300912 w 8026415"/>
              <a:gd name="connsiteY147" fmla="*/ 5415990 h 6663713"/>
              <a:gd name="connsiteX148" fmla="*/ 7344426 w 8026415"/>
              <a:gd name="connsiteY148" fmla="*/ 5444725 h 6663713"/>
              <a:gd name="connsiteX149" fmla="*/ 7304032 w 8026415"/>
              <a:gd name="connsiteY149" fmla="*/ 5468053 h 6663713"/>
              <a:gd name="connsiteX150" fmla="*/ 6973370 w 8026415"/>
              <a:gd name="connsiteY150" fmla="*/ 5507523 h 6663713"/>
              <a:gd name="connsiteX151" fmla="*/ 6503058 w 8026415"/>
              <a:gd name="connsiteY151" fmla="*/ 5526648 h 6663713"/>
              <a:gd name="connsiteX152" fmla="*/ 6465084 w 8026415"/>
              <a:gd name="connsiteY152" fmla="*/ 5525010 h 6663713"/>
              <a:gd name="connsiteX153" fmla="*/ 6447804 w 8026415"/>
              <a:gd name="connsiteY153" fmla="*/ 5541725 h 6663713"/>
              <a:gd name="connsiteX154" fmla="*/ 6464510 w 8026415"/>
              <a:gd name="connsiteY154" fmla="*/ 5559008 h 6663713"/>
              <a:gd name="connsiteX155" fmla="*/ 6766929 w 8026415"/>
              <a:gd name="connsiteY155" fmla="*/ 5593083 h 6663713"/>
              <a:gd name="connsiteX156" fmla="*/ 6789755 w 8026415"/>
              <a:gd name="connsiteY156" fmla="*/ 5603469 h 6663713"/>
              <a:gd name="connsiteX157" fmla="*/ 6782284 w 8026415"/>
              <a:gd name="connsiteY157" fmla="*/ 5631350 h 6663713"/>
              <a:gd name="connsiteX158" fmla="*/ 6678673 w 8026415"/>
              <a:gd name="connsiteY158" fmla="*/ 5667622 h 6663713"/>
              <a:gd name="connsiteX159" fmla="*/ 6604004 w 8026415"/>
              <a:gd name="connsiteY159" fmla="*/ 5707378 h 6663713"/>
              <a:gd name="connsiteX160" fmla="*/ 6532534 w 8026415"/>
              <a:gd name="connsiteY160" fmla="*/ 5735187 h 6663713"/>
              <a:gd name="connsiteX161" fmla="*/ 6346659 w 8026415"/>
              <a:gd name="connsiteY161" fmla="*/ 5728074 h 6663713"/>
              <a:gd name="connsiteX162" fmla="*/ 6020839 w 8026415"/>
              <a:gd name="connsiteY162" fmla="*/ 5717611 h 6663713"/>
              <a:gd name="connsiteX163" fmla="*/ 6200519 w 8026415"/>
              <a:gd name="connsiteY163" fmla="*/ 5795639 h 6663713"/>
              <a:gd name="connsiteX164" fmla="*/ 6384549 w 8026415"/>
              <a:gd name="connsiteY164" fmla="*/ 5793722 h 6663713"/>
              <a:gd name="connsiteX165" fmla="*/ 6426215 w 8026415"/>
              <a:gd name="connsiteY165" fmla="*/ 5813426 h 6663713"/>
              <a:gd name="connsiteX166" fmla="*/ 6241900 w 8026415"/>
              <a:gd name="connsiteY166" fmla="*/ 5832340 h 6663713"/>
              <a:gd name="connsiteX167" fmla="*/ 6310372 w 8026415"/>
              <a:gd name="connsiteY167" fmla="*/ 5863496 h 6663713"/>
              <a:gd name="connsiteX168" fmla="*/ 6363491 w 8026415"/>
              <a:gd name="connsiteY168" fmla="*/ 5856383 h 6663713"/>
              <a:gd name="connsiteX169" fmla="*/ 6398260 w 8026415"/>
              <a:gd name="connsiteY169" fmla="*/ 5869970 h 6663713"/>
              <a:gd name="connsiteX170" fmla="*/ 6377776 w 8026415"/>
              <a:gd name="connsiteY170" fmla="*/ 5898633 h 6663713"/>
              <a:gd name="connsiteX171" fmla="*/ 6589886 w 8026415"/>
              <a:gd name="connsiteY171" fmla="*/ 5951199 h 6663713"/>
              <a:gd name="connsiteX172" fmla="*/ 6820836 w 8026415"/>
              <a:gd name="connsiteY172" fmla="*/ 6013081 h 6663713"/>
              <a:gd name="connsiteX173" fmla="*/ 6240096 w 8026415"/>
              <a:gd name="connsiteY173" fmla="*/ 5998348 h 6663713"/>
              <a:gd name="connsiteX174" fmla="*/ 6274578 w 8026415"/>
              <a:gd name="connsiteY174" fmla="*/ 6028932 h 6663713"/>
              <a:gd name="connsiteX175" fmla="*/ 6224374 w 8026415"/>
              <a:gd name="connsiteY175" fmla="*/ 6041094 h 6663713"/>
              <a:gd name="connsiteX176" fmla="*/ 5967315 w 8026415"/>
              <a:gd name="connsiteY176" fmla="*/ 6044789 h 6663713"/>
              <a:gd name="connsiteX177" fmla="*/ 5766088 w 8026415"/>
              <a:gd name="connsiteY177" fmla="*/ 5999408 h 6663713"/>
              <a:gd name="connsiteX178" fmla="*/ 5628279 w 8026415"/>
              <a:gd name="connsiteY178" fmla="*/ 5988094 h 6663713"/>
              <a:gd name="connsiteX179" fmla="*/ 5494166 w 8026415"/>
              <a:gd name="connsiteY179" fmla="*/ 5994850 h 6663713"/>
              <a:gd name="connsiteX180" fmla="*/ 5453774 w 8026415"/>
              <a:gd name="connsiteY180" fmla="*/ 6018179 h 6663713"/>
              <a:gd name="connsiteX181" fmla="*/ 5492446 w 8026415"/>
              <a:gd name="connsiteY181" fmla="*/ 6096843 h 6663713"/>
              <a:gd name="connsiteX182" fmla="*/ 5545276 w 8026415"/>
              <a:gd name="connsiteY182" fmla="*/ 6106732 h 6663713"/>
              <a:gd name="connsiteX183" fmla="*/ 5660958 w 8026415"/>
              <a:gd name="connsiteY183" fmla="*/ 6184688 h 6663713"/>
              <a:gd name="connsiteX184" fmla="*/ 5788666 w 8026415"/>
              <a:gd name="connsiteY184" fmla="*/ 6201831 h 6663713"/>
              <a:gd name="connsiteX185" fmla="*/ 5766335 w 8026415"/>
              <a:gd name="connsiteY185" fmla="*/ 6221460 h 6663713"/>
              <a:gd name="connsiteX186" fmla="*/ 5519090 w 8026415"/>
              <a:gd name="connsiteY186" fmla="*/ 6236321 h 6663713"/>
              <a:gd name="connsiteX187" fmla="*/ 5462850 w 8026415"/>
              <a:gd name="connsiteY187" fmla="*/ 6191370 h 6663713"/>
              <a:gd name="connsiteX188" fmla="*/ 5404761 w 8026415"/>
              <a:gd name="connsiteY188" fmla="*/ 6137383 h 6663713"/>
              <a:gd name="connsiteX189" fmla="*/ 5362808 w 8026415"/>
              <a:gd name="connsiteY189" fmla="*/ 6134680 h 6663713"/>
              <a:gd name="connsiteX190" fmla="*/ 5324342 w 8026415"/>
              <a:gd name="connsiteY190" fmla="*/ 6103029 h 6663713"/>
              <a:gd name="connsiteX191" fmla="*/ 5350943 w 8026415"/>
              <a:gd name="connsiteY191" fmla="*/ 6067467 h 6663713"/>
              <a:gd name="connsiteX192" fmla="*/ 5378323 w 8026415"/>
              <a:gd name="connsiteY192" fmla="*/ 6044921 h 6663713"/>
              <a:gd name="connsiteX193" fmla="*/ 5362682 w 8026415"/>
              <a:gd name="connsiteY193" fmla="*/ 6023654 h 6663713"/>
              <a:gd name="connsiteX194" fmla="*/ 5336370 w 8026415"/>
              <a:gd name="connsiteY194" fmla="*/ 6042216 h 6663713"/>
              <a:gd name="connsiteX195" fmla="*/ 5303940 w 8026415"/>
              <a:gd name="connsiteY195" fmla="*/ 6067679 h 6663713"/>
              <a:gd name="connsiteX196" fmla="*/ 5222168 w 8026415"/>
              <a:gd name="connsiteY196" fmla="*/ 6054307 h 6663713"/>
              <a:gd name="connsiteX197" fmla="*/ 5135346 w 8026415"/>
              <a:gd name="connsiteY197" fmla="*/ 6043851 h 6663713"/>
              <a:gd name="connsiteX198" fmla="*/ 5134279 w 8026415"/>
              <a:gd name="connsiteY198" fmla="*/ 6047832 h 6663713"/>
              <a:gd name="connsiteX199" fmla="*/ 4823570 w 8026415"/>
              <a:gd name="connsiteY199" fmla="*/ 6267677 h 6663713"/>
              <a:gd name="connsiteX200" fmla="*/ 4683548 w 8026415"/>
              <a:gd name="connsiteY200" fmla="*/ 6328342 h 6663713"/>
              <a:gd name="connsiteX201" fmla="*/ 4651120 w 8026415"/>
              <a:gd name="connsiteY201" fmla="*/ 6353806 h 6663713"/>
              <a:gd name="connsiteX202" fmla="*/ 4526162 w 8026415"/>
              <a:gd name="connsiteY202" fmla="*/ 6469739 h 6663713"/>
              <a:gd name="connsiteX203" fmla="*/ 4351166 w 8026415"/>
              <a:gd name="connsiteY203" fmla="*/ 6469807 h 6663713"/>
              <a:gd name="connsiteX204" fmla="*/ 4321524 w 8026415"/>
              <a:gd name="connsiteY204" fmla="*/ 6389294 h 6663713"/>
              <a:gd name="connsiteX205" fmla="*/ 4327723 w 8026415"/>
              <a:gd name="connsiteY205" fmla="*/ 6373583 h 6663713"/>
              <a:gd name="connsiteX206" fmla="*/ 4331753 w 8026415"/>
              <a:gd name="connsiteY206" fmla="*/ 6371487 h 6663713"/>
              <a:gd name="connsiteX207" fmla="*/ 4385348 w 8026415"/>
              <a:gd name="connsiteY207" fmla="*/ 6329772 h 6663713"/>
              <a:gd name="connsiteX208" fmla="*/ 4426222 w 8026415"/>
              <a:gd name="connsiteY208" fmla="*/ 6280125 h 6663713"/>
              <a:gd name="connsiteX209" fmla="*/ 4452664 w 8026415"/>
              <a:gd name="connsiteY209" fmla="*/ 6253445 h 6663713"/>
              <a:gd name="connsiteX210" fmla="*/ 4493067 w 8026415"/>
              <a:gd name="connsiteY210" fmla="*/ 6219651 h 6663713"/>
              <a:gd name="connsiteX211" fmla="*/ 4514835 w 8026415"/>
              <a:gd name="connsiteY211" fmla="*/ 6198953 h 6663713"/>
              <a:gd name="connsiteX212" fmla="*/ 4524951 w 8026415"/>
              <a:gd name="connsiteY212" fmla="*/ 6187795 h 6663713"/>
              <a:gd name="connsiteX213" fmla="*/ 4553344 w 8026415"/>
              <a:gd name="connsiteY213" fmla="*/ 6157718 h 6663713"/>
              <a:gd name="connsiteX214" fmla="*/ 4563459 w 8026415"/>
              <a:gd name="connsiteY214" fmla="*/ 6146561 h 6663713"/>
              <a:gd name="connsiteX215" fmla="*/ 4580316 w 8026415"/>
              <a:gd name="connsiteY215" fmla="*/ 6104348 h 6663713"/>
              <a:gd name="connsiteX216" fmla="*/ 4595574 w 8026415"/>
              <a:gd name="connsiteY216" fmla="*/ 6071355 h 6663713"/>
              <a:gd name="connsiteX217" fmla="*/ 4607285 w 8026415"/>
              <a:gd name="connsiteY217" fmla="*/ 6050978 h 6663713"/>
              <a:gd name="connsiteX218" fmla="*/ 4612017 w 8026415"/>
              <a:gd name="connsiteY218" fmla="*/ 6034158 h 6663713"/>
              <a:gd name="connsiteX219" fmla="*/ 4610478 w 8026415"/>
              <a:gd name="connsiteY219" fmla="*/ 6032540 h 6663713"/>
              <a:gd name="connsiteX220" fmla="*/ 4561970 w 8026415"/>
              <a:gd name="connsiteY220" fmla="*/ 6063258 h 6663713"/>
              <a:gd name="connsiteX221" fmla="*/ 4420473 w 8026415"/>
              <a:gd name="connsiteY221" fmla="*/ 6197792 h 6663713"/>
              <a:gd name="connsiteX222" fmla="*/ 4414395 w 8026415"/>
              <a:gd name="connsiteY222" fmla="*/ 6204341 h 6663713"/>
              <a:gd name="connsiteX223" fmla="*/ 4408198 w 8026415"/>
              <a:gd name="connsiteY223" fmla="*/ 6206473 h 6663713"/>
              <a:gd name="connsiteX224" fmla="*/ 4409151 w 8026415"/>
              <a:gd name="connsiteY224" fmla="*/ 6204866 h 6663713"/>
              <a:gd name="connsiteX225" fmla="*/ 4411512 w 8026415"/>
              <a:gd name="connsiteY225" fmla="*/ 6201308 h 6663713"/>
              <a:gd name="connsiteX226" fmla="*/ 4418167 w 8026415"/>
              <a:gd name="connsiteY226" fmla="*/ 6195366 h 6663713"/>
              <a:gd name="connsiteX227" fmla="*/ 4448511 w 8026415"/>
              <a:gd name="connsiteY227" fmla="*/ 6161893 h 6663713"/>
              <a:gd name="connsiteX228" fmla="*/ 4531029 w 8026415"/>
              <a:gd name="connsiteY228" fmla="*/ 6063411 h 6663713"/>
              <a:gd name="connsiteX229" fmla="*/ 4584682 w 8026415"/>
              <a:gd name="connsiteY229" fmla="*/ 6010856 h 6663713"/>
              <a:gd name="connsiteX230" fmla="*/ 4620056 w 8026415"/>
              <a:gd name="connsiteY230" fmla="*/ 5977223 h 6663713"/>
              <a:gd name="connsiteX231" fmla="*/ 4651171 w 8026415"/>
              <a:gd name="connsiteY231" fmla="*/ 5944559 h 6663713"/>
              <a:gd name="connsiteX232" fmla="*/ 4663237 w 8026415"/>
              <a:gd name="connsiteY232" fmla="*/ 5930005 h 6663713"/>
              <a:gd name="connsiteX233" fmla="*/ 4648094 w 8026415"/>
              <a:gd name="connsiteY233" fmla="*/ 5941324 h 6663713"/>
              <a:gd name="connsiteX234" fmla="*/ 4554394 w 8026415"/>
              <a:gd name="connsiteY234" fmla="*/ 6033493 h 6663713"/>
              <a:gd name="connsiteX235" fmla="*/ 4508962 w 8026415"/>
              <a:gd name="connsiteY235" fmla="*/ 6067447 h 6663713"/>
              <a:gd name="connsiteX236" fmla="*/ 4507424 w 8026415"/>
              <a:gd name="connsiteY236" fmla="*/ 6065830 h 6663713"/>
              <a:gd name="connsiteX237" fmla="*/ 4507069 w 8026415"/>
              <a:gd name="connsiteY237" fmla="*/ 6060006 h 6663713"/>
              <a:gd name="connsiteX238" fmla="*/ 4531559 w 8026415"/>
              <a:gd name="connsiteY238" fmla="*/ 6036722 h 6663713"/>
              <a:gd name="connsiteX239" fmla="*/ 4546346 w 8026415"/>
              <a:gd name="connsiteY239" fmla="*/ 6019580 h 6663713"/>
              <a:gd name="connsiteX240" fmla="*/ 4547530 w 8026415"/>
              <a:gd name="connsiteY240" fmla="*/ 6015375 h 6663713"/>
              <a:gd name="connsiteX241" fmla="*/ 4541318 w 8026415"/>
              <a:gd name="connsiteY241" fmla="*/ 6019741 h 6663713"/>
              <a:gd name="connsiteX242" fmla="*/ 4516828 w 8026415"/>
              <a:gd name="connsiteY242" fmla="*/ 6043025 h 6663713"/>
              <a:gd name="connsiteX243" fmla="*/ 4507127 w 8026415"/>
              <a:gd name="connsiteY243" fmla="*/ 6049169 h 6663713"/>
              <a:gd name="connsiteX244" fmla="*/ 4511030 w 8026415"/>
              <a:gd name="connsiteY244" fmla="*/ 6042376 h 6663713"/>
              <a:gd name="connsiteX245" fmla="*/ 4539838 w 8026415"/>
              <a:gd name="connsiteY245" fmla="*/ 6007285 h 6663713"/>
              <a:gd name="connsiteX246" fmla="*/ 4588461 w 8026415"/>
              <a:gd name="connsiteY246" fmla="*/ 5954892 h 6663713"/>
              <a:gd name="connsiteX247" fmla="*/ 4587692 w 8026415"/>
              <a:gd name="connsiteY247" fmla="*/ 5954083 h 6663713"/>
              <a:gd name="connsiteX248" fmla="*/ 4586153 w 8026415"/>
              <a:gd name="connsiteY248" fmla="*/ 5952465 h 6663713"/>
              <a:gd name="connsiteX249" fmla="*/ 4575269 w 8026415"/>
              <a:gd name="connsiteY249" fmla="*/ 5962813 h 6663713"/>
              <a:gd name="connsiteX250" fmla="*/ 4562491 w 8026415"/>
              <a:gd name="connsiteY250" fmla="*/ 5965722 h 6663713"/>
              <a:gd name="connsiteX251" fmla="*/ 4557462 w 8026415"/>
              <a:gd name="connsiteY251" fmla="*/ 5965882 h 6663713"/>
              <a:gd name="connsiteX252" fmla="*/ 4530665 w 8026415"/>
              <a:gd name="connsiteY252" fmla="*/ 5986740 h 6663713"/>
              <a:gd name="connsiteX253" fmla="*/ 4549713 w 8026415"/>
              <a:gd name="connsiteY253" fmla="*/ 5968629 h 6663713"/>
              <a:gd name="connsiteX254" fmla="*/ 4550126 w 8026415"/>
              <a:gd name="connsiteY254" fmla="*/ 5963615 h 6663713"/>
              <a:gd name="connsiteX255" fmla="*/ 4548588 w 8026415"/>
              <a:gd name="connsiteY255" fmla="*/ 5961997 h 6663713"/>
              <a:gd name="connsiteX256" fmla="*/ 4551309 w 8026415"/>
              <a:gd name="connsiteY256" fmla="*/ 5959409 h 6663713"/>
              <a:gd name="connsiteX257" fmla="*/ 4579289 w 8026415"/>
              <a:gd name="connsiteY257" fmla="*/ 5934347 h 6663713"/>
              <a:gd name="connsiteX258" fmla="*/ 4583961 w 8026415"/>
              <a:gd name="connsiteY258" fmla="*/ 5928363 h 6663713"/>
              <a:gd name="connsiteX259" fmla="*/ 4579703 w 8026415"/>
              <a:gd name="connsiteY259" fmla="*/ 5929333 h 6663713"/>
              <a:gd name="connsiteX260" fmla="*/ 4560299 w 8026415"/>
              <a:gd name="connsiteY260" fmla="*/ 5941620 h 6663713"/>
              <a:gd name="connsiteX261" fmla="*/ 4553732 w 8026415"/>
              <a:gd name="connsiteY261" fmla="*/ 5940162 h 6663713"/>
              <a:gd name="connsiteX262" fmla="*/ 4556867 w 8026415"/>
              <a:gd name="connsiteY262" fmla="*/ 5932561 h 6663713"/>
              <a:gd name="connsiteX263" fmla="*/ 4570472 w 8026415"/>
              <a:gd name="connsiteY263" fmla="*/ 5919624 h 6663713"/>
              <a:gd name="connsiteX264" fmla="*/ 4606201 w 8026415"/>
              <a:gd name="connsiteY264" fmla="*/ 5891814 h 6663713"/>
              <a:gd name="connsiteX265" fmla="*/ 4618269 w 8026415"/>
              <a:gd name="connsiteY265" fmla="*/ 5877260 h 6663713"/>
              <a:gd name="connsiteX266" fmla="*/ 4621817 w 8026415"/>
              <a:gd name="connsiteY266" fmla="*/ 5864645 h 6663713"/>
              <a:gd name="connsiteX267" fmla="*/ 4644769 w 8026415"/>
              <a:gd name="connsiteY267" fmla="*/ 5839742 h 6663713"/>
              <a:gd name="connsiteX268" fmla="*/ 4667306 w 8026415"/>
              <a:gd name="connsiteY268" fmla="*/ 5819854 h 6663713"/>
              <a:gd name="connsiteX269" fmla="*/ 4670441 w 8026415"/>
              <a:gd name="connsiteY269" fmla="*/ 5812252 h 6663713"/>
              <a:gd name="connsiteX270" fmla="*/ 4662691 w 8026415"/>
              <a:gd name="connsiteY270" fmla="*/ 5815000 h 6663713"/>
              <a:gd name="connsiteX271" fmla="*/ 4655297 w 8026415"/>
              <a:gd name="connsiteY271" fmla="*/ 5823570 h 6663713"/>
              <a:gd name="connsiteX272" fmla="*/ 4620337 w 8026415"/>
              <a:gd name="connsiteY272" fmla="*/ 5852189 h 6663713"/>
              <a:gd name="connsiteX273" fmla="*/ 4613000 w 8026415"/>
              <a:gd name="connsiteY273" fmla="*/ 5849922 h 6663713"/>
              <a:gd name="connsiteX274" fmla="*/ 4588510 w 8026415"/>
              <a:gd name="connsiteY274" fmla="*/ 5873207 h 6663713"/>
              <a:gd name="connsiteX275" fmla="*/ 4565973 w 8026415"/>
              <a:gd name="connsiteY275" fmla="*/ 5893096 h 6663713"/>
              <a:gd name="connsiteX276" fmla="*/ 4547694 w 8026415"/>
              <a:gd name="connsiteY276" fmla="*/ 5912015 h 6663713"/>
              <a:gd name="connsiteX277" fmla="*/ 4480436 w 8026415"/>
              <a:gd name="connsiteY277" fmla="*/ 5977505 h 6663713"/>
              <a:gd name="connsiteX278" fmla="*/ 4450504 w 8026415"/>
              <a:gd name="connsiteY278" fmla="*/ 6005964 h 6663713"/>
              <a:gd name="connsiteX279" fmla="*/ 4408091 w 8026415"/>
              <a:gd name="connsiteY279" fmla="*/ 6053991 h 6663713"/>
              <a:gd name="connsiteX280" fmla="*/ 4400342 w 8026415"/>
              <a:gd name="connsiteY280" fmla="*/ 6056739 h 6663713"/>
              <a:gd name="connsiteX281" fmla="*/ 4369641 w 8026415"/>
              <a:gd name="connsiteY281" fmla="*/ 6084389 h 6663713"/>
              <a:gd name="connsiteX282" fmla="*/ 4350949 w 8026415"/>
              <a:gd name="connsiteY282" fmla="*/ 6108322 h 6663713"/>
              <a:gd name="connsiteX283" fmla="*/ 4333440 w 8026415"/>
              <a:gd name="connsiteY283" fmla="*/ 6128051 h 6663713"/>
              <a:gd name="connsiteX284" fmla="*/ 4289191 w 8026415"/>
              <a:gd name="connsiteY284" fmla="*/ 6157799 h 6663713"/>
              <a:gd name="connsiteX285" fmla="*/ 4264345 w 8026415"/>
              <a:gd name="connsiteY285" fmla="*/ 6175261 h 6663713"/>
              <a:gd name="connsiteX286" fmla="*/ 4249557 w 8026415"/>
              <a:gd name="connsiteY286" fmla="*/ 6192402 h 6663713"/>
              <a:gd name="connsiteX287" fmla="*/ 4238259 w 8026415"/>
              <a:gd name="connsiteY287" fmla="*/ 6207766 h 6663713"/>
              <a:gd name="connsiteX288" fmla="*/ 4236662 w 8026415"/>
              <a:gd name="connsiteY288" fmla="*/ 6216985 h 6663713"/>
              <a:gd name="connsiteX289" fmla="*/ 4214895 w 8026415"/>
              <a:gd name="connsiteY289" fmla="*/ 6237683 h 6663713"/>
              <a:gd name="connsiteX290" fmla="*/ 4200164 w 8026415"/>
              <a:gd name="connsiteY290" fmla="*/ 6243986 h 6663713"/>
              <a:gd name="connsiteX291" fmla="*/ 4181886 w 8026415"/>
              <a:gd name="connsiteY291" fmla="*/ 6262906 h 6663713"/>
              <a:gd name="connsiteX292" fmla="*/ 4154262 w 8026415"/>
              <a:gd name="connsiteY292" fmla="*/ 6293792 h 6663713"/>
              <a:gd name="connsiteX293" fmla="*/ 4145329 w 8026415"/>
              <a:gd name="connsiteY293" fmla="*/ 6300744 h 6663713"/>
              <a:gd name="connsiteX294" fmla="*/ 4129060 w 8026415"/>
              <a:gd name="connsiteY294" fmla="*/ 6305430 h 6663713"/>
              <a:gd name="connsiteX295" fmla="*/ 4119359 w 8026415"/>
              <a:gd name="connsiteY295" fmla="*/ 6311574 h 6663713"/>
              <a:gd name="connsiteX296" fmla="*/ 4087416 w 8026415"/>
              <a:gd name="connsiteY296" fmla="*/ 6354267 h 6663713"/>
              <a:gd name="connsiteX297" fmla="*/ 4083513 w 8026415"/>
              <a:gd name="connsiteY297" fmla="*/ 6361059 h 6663713"/>
              <a:gd name="connsiteX298" fmla="*/ 4090493 w 8026415"/>
              <a:gd name="connsiteY298" fmla="*/ 6357503 h 6663713"/>
              <a:gd name="connsiteX299" fmla="*/ 4129358 w 8026415"/>
              <a:gd name="connsiteY299" fmla="*/ 6322091 h 6663713"/>
              <a:gd name="connsiteX300" fmla="*/ 4138291 w 8026415"/>
              <a:gd name="connsiteY300" fmla="*/ 6315138 h 6663713"/>
              <a:gd name="connsiteX301" fmla="*/ 4154204 w 8026415"/>
              <a:gd name="connsiteY301" fmla="*/ 6304629 h 6663713"/>
              <a:gd name="connsiteX302" fmla="*/ 4162722 w 8026415"/>
              <a:gd name="connsiteY302" fmla="*/ 6302691 h 6663713"/>
              <a:gd name="connsiteX303" fmla="*/ 4157636 w 8026415"/>
              <a:gd name="connsiteY303" fmla="*/ 6313688 h 6663713"/>
              <a:gd name="connsiteX304" fmla="*/ 4168520 w 8026415"/>
              <a:gd name="connsiteY304" fmla="*/ 6303340 h 6663713"/>
              <a:gd name="connsiteX305" fmla="*/ 4186799 w 8026415"/>
              <a:gd name="connsiteY305" fmla="*/ 6284420 h 6663713"/>
              <a:gd name="connsiteX306" fmla="*/ 4209337 w 8026415"/>
              <a:gd name="connsiteY306" fmla="*/ 6264531 h 6663713"/>
              <a:gd name="connsiteX307" fmla="*/ 4226788 w 8026415"/>
              <a:gd name="connsiteY307" fmla="*/ 6255641 h 6663713"/>
              <a:gd name="connsiteX308" fmla="*/ 4238441 w 8026415"/>
              <a:gd name="connsiteY308" fmla="*/ 6246101 h 6663713"/>
              <a:gd name="connsiteX309" fmla="*/ 4281978 w 8026415"/>
              <a:gd name="connsiteY309" fmla="*/ 6204706 h 6663713"/>
              <a:gd name="connsiteX310" fmla="*/ 4328237 w 8026415"/>
              <a:gd name="connsiteY310" fmla="*/ 6160723 h 6663713"/>
              <a:gd name="connsiteX311" fmla="*/ 4329007 w 8026415"/>
              <a:gd name="connsiteY311" fmla="*/ 6161532 h 6663713"/>
              <a:gd name="connsiteX312" fmla="*/ 4283517 w 8026415"/>
              <a:gd name="connsiteY312" fmla="*/ 6206324 h 6663713"/>
              <a:gd name="connsiteX313" fmla="*/ 4296709 w 8026415"/>
              <a:gd name="connsiteY313" fmla="*/ 6198403 h 6663713"/>
              <a:gd name="connsiteX314" fmla="*/ 4380650 w 8026415"/>
              <a:gd name="connsiteY314" fmla="*/ 6123213 h 6663713"/>
              <a:gd name="connsiteX315" fmla="*/ 4396976 w 8026415"/>
              <a:gd name="connsiteY315" fmla="*/ 6107690 h 6663713"/>
              <a:gd name="connsiteX316" fmla="*/ 4436965 w 8026415"/>
              <a:gd name="connsiteY316" fmla="*/ 6078909 h 6663713"/>
              <a:gd name="connsiteX317" fmla="*/ 4461454 w 8026415"/>
              <a:gd name="connsiteY317" fmla="*/ 6055625 h 6663713"/>
              <a:gd name="connsiteX318" fmla="*/ 4471157 w 8026415"/>
              <a:gd name="connsiteY318" fmla="*/ 6049481 h 6663713"/>
              <a:gd name="connsiteX319" fmla="*/ 4470743 w 8026415"/>
              <a:gd name="connsiteY319" fmla="*/ 6054495 h 6663713"/>
              <a:gd name="connsiteX320" fmla="*/ 4452465 w 8026415"/>
              <a:gd name="connsiteY320" fmla="*/ 6073415 h 6663713"/>
              <a:gd name="connsiteX321" fmla="*/ 4437735 w 8026415"/>
              <a:gd name="connsiteY321" fmla="*/ 6079719 h 6663713"/>
              <a:gd name="connsiteX322" fmla="*/ 4409754 w 8026415"/>
              <a:gd name="connsiteY322" fmla="*/ 6104781 h 6663713"/>
              <a:gd name="connsiteX323" fmla="*/ 4377101 w 8026415"/>
              <a:gd name="connsiteY323" fmla="*/ 6135828 h 6663713"/>
              <a:gd name="connsiteX324" fmla="*/ 4363495 w 8026415"/>
              <a:gd name="connsiteY324" fmla="*/ 6148764 h 6663713"/>
              <a:gd name="connsiteX325" fmla="*/ 4345217 w 8026415"/>
              <a:gd name="connsiteY325" fmla="*/ 6167684 h 6663713"/>
              <a:gd name="connsiteX326" fmla="*/ 4325400 w 8026415"/>
              <a:gd name="connsiteY326" fmla="*/ 6184985 h 6663713"/>
              <a:gd name="connsiteX327" fmla="*/ 4315285 w 8026415"/>
              <a:gd name="connsiteY327" fmla="*/ 6196143 h 6663713"/>
              <a:gd name="connsiteX328" fmla="*/ 4307536 w 8026415"/>
              <a:gd name="connsiteY328" fmla="*/ 6198891 h 6663713"/>
              <a:gd name="connsiteX329" fmla="*/ 4293930 w 8026415"/>
              <a:gd name="connsiteY329" fmla="*/ 6211827 h 6663713"/>
              <a:gd name="connsiteX330" fmla="*/ 4291017 w 8026415"/>
              <a:gd name="connsiteY330" fmla="*/ 6216894 h 6663713"/>
              <a:gd name="connsiteX331" fmla="*/ 4288284 w 8026415"/>
              <a:gd name="connsiteY331" fmla="*/ 6219188 h 6663713"/>
              <a:gd name="connsiteX332" fmla="*/ 4285087 w 8026415"/>
              <a:gd name="connsiteY332" fmla="*/ 6220235 h 6663713"/>
              <a:gd name="connsiteX333" fmla="*/ 4284228 w 8026415"/>
              <a:gd name="connsiteY333" fmla="*/ 6217970 h 6663713"/>
              <a:gd name="connsiteX334" fmla="*/ 4267902 w 8026415"/>
              <a:gd name="connsiteY334" fmla="*/ 6233493 h 6663713"/>
              <a:gd name="connsiteX335" fmla="*/ 4263998 w 8026415"/>
              <a:gd name="connsiteY335" fmla="*/ 6240286 h 6663713"/>
              <a:gd name="connsiteX336" fmla="*/ 4258200 w 8026415"/>
              <a:gd name="connsiteY336" fmla="*/ 6239637 h 6663713"/>
              <a:gd name="connsiteX337" fmla="*/ 4213894 w 8026415"/>
              <a:gd name="connsiteY337" fmla="*/ 6280223 h 6663713"/>
              <a:gd name="connsiteX338" fmla="*/ 4205731 w 8026415"/>
              <a:gd name="connsiteY338" fmla="*/ 6287984 h 6663713"/>
              <a:gd name="connsiteX339" fmla="*/ 4195616 w 8026415"/>
              <a:gd name="connsiteY339" fmla="*/ 6299143 h 6663713"/>
              <a:gd name="connsiteX340" fmla="*/ 4185931 w 8026415"/>
              <a:gd name="connsiteY340" fmla="*/ 6309081 h 6663713"/>
              <a:gd name="connsiteX341" fmla="*/ 4086691 w 8026415"/>
              <a:gd name="connsiteY341" fmla="*/ 6379730 h 6663713"/>
              <a:gd name="connsiteX342" fmla="*/ 3989859 w 8026415"/>
              <a:gd name="connsiteY342" fmla="*/ 6443151 h 6663713"/>
              <a:gd name="connsiteX343" fmla="*/ 3999217 w 8026415"/>
              <a:gd name="connsiteY343" fmla="*/ 6430425 h 6663713"/>
              <a:gd name="connsiteX344" fmla="*/ 3976411 w 8026415"/>
              <a:gd name="connsiteY344" fmla="*/ 6452109 h 6663713"/>
              <a:gd name="connsiteX345" fmla="*/ 3876295 w 8026415"/>
              <a:gd name="connsiteY345" fmla="*/ 6521863 h 6663713"/>
              <a:gd name="connsiteX346" fmla="*/ 3838596 w 8026415"/>
              <a:gd name="connsiteY346" fmla="*/ 6541111 h 6663713"/>
              <a:gd name="connsiteX347" fmla="*/ 3830960 w 8026415"/>
              <a:gd name="connsiteY347" fmla="*/ 6544071 h 6663713"/>
              <a:gd name="connsiteX348" fmla="*/ 3882854 w 8026415"/>
              <a:gd name="connsiteY348" fmla="*/ 6493311 h 6663713"/>
              <a:gd name="connsiteX349" fmla="*/ 3953603 w 8026415"/>
              <a:gd name="connsiteY349" fmla="*/ 6426044 h 6663713"/>
              <a:gd name="connsiteX350" fmla="*/ 4019679 w 8026415"/>
              <a:gd name="connsiteY350" fmla="*/ 6364761 h 6663713"/>
              <a:gd name="connsiteX351" fmla="*/ 4027842 w 8026415"/>
              <a:gd name="connsiteY351" fmla="*/ 6356998 h 6663713"/>
              <a:gd name="connsiteX352" fmla="*/ 4091610 w 8026415"/>
              <a:gd name="connsiteY352" fmla="*/ 6293288 h 6663713"/>
              <a:gd name="connsiteX353" fmla="*/ 4134734 w 8026415"/>
              <a:gd name="connsiteY353" fmla="*/ 6256906 h 6663713"/>
              <a:gd name="connsiteX354" fmla="*/ 4173598 w 8026415"/>
              <a:gd name="connsiteY354" fmla="*/ 6221494 h 6663713"/>
              <a:gd name="connsiteX355" fmla="*/ 4206664 w 8026415"/>
              <a:gd name="connsiteY355" fmla="*/ 6185435 h 6663713"/>
              <a:gd name="connsiteX356" fmla="*/ 4294981 w 8026415"/>
              <a:gd name="connsiteY356" fmla="*/ 6087602 h 6663713"/>
              <a:gd name="connsiteX357" fmla="*/ 4349402 w 8026415"/>
              <a:gd name="connsiteY357" fmla="*/ 6035857 h 6663713"/>
              <a:gd name="connsiteX358" fmla="*/ 4359516 w 8026415"/>
              <a:gd name="connsiteY358" fmla="*/ 6024699 h 6663713"/>
              <a:gd name="connsiteX359" fmla="*/ 4350998 w 8026415"/>
              <a:gd name="connsiteY359" fmla="*/ 6026637 h 6663713"/>
              <a:gd name="connsiteX360" fmla="*/ 4317989 w 8026415"/>
              <a:gd name="connsiteY360" fmla="*/ 6051861 h 6663713"/>
              <a:gd name="connsiteX361" fmla="*/ 4274096 w 8026415"/>
              <a:gd name="connsiteY361" fmla="*/ 6087433 h 6663713"/>
              <a:gd name="connsiteX362" fmla="*/ 4282674 w 8026415"/>
              <a:gd name="connsiteY362" fmla="*/ 6074658 h 6663713"/>
              <a:gd name="connsiteX363" fmla="*/ 4306807 w 8026415"/>
              <a:gd name="connsiteY363" fmla="*/ 6045549 h 6663713"/>
              <a:gd name="connsiteX364" fmla="*/ 4309941 w 8026415"/>
              <a:gd name="connsiteY364" fmla="*/ 6037948 h 6663713"/>
              <a:gd name="connsiteX365" fmla="*/ 4301009 w 8026415"/>
              <a:gd name="connsiteY365" fmla="*/ 6044901 h 6663713"/>
              <a:gd name="connsiteX366" fmla="*/ 4290125 w 8026415"/>
              <a:gd name="connsiteY366" fmla="*/ 6055250 h 6663713"/>
              <a:gd name="connsiteX367" fmla="*/ 4247357 w 8026415"/>
              <a:gd name="connsiteY367" fmla="*/ 6097453 h 6663713"/>
              <a:gd name="connsiteX368" fmla="*/ 4220146 w 8026415"/>
              <a:gd name="connsiteY368" fmla="*/ 6123325 h 6663713"/>
              <a:gd name="connsiteX369" fmla="*/ 4194117 w 8026415"/>
              <a:gd name="connsiteY369" fmla="*/ 6144992 h 6663713"/>
              <a:gd name="connsiteX370" fmla="*/ 4111716 w 8026415"/>
              <a:gd name="connsiteY370" fmla="*/ 6221800 h 6663713"/>
              <a:gd name="connsiteX371" fmla="*/ 4102783 w 8026415"/>
              <a:gd name="connsiteY371" fmla="*/ 6228752 h 6663713"/>
              <a:gd name="connsiteX372" fmla="*/ 4096572 w 8026415"/>
              <a:gd name="connsiteY372" fmla="*/ 6233117 h 6663713"/>
              <a:gd name="connsiteX373" fmla="*/ 4066996 w 8026415"/>
              <a:gd name="connsiteY373" fmla="*/ 6267400 h 6663713"/>
              <a:gd name="connsiteX374" fmla="*/ 4027362 w 8026415"/>
              <a:gd name="connsiteY374" fmla="*/ 6302003 h 6663713"/>
              <a:gd name="connsiteX375" fmla="*/ 4021920 w 8026415"/>
              <a:gd name="connsiteY375" fmla="*/ 6307177 h 6663713"/>
              <a:gd name="connsiteX376" fmla="*/ 3991988 w 8026415"/>
              <a:gd name="connsiteY376" fmla="*/ 6335637 h 6663713"/>
              <a:gd name="connsiteX377" fmla="*/ 3957796 w 8026415"/>
              <a:gd name="connsiteY377" fmla="*/ 6365064 h 6663713"/>
              <a:gd name="connsiteX378" fmla="*/ 3914259 w 8026415"/>
              <a:gd name="connsiteY378" fmla="*/ 6406460 h 6663713"/>
              <a:gd name="connsiteX379" fmla="*/ 3875750 w 8026415"/>
              <a:gd name="connsiteY379" fmla="*/ 6447695 h 6663713"/>
              <a:gd name="connsiteX380" fmla="*/ 3816242 w 8026415"/>
              <a:gd name="connsiteY380" fmla="*/ 6510436 h 6663713"/>
              <a:gd name="connsiteX381" fmla="*/ 3768801 w 8026415"/>
              <a:gd name="connsiteY381" fmla="*/ 6558624 h 6663713"/>
              <a:gd name="connsiteX382" fmla="*/ 3784713 w 8026415"/>
              <a:gd name="connsiteY382" fmla="*/ 6548116 h 6663713"/>
              <a:gd name="connsiteX383" fmla="*/ 3798319 w 8026415"/>
              <a:gd name="connsiteY383" fmla="*/ 6535179 h 6663713"/>
              <a:gd name="connsiteX384" fmla="*/ 3853097 w 8026415"/>
              <a:gd name="connsiteY384" fmla="*/ 6489258 h 6663713"/>
              <a:gd name="connsiteX385" fmla="*/ 3896634 w 8026415"/>
              <a:gd name="connsiteY385" fmla="*/ 6447863 h 6663713"/>
              <a:gd name="connsiteX386" fmla="*/ 3933605 w 8026415"/>
              <a:gd name="connsiteY386" fmla="*/ 6405010 h 6663713"/>
              <a:gd name="connsiteX387" fmla="*/ 3945672 w 8026415"/>
              <a:gd name="connsiteY387" fmla="*/ 6390456 h 6663713"/>
              <a:gd name="connsiteX388" fmla="*/ 4001218 w 8026415"/>
              <a:gd name="connsiteY388" fmla="*/ 6345345 h 6663713"/>
              <a:gd name="connsiteX389" fmla="*/ 4023756 w 8026415"/>
              <a:gd name="connsiteY389" fmla="*/ 6325456 h 6663713"/>
              <a:gd name="connsiteX390" fmla="*/ 4053689 w 8026415"/>
              <a:gd name="connsiteY390" fmla="*/ 6296996 h 6663713"/>
              <a:gd name="connsiteX391" fmla="*/ 4070015 w 8026415"/>
              <a:gd name="connsiteY391" fmla="*/ 6281473 h 6663713"/>
              <a:gd name="connsiteX392" fmla="*/ 4100361 w 8026415"/>
              <a:gd name="connsiteY392" fmla="*/ 6247999 h 6663713"/>
              <a:gd name="connsiteX393" fmla="*/ 4120176 w 8026415"/>
              <a:gd name="connsiteY393" fmla="*/ 6230698 h 6663713"/>
              <a:gd name="connsiteX394" fmla="*/ 4168743 w 8026415"/>
              <a:gd name="connsiteY394" fmla="*/ 6189142 h 6663713"/>
              <a:gd name="connsiteX395" fmla="*/ 4196723 w 8026415"/>
              <a:gd name="connsiteY395" fmla="*/ 6164080 h 6663713"/>
              <a:gd name="connsiteX396" fmla="*/ 4204117 w 8026415"/>
              <a:gd name="connsiteY396" fmla="*/ 6155509 h 6663713"/>
              <a:gd name="connsiteX397" fmla="*/ 4228251 w 8026415"/>
              <a:gd name="connsiteY397" fmla="*/ 6126401 h 6663713"/>
              <a:gd name="connsiteX398" fmla="*/ 4241444 w 8026415"/>
              <a:gd name="connsiteY398" fmla="*/ 6118480 h 6663713"/>
              <a:gd name="connsiteX399" fmla="*/ 4207963 w 8026415"/>
              <a:gd name="connsiteY399" fmla="*/ 6159554 h 6663713"/>
              <a:gd name="connsiteX400" fmla="*/ 4058304 w 8026415"/>
              <a:gd name="connsiteY400" fmla="*/ 6301850 h 6663713"/>
              <a:gd name="connsiteX401" fmla="*/ 4013583 w 8026415"/>
              <a:gd name="connsiteY401" fmla="*/ 6347451 h 6663713"/>
              <a:gd name="connsiteX402" fmla="*/ 4006958 w 8026415"/>
              <a:gd name="connsiteY402" fmla="*/ 6356830 h 6663713"/>
              <a:gd name="connsiteX403" fmla="*/ 4005775 w 8026415"/>
              <a:gd name="connsiteY403" fmla="*/ 6361035 h 6663713"/>
              <a:gd name="connsiteX404" fmla="*/ 4009266 w 8026415"/>
              <a:gd name="connsiteY404" fmla="*/ 6359257 h 6663713"/>
              <a:gd name="connsiteX405" fmla="*/ 4020919 w 8026415"/>
              <a:gd name="connsiteY405" fmla="*/ 6349717 h 6663713"/>
              <a:gd name="connsiteX406" fmla="*/ 4018967 w 8026415"/>
              <a:gd name="connsiteY406" fmla="*/ 6353113 h 6663713"/>
              <a:gd name="connsiteX407" fmla="*/ 3897701 w 8026415"/>
              <a:gd name="connsiteY407" fmla="*/ 6465333 h 6663713"/>
              <a:gd name="connsiteX408" fmla="*/ 3856885 w 8026415"/>
              <a:gd name="connsiteY408" fmla="*/ 6504141 h 6663713"/>
              <a:gd name="connsiteX409" fmla="*/ 3816068 w 8026415"/>
              <a:gd name="connsiteY409" fmla="*/ 6542949 h 6663713"/>
              <a:gd name="connsiteX410" fmla="*/ 3810626 w 8026415"/>
              <a:gd name="connsiteY410" fmla="*/ 6548123 h 6663713"/>
              <a:gd name="connsiteX411" fmla="*/ 3799778 w 8026415"/>
              <a:gd name="connsiteY411" fmla="*/ 6556158 h 6663713"/>
              <a:gd name="connsiteX412" fmla="*/ 3798710 w 8026415"/>
              <a:gd name="connsiteY412" fmla="*/ 6556572 h 6663713"/>
              <a:gd name="connsiteX413" fmla="*/ 3754909 w 8026415"/>
              <a:gd name="connsiteY413" fmla="*/ 6544836 h 6663713"/>
              <a:gd name="connsiteX414" fmla="*/ 3727034 w 8026415"/>
              <a:gd name="connsiteY414" fmla="*/ 6537366 h 6663713"/>
              <a:gd name="connsiteX415" fmla="*/ 3653021 w 8026415"/>
              <a:gd name="connsiteY415" fmla="*/ 6479113 h 6663713"/>
              <a:gd name="connsiteX416" fmla="*/ 3648257 w 8026415"/>
              <a:gd name="connsiteY416" fmla="*/ 6465030 h 6663713"/>
              <a:gd name="connsiteX417" fmla="*/ 3659587 w 8026415"/>
              <a:gd name="connsiteY417" fmla="*/ 6327188 h 6663713"/>
              <a:gd name="connsiteX418" fmla="*/ 3677933 w 8026415"/>
              <a:gd name="connsiteY418" fmla="*/ 6306491 h 6663713"/>
              <a:gd name="connsiteX419" fmla="*/ 3645667 w 8026415"/>
              <a:gd name="connsiteY419" fmla="*/ 6203927 h 6663713"/>
              <a:gd name="connsiteX420" fmla="*/ 3636635 w 8026415"/>
              <a:gd name="connsiteY420" fmla="*/ 6205777 h 6663713"/>
              <a:gd name="connsiteX421" fmla="*/ 3505359 w 8026415"/>
              <a:gd name="connsiteY421" fmla="*/ 6281596 h 6663713"/>
              <a:gd name="connsiteX422" fmla="*/ 3410491 w 8026415"/>
              <a:gd name="connsiteY422" fmla="*/ 6333016 h 6663713"/>
              <a:gd name="connsiteX423" fmla="*/ 3415378 w 8026415"/>
              <a:gd name="connsiteY423" fmla="*/ 6458126 h 6663713"/>
              <a:gd name="connsiteX424" fmla="*/ 3391201 w 8026415"/>
              <a:gd name="connsiteY424" fmla="*/ 6468724 h 6663713"/>
              <a:gd name="connsiteX425" fmla="*/ 3393622 w 8026415"/>
              <a:gd name="connsiteY425" fmla="*/ 6443759 h 6663713"/>
              <a:gd name="connsiteX426" fmla="*/ 3404296 w 8026415"/>
              <a:gd name="connsiteY426" fmla="*/ 6403928 h 6663713"/>
              <a:gd name="connsiteX427" fmla="*/ 3372932 w 8026415"/>
              <a:gd name="connsiteY427" fmla="*/ 6425406 h 6663713"/>
              <a:gd name="connsiteX428" fmla="*/ 3313822 w 8026415"/>
              <a:gd name="connsiteY428" fmla="*/ 6550446 h 6663713"/>
              <a:gd name="connsiteX429" fmla="*/ 3196625 w 8026415"/>
              <a:gd name="connsiteY429" fmla="*/ 6621497 h 6663713"/>
              <a:gd name="connsiteX430" fmla="*/ 3163414 w 8026415"/>
              <a:gd name="connsiteY430" fmla="*/ 6633945 h 6663713"/>
              <a:gd name="connsiteX431" fmla="*/ 3074950 w 8026415"/>
              <a:gd name="connsiteY431" fmla="*/ 6661469 h 6663713"/>
              <a:gd name="connsiteX432" fmla="*/ 3028111 w 8026415"/>
              <a:gd name="connsiteY432" fmla="*/ 6533655 h 6663713"/>
              <a:gd name="connsiteX433" fmla="*/ 3176626 w 8026415"/>
              <a:gd name="connsiteY433" fmla="*/ 6266084 h 6663713"/>
              <a:gd name="connsiteX434" fmla="*/ 3232947 w 8026415"/>
              <a:gd name="connsiteY434" fmla="*/ 6247022 h 6663713"/>
              <a:gd name="connsiteX435" fmla="*/ 3231020 w 8026415"/>
              <a:gd name="connsiteY435" fmla="*/ 6302003 h 6663713"/>
              <a:gd name="connsiteX436" fmla="*/ 3208112 w 8026415"/>
              <a:gd name="connsiteY436" fmla="*/ 6355631 h 6663713"/>
              <a:gd name="connsiteX437" fmla="*/ 3371121 w 8026415"/>
              <a:gd name="connsiteY437" fmla="*/ 6177323 h 6663713"/>
              <a:gd name="connsiteX438" fmla="*/ 3296165 w 8026415"/>
              <a:gd name="connsiteY438" fmla="*/ 6234079 h 6663713"/>
              <a:gd name="connsiteX439" fmla="*/ 3264021 w 8026415"/>
              <a:gd name="connsiteY439" fmla="*/ 6242542 h 6663713"/>
              <a:gd name="connsiteX440" fmla="*/ 3239636 w 8026415"/>
              <a:gd name="connsiteY440" fmla="*/ 6206127 h 6663713"/>
              <a:gd name="connsiteX441" fmla="*/ 3264883 w 8026415"/>
              <a:gd name="connsiteY441" fmla="*/ 6191545 h 6663713"/>
              <a:gd name="connsiteX442" fmla="*/ 3290416 w 8026415"/>
              <a:gd name="connsiteY442" fmla="*/ 6159968 h 6663713"/>
              <a:gd name="connsiteX443" fmla="*/ 3310981 w 8026415"/>
              <a:gd name="connsiteY443" fmla="*/ 6067291 h 6663713"/>
              <a:gd name="connsiteX444" fmla="*/ 3347105 w 8026415"/>
              <a:gd name="connsiteY444" fmla="*/ 6059893 h 6663713"/>
              <a:gd name="connsiteX445" fmla="*/ 3372351 w 8026415"/>
              <a:gd name="connsiteY445" fmla="*/ 6045313 h 6663713"/>
              <a:gd name="connsiteX446" fmla="*/ 3354162 w 8026415"/>
              <a:gd name="connsiteY446" fmla="*/ 5937985 h 6663713"/>
              <a:gd name="connsiteX447" fmla="*/ 3347268 w 8026415"/>
              <a:gd name="connsiteY447" fmla="*/ 5931868 h 6663713"/>
              <a:gd name="connsiteX448" fmla="*/ 3331543 w 8026415"/>
              <a:gd name="connsiteY448" fmla="*/ 5974614 h 6663713"/>
              <a:gd name="connsiteX449" fmla="*/ 3305232 w 8026415"/>
              <a:gd name="connsiteY449" fmla="*/ 5993176 h 6663713"/>
              <a:gd name="connsiteX450" fmla="*/ 3294640 w 8026415"/>
              <a:gd name="connsiteY450" fmla="*/ 5968994 h 6663713"/>
              <a:gd name="connsiteX451" fmla="*/ 3351123 w 8026415"/>
              <a:gd name="connsiteY451" fmla="*/ 5821908 h 6663713"/>
              <a:gd name="connsiteX452" fmla="*/ 3224115 w 8026415"/>
              <a:gd name="connsiteY452" fmla="*/ 5881793 h 6663713"/>
              <a:gd name="connsiteX453" fmla="*/ 3209747 w 8026415"/>
              <a:gd name="connsiteY453" fmla="*/ 5903557 h 6663713"/>
              <a:gd name="connsiteX454" fmla="*/ 3138197 w 8026415"/>
              <a:gd name="connsiteY454" fmla="*/ 5995377 h 6663713"/>
              <a:gd name="connsiteX455" fmla="*/ 2934672 w 8026415"/>
              <a:gd name="connsiteY455" fmla="*/ 6085989 h 6663713"/>
              <a:gd name="connsiteX456" fmla="*/ 2879212 w 8026415"/>
              <a:gd name="connsiteY456" fmla="*/ 6054053 h 6663713"/>
              <a:gd name="connsiteX457" fmla="*/ 2875964 w 8026415"/>
              <a:gd name="connsiteY457" fmla="*/ 5890963 h 6663713"/>
              <a:gd name="connsiteX458" fmla="*/ 2858273 w 8026415"/>
              <a:gd name="connsiteY458" fmla="*/ 5813647 h 6663713"/>
              <a:gd name="connsiteX459" fmla="*/ 2875921 w 8026415"/>
              <a:gd name="connsiteY459" fmla="*/ 5715921 h 6663713"/>
              <a:gd name="connsiteX460" fmla="*/ 2904163 w 8026415"/>
              <a:gd name="connsiteY460" fmla="*/ 5642380 h 6663713"/>
              <a:gd name="connsiteX461" fmla="*/ 2815206 w 8026415"/>
              <a:gd name="connsiteY461" fmla="*/ 5639887 h 6663713"/>
              <a:gd name="connsiteX462" fmla="*/ 2590704 w 8026415"/>
              <a:gd name="connsiteY462" fmla="*/ 5729147 h 6663713"/>
              <a:gd name="connsiteX463" fmla="*/ 2547190 w 8026415"/>
              <a:gd name="connsiteY463" fmla="*/ 5700411 h 6663713"/>
              <a:gd name="connsiteX464" fmla="*/ 2537666 w 8026415"/>
              <a:gd name="connsiteY464" fmla="*/ 5672247 h 6663713"/>
              <a:gd name="connsiteX465" fmla="*/ 2518989 w 8026415"/>
              <a:gd name="connsiteY465" fmla="*/ 5648886 h 6663713"/>
              <a:gd name="connsiteX466" fmla="*/ 2652347 w 8026415"/>
              <a:gd name="connsiteY466" fmla="*/ 5560978 h 6663713"/>
              <a:gd name="connsiteX467" fmla="*/ 2698026 w 8026415"/>
              <a:gd name="connsiteY467" fmla="*/ 5527912 h 6663713"/>
              <a:gd name="connsiteX468" fmla="*/ 2730638 w 8026415"/>
              <a:gd name="connsiteY468" fmla="*/ 5506414 h 6663713"/>
              <a:gd name="connsiteX469" fmla="*/ 2762536 w 8026415"/>
              <a:gd name="connsiteY469" fmla="*/ 5501975 h 6663713"/>
              <a:gd name="connsiteX470" fmla="*/ 2796034 w 8026415"/>
              <a:gd name="connsiteY470" fmla="*/ 5472529 h 6663713"/>
              <a:gd name="connsiteX471" fmla="*/ 2871197 w 8026415"/>
              <a:gd name="connsiteY471" fmla="*/ 5462786 h 6663713"/>
              <a:gd name="connsiteX472" fmla="*/ 2903052 w 8026415"/>
              <a:gd name="connsiteY472" fmla="*/ 5471322 h 6663713"/>
              <a:gd name="connsiteX473" fmla="*/ 2906541 w 8026415"/>
              <a:gd name="connsiteY473" fmla="*/ 5442374 h 6663713"/>
              <a:gd name="connsiteX474" fmla="*/ 2920128 w 8026415"/>
              <a:gd name="connsiteY474" fmla="*/ 5407592 h 6663713"/>
              <a:gd name="connsiteX475" fmla="*/ 2930583 w 8026415"/>
              <a:gd name="connsiteY475" fmla="*/ 5379779 h 6663713"/>
              <a:gd name="connsiteX476" fmla="*/ 2925565 w 8026415"/>
              <a:gd name="connsiteY476" fmla="*/ 5373990 h 6663713"/>
              <a:gd name="connsiteX477" fmla="*/ 2947334 w 8026415"/>
              <a:gd name="connsiteY477" fmla="*/ 5359284 h 6663713"/>
              <a:gd name="connsiteX478" fmla="*/ 2965443 w 8026415"/>
              <a:gd name="connsiteY478" fmla="*/ 5351966 h 6663713"/>
              <a:gd name="connsiteX479" fmla="*/ 3002556 w 8026415"/>
              <a:gd name="connsiteY479" fmla="*/ 5322956 h 6663713"/>
              <a:gd name="connsiteX480" fmla="*/ 3002563 w 8026415"/>
              <a:gd name="connsiteY480" fmla="*/ 5322732 h 6663713"/>
              <a:gd name="connsiteX481" fmla="*/ 3018981 w 8026415"/>
              <a:gd name="connsiteY481" fmla="*/ 5311909 h 6663713"/>
              <a:gd name="connsiteX482" fmla="*/ 3081019 w 8026415"/>
              <a:gd name="connsiteY482" fmla="*/ 5269537 h 6663713"/>
              <a:gd name="connsiteX483" fmla="*/ 3146192 w 8026415"/>
              <a:gd name="connsiteY483" fmla="*/ 5225097 h 6663713"/>
              <a:gd name="connsiteX484" fmla="*/ 3152464 w 8026415"/>
              <a:gd name="connsiteY484" fmla="*/ 5220963 h 6663713"/>
              <a:gd name="connsiteX485" fmla="*/ 3170600 w 8026415"/>
              <a:gd name="connsiteY485" fmla="*/ 5207530 h 6663713"/>
              <a:gd name="connsiteX486" fmla="*/ 3206872 w 8026415"/>
              <a:gd name="connsiteY486" fmla="*/ 5180665 h 6663713"/>
              <a:gd name="connsiteX487" fmla="*/ 3221872 w 8026415"/>
              <a:gd name="connsiteY487" fmla="*/ 5169298 h 6663713"/>
              <a:gd name="connsiteX488" fmla="*/ 3243823 w 8026415"/>
              <a:gd name="connsiteY488" fmla="*/ 5154830 h 6663713"/>
              <a:gd name="connsiteX489" fmla="*/ 3264416 w 8026415"/>
              <a:gd name="connsiteY489" fmla="*/ 5138299 h 6663713"/>
              <a:gd name="connsiteX490" fmla="*/ 3278317 w 8026415"/>
              <a:gd name="connsiteY490" fmla="*/ 5132090 h 6663713"/>
              <a:gd name="connsiteX491" fmla="*/ 3282552 w 8026415"/>
              <a:gd name="connsiteY491" fmla="*/ 5124865 h 6663713"/>
              <a:gd name="connsiteX492" fmla="*/ 3288823 w 8026415"/>
              <a:gd name="connsiteY492" fmla="*/ 5120731 h 6663713"/>
              <a:gd name="connsiteX493" fmla="*/ 3337639 w 8026415"/>
              <a:gd name="connsiteY493" fmla="*/ 5085596 h 6663713"/>
              <a:gd name="connsiteX494" fmla="*/ 3373910 w 8026415"/>
              <a:gd name="connsiteY494" fmla="*/ 5058731 h 6663713"/>
              <a:gd name="connsiteX495" fmla="*/ 3411540 w 8026415"/>
              <a:gd name="connsiteY495" fmla="*/ 5033926 h 6663713"/>
              <a:gd name="connsiteX496" fmla="*/ 3422726 w 8026415"/>
              <a:gd name="connsiteY496" fmla="*/ 5023597 h 6663713"/>
              <a:gd name="connsiteX497" fmla="*/ 3437047 w 8026415"/>
              <a:gd name="connsiteY497" fmla="*/ 5011200 h 6663713"/>
              <a:gd name="connsiteX498" fmla="*/ 3472220 w 8026415"/>
              <a:gd name="connsiteY498" fmla="*/ 4989493 h 6663713"/>
              <a:gd name="connsiteX499" fmla="*/ 3484504 w 8026415"/>
              <a:gd name="connsiteY499" fmla="*/ 4974006 h 6663713"/>
              <a:gd name="connsiteX500" fmla="*/ 3491613 w 8026415"/>
              <a:gd name="connsiteY500" fmla="*/ 4957495 h 6663713"/>
              <a:gd name="connsiteX501" fmla="*/ 3524750 w 8026415"/>
              <a:gd name="connsiteY501" fmla="*/ 4932696 h 6663713"/>
              <a:gd name="connsiteX502" fmla="*/ 3565516 w 8026415"/>
              <a:gd name="connsiteY502" fmla="*/ 4905824 h 6663713"/>
              <a:gd name="connsiteX503" fmla="*/ 3603145 w 8026415"/>
              <a:gd name="connsiteY503" fmla="*/ 4881019 h 6663713"/>
              <a:gd name="connsiteX504" fmla="*/ 3616109 w 8026415"/>
              <a:gd name="connsiteY504" fmla="*/ 4866562 h 6663713"/>
              <a:gd name="connsiteX505" fmla="*/ 3618742 w 8026415"/>
              <a:gd name="connsiteY505" fmla="*/ 4859468 h 6663713"/>
              <a:gd name="connsiteX506" fmla="*/ 3606441 w 8026415"/>
              <a:gd name="connsiteY506" fmla="*/ 4865545 h 6663713"/>
              <a:gd name="connsiteX507" fmla="*/ 3590762 w 8026415"/>
              <a:gd name="connsiteY507" fmla="*/ 4875880 h 6663713"/>
              <a:gd name="connsiteX508" fmla="*/ 3573045 w 8026415"/>
              <a:gd name="connsiteY508" fmla="*/ 4883125 h 6663713"/>
              <a:gd name="connsiteX509" fmla="*/ 3550834 w 8026415"/>
              <a:gd name="connsiteY509" fmla="*/ 4890376 h 6663713"/>
              <a:gd name="connsiteX510" fmla="*/ 3520574 w 8026415"/>
              <a:gd name="connsiteY510" fmla="*/ 4905889 h 6663713"/>
              <a:gd name="connsiteX511" fmla="*/ 3492351 w 8026415"/>
              <a:gd name="connsiteY511" fmla="*/ 4924494 h 6663713"/>
              <a:gd name="connsiteX512" fmla="*/ 3449128 w 8026415"/>
              <a:gd name="connsiteY512" fmla="*/ 4954462 h 6663713"/>
              <a:gd name="connsiteX513" fmla="*/ 3442178 w 8026415"/>
              <a:gd name="connsiteY513" fmla="*/ 4957566 h 6663713"/>
              <a:gd name="connsiteX514" fmla="*/ 3443276 w 8026415"/>
              <a:gd name="connsiteY514" fmla="*/ 4952409 h 6663713"/>
              <a:gd name="connsiteX515" fmla="*/ 3460733 w 8026415"/>
              <a:gd name="connsiteY515" fmla="*/ 4937945 h 6663713"/>
              <a:gd name="connsiteX516" fmla="*/ 3462250 w 8026415"/>
              <a:gd name="connsiteY516" fmla="*/ 4926599 h 6663713"/>
              <a:gd name="connsiteX517" fmla="*/ 3430212 w 8026415"/>
              <a:gd name="connsiteY517" fmla="*/ 4946240 h 6663713"/>
              <a:gd name="connsiteX518" fmla="*/ 3442077 w 8026415"/>
              <a:gd name="connsiteY518" fmla="*/ 4936941 h 6663713"/>
              <a:gd name="connsiteX519" fmla="*/ 3470300 w 8026415"/>
              <a:gd name="connsiteY519" fmla="*/ 4918336 h 6663713"/>
              <a:gd name="connsiteX520" fmla="*/ 3496485 w 8026415"/>
              <a:gd name="connsiteY520" fmla="*/ 4896643 h 6663713"/>
              <a:gd name="connsiteX521" fmla="*/ 3498682 w 8026415"/>
              <a:gd name="connsiteY521" fmla="*/ 4886325 h 6663713"/>
              <a:gd name="connsiteX522" fmla="*/ 3480965 w 8026415"/>
              <a:gd name="connsiteY522" fmla="*/ 4893570 h 6663713"/>
              <a:gd name="connsiteX523" fmla="*/ 3456557 w 8026415"/>
              <a:gd name="connsiteY523" fmla="*/ 4911138 h 6663713"/>
              <a:gd name="connsiteX524" fmla="*/ 3404606 w 8026415"/>
              <a:gd name="connsiteY524" fmla="*/ 4948339 h 6663713"/>
              <a:gd name="connsiteX525" fmla="*/ 3397655 w 8026415"/>
              <a:gd name="connsiteY525" fmla="*/ 4951443 h 6663713"/>
              <a:gd name="connsiteX526" fmla="*/ 3352395 w 8026415"/>
              <a:gd name="connsiteY526" fmla="*/ 4978322 h 6663713"/>
              <a:gd name="connsiteX527" fmla="*/ 3285184 w 8026415"/>
              <a:gd name="connsiteY527" fmla="*/ 5019671 h 6663713"/>
              <a:gd name="connsiteX528" fmla="*/ 3282048 w 8026415"/>
              <a:gd name="connsiteY528" fmla="*/ 5021738 h 6663713"/>
              <a:gd name="connsiteX529" fmla="*/ 3281369 w 8026415"/>
              <a:gd name="connsiteY529" fmla="*/ 5020707 h 6663713"/>
              <a:gd name="connsiteX530" fmla="*/ 3283147 w 8026415"/>
              <a:gd name="connsiteY530" fmla="*/ 5016580 h 6663713"/>
              <a:gd name="connsiteX531" fmla="*/ 3292554 w 8026415"/>
              <a:gd name="connsiteY531" fmla="*/ 5010379 h 6663713"/>
              <a:gd name="connsiteX532" fmla="*/ 3348999 w 8026415"/>
              <a:gd name="connsiteY532" fmla="*/ 4973170 h 6663713"/>
              <a:gd name="connsiteX533" fmla="*/ 3357049 w 8026415"/>
              <a:gd name="connsiteY533" fmla="*/ 4964909 h 6663713"/>
              <a:gd name="connsiteX534" fmla="*/ 3370011 w 8026415"/>
              <a:gd name="connsiteY534" fmla="*/ 4950451 h 6663713"/>
              <a:gd name="connsiteX535" fmla="*/ 3407641 w 8026415"/>
              <a:gd name="connsiteY535" fmla="*/ 4925647 h 6663713"/>
              <a:gd name="connsiteX536" fmla="*/ 3434505 w 8026415"/>
              <a:gd name="connsiteY536" fmla="*/ 4904982 h 6663713"/>
              <a:gd name="connsiteX537" fmla="*/ 3416789 w 8026415"/>
              <a:gd name="connsiteY537" fmla="*/ 4912227 h 6663713"/>
              <a:gd name="connsiteX538" fmla="*/ 3340849 w 8026415"/>
              <a:gd name="connsiteY538" fmla="*/ 4960807 h 6663713"/>
              <a:gd name="connsiteX539" fmla="*/ 3221687 w 8026415"/>
              <a:gd name="connsiteY539" fmla="*/ 5039357 h 6663713"/>
              <a:gd name="connsiteX540" fmla="*/ 3206687 w 8026415"/>
              <a:gd name="connsiteY540" fmla="*/ 5050722 h 6663713"/>
              <a:gd name="connsiteX541" fmla="*/ 3174649 w 8026415"/>
              <a:gd name="connsiteY541" fmla="*/ 5070363 h 6663713"/>
              <a:gd name="connsiteX542" fmla="*/ 3143970 w 8026415"/>
              <a:gd name="connsiteY542" fmla="*/ 5092065 h 6663713"/>
              <a:gd name="connsiteX543" fmla="*/ 3122019 w 8026415"/>
              <a:gd name="connsiteY543" fmla="*/ 5106534 h 6663713"/>
              <a:gd name="connsiteX544" fmla="*/ 3066672 w 8026415"/>
              <a:gd name="connsiteY544" fmla="*/ 5138585 h 6663713"/>
              <a:gd name="connsiteX545" fmla="*/ 3055487 w 8026415"/>
              <a:gd name="connsiteY545" fmla="*/ 5148914 h 6663713"/>
              <a:gd name="connsiteX546" fmla="*/ 3035313 w 8026415"/>
              <a:gd name="connsiteY546" fmla="*/ 5159255 h 6663713"/>
              <a:gd name="connsiteX547" fmla="*/ 2925559 w 8026415"/>
              <a:gd name="connsiteY547" fmla="*/ 5231604 h 6663713"/>
              <a:gd name="connsiteX548" fmla="*/ 2831020 w 8026415"/>
              <a:gd name="connsiteY548" fmla="*/ 5292621 h 6663713"/>
              <a:gd name="connsiteX549" fmla="*/ 2825967 w 8026415"/>
              <a:gd name="connsiteY549" fmla="*/ 5295116 h 6663713"/>
              <a:gd name="connsiteX550" fmla="*/ 2687824 w 8026415"/>
              <a:gd name="connsiteY550" fmla="*/ 5366693 h 6663713"/>
              <a:gd name="connsiteX551" fmla="*/ 2486143 w 8026415"/>
              <a:gd name="connsiteY551" fmla="*/ 5466334 h 6663713"/>
              <a:gd name="connsiteX552" fmla="*/ 2448170 w 8026415"/>
              <a:gd name="connsiteY552" fmla="*/ 5464700 h 6663713"/>
              <a:gd name="connsiteX553" fmla="*/ 2406710 w 8026415"/>
              <a:gd name="connsiteY553" fmla="*/ 5492012 h 6663713"/>
              <a:gd name="connsiteX554" fmla="*/ 2384380 w 8026415"/>
              <a:gd name="connsiteY554" fmla="*/ 5511641 h 6663713"/>
              <a:gd name="connsiteX555" fmla="*/ 2176871 w 8026415"/>
              <a:gd name="connsiteY555" fmla="*/ 5601185 h 6663713"/>
              <a:gd name="connsiteX556" fmla="*/ 1883527 w 8026415"/>
              <a:gd name="connsiteY556" fmla="*/ 5740302 h 6663713"/>
              <a:gd name="connsiteX557" fmla="*/ 1832256 w 8026415"/>
              <a:gd name="connsiteY557" fmla="*/ 5756447 h 6663713"/>
              <a:gd name="connsiteX558" fmla="*/ 1810292 w 8026415"/>
              <a:gd name="connsiteY558" fmla="*/ 5695064 h 6663713"/>
              <a:gd name="connsiteX559" fmla="*/ 1827450 w 8026415"/>
              <a:gd name="connsiteY559" fmla="*/ 5567323 h 6663713"/>
              <a:gd name="connsiteX560" fmla="*/ 1911725 w 8026415"/>
              <a:gd name="connsiteY560" fmla="*/ 5491718 h 6663713"/>
              <a:gd name="connsiteX561" fmla="*/ 1948916 w 8026415"/>
              <a:gd name="connsiteY561" fmla="*/ 5480340 h 6663713"/>
              <a:gd name="connsiteX562" fmla="*/ 2046409 w 8026415"/>
              <a:gd name="connsiteY562" fmla="*/ 5450965 h 6663713"/>
              <a:gd name="connsiteX563" fmla="*/ 2064266 w 8026415"/>
              <a:gd name="connsiteY563" fmla="*/ 5400254 h 6663713"/>
              <a:gd name="connsiteX564" fmla="*/ 2067755 w 8026415"/>
              <a:gd name="connsiteY564" fmla="*/ 5371304 h 6663713"/>
              <a:gd name="connsiteX565" fmla="*/ 2098544 w 8026415"/>
              <a:gd name="connsiteY565" fmla="*/ 5383823 h 6663713"/>
              <a:gd name="connsiteX566" fmla="*/ 2163609 w 8026415"/>
              <a:gd name="connsiteY566" fmla="*/ 5379911 h 6663713"/>
              <a:gd name="connsiteX567" fmla="*/ 2347305 w 8026415"/>
              <a:gd name="connsiteY567" fmla="*/ 5219956 h 6663713"/>
              <a:gd name="connsiteX568" fmla="*/ 2419635 w 8026415"/>
              <a:gd name="connsiteY568" fmla="*/ 5141150 h 6663713"/>
              <a:gd name="connsiteX569" fmla="*/ 2417009 w 8026415"/>
              <a:gd name="connsiteY569" fmla="*/ 5119100 h 6663713"/>
              <a:gd name="connsiteX570" fmla="*/ 2371360 w 8026415"/>
              <a:gd name="connsiteY570" fmla="*/ 5098329 h 6663713"/>
              <a:gd name="connsiteX571" fmla="*/ 2343978 w 8026415"/>
              <a:gd name="connsiteY571" fmla="*/ 5120877 h 6663713"/>
              <a:gd name="connsiteX572" fmla="*/ 2306213 w 8026415"/>
              <a:gd name="connsiteY572" fmla="*/ 5166254 h 6663713"/>
              <a:gd name="connsiteX573" fmla="*/ 2106667 w 8026415"/>
              <a:gd name="connsiteY573" fmla="*/ 5257931 h 6663713"/>
              <a:gd name="connsiteX574" fmla="*/ 2060733 w 8026415"/>
              <a:gd name="connsiteY574" fmla="*/ 5254162 h 6663713"/>
              <a:gd name="connsiteX575" fmla="*/ 1982654 w 8026415"/>
              <a:gd name="connsiteY575" fmla="*/ 5258854 h 6663713"/>
              <a:gd name="connsiteX576" fmla="*/ 1892138 w 8026415"/>
              <a:gd name="connsiteY576" fmla="*/ 5230331 h 6663713"/>
              <a:gd name="connsiteX577" fmla="*/ 1864264 w 8026415"/>
              <a:gd name="connsiteY577" fmla="*/ 5222862 h 6663713"/>
              <a:gd name="connsiteX578" fmla="*/ 1722108 w 8026415"/>
              <a:gd name="connsiteY578" fmla="*/ 5291497 h 6663713"/>
              <a:gd name="connsiteX579" fmla="*/ 1437508 w 8026415"/>
              <a:gd name="connsiteY579" fmla="*/ 5445762 h 6663713"/>
              <a:gd name="connsiteX580" fmla="*/ 1232914 w 8026415"/>
              <a:gd name="connsiteY580" fmla="*/ 5540357 h 6663713"/>
              <a:gd name="connsiteX581" fmla="*/ 1188252 w 8026415"/>
              <a:gd name="connsiteY581" fmla="*/ 5579618 h 6663713"/>
              <a:gd name="connsiteX582" fmla="*/ 1117850 w 8026415"/>
              <a:gd name="connsiteY582" fmla="*/ 5603442 h 6663713"/>
              <a:gd name="connsiteX583" fmla="*/ 1089691 w 8026415"/>
              <a:gd name="connsiteY583" fmla="*/ 5612973 h 6663713"/>
              <a:gd name="connsiteX584" fmla="*/ 1012310 w 8026415"/>
              <a:gd name="connsiteY584" fmla="*/ 5694695 h 6663713"/>
              <a:gd name="connsiteX585" fmla="*/ 938706 w 8026415"/>
              <a:gd name="connsiteY585" fmla="*/ 5730469 h 6663713"/>
              <a:gd name="connsiteX586" fmla="*/ 909951 w 8026415"/>
              <a:gd name="connsiteY586" fmla="*/ 5735505 h 6663713"/>
              <a:gd name="connsiteX587" fmla="*/ 900129 w 8026415"/>
              <a:gd name="connsiteY587" fmla="*/ 5732613 h 6663713"/>
              <a:gd name="connsiteX588" fmla="*/ 905311 w 8026415"/>
              <a:gd name="connsiteY588" fmla="*/ 5727186 h 6663713"/>
              <a:gd name="connsiteX589" fmla="*/ 897357 w 8026415"/>
              <a:gd name="connsiteY589" fmla="*/ 5730719 h 6663713"/>
              <a:gd name="connsiteX590" fmla="*/ 895587 w 8026415"/>
              <a:gd name="connsiteY590" fmla="*/ 5731276 h 6663713"/>
              <a:gd name="connsiteX591" fmla="*/ 893229 w 8026415"/>
              <a:gd name="connsiteY591" fmla="*/ 5730582 h 6663713"/>
              <a:gd name="connsiteX592" fmla="*/ 895301 w 8026415"/>
              <a:gd name="connsiteY592" fmla="*/ 5728075 h 6663713"/>
              <a:gd name="connsiteX593" fmla="*/ 898489 w 8026415"/>
              <a:gd name="connsiteY593" fmla="*/ 5719940 h 6663713"/>
              <a:gd name="connsiteX594" fmla="*/ 889543 w 8026415"/>
              <a:gd name="connsiteY594" fmla="*/ 5724325 h 6663713"/>
              <a:gd name="connsiteX595" fmla="*/ 884843 w 8026415"/>
              <a:gd name="connsiteY595" fmla="*/ 5714236 h 6663713"/>
              <a:gd name="connsiteX596" fmla="*/ 884861 w 8026415"/>
              <a:gd name="connsiteY596" fmla="*/ 5713914 h 6663713"/>
              <a:gd name="connsiteX597" fmla="*/ 912610 w 8026415"/>
              <a:gd name="connsiteY597" fmla="*/ 5689165 h 6663713"/>
              <a:gd name="connsiteX598" fmla="*/ 927432 w 8026415"/>
              <a:gd name="connsiteY598" fmla="*/ 5677642 h 6663713"/>
              <a:gd name="connsiteX599" fmla="*/ 952517 w 8026415"/>
              <a:gd name="connsiteY599" fmla="*/ 5660968 h 6663713"/>
              <a:gd name="connsiteX600" fmla="*/ 965283 w 8026415"/>
              <a:gd name="connsiteY600" fmla="*/ 5646802 h 6663713"/>
              <a:gd name="connsiteX601" fmla="*/ 953977 w 8026415"/>
              <a:gd name="connsiteY601" fmla="*/ 5650094 h 6663713"/>
              <a:gd name="connsiteX602" fmla="*/ 975150 w 8026415"/>
              <a:gd name="connsiteY602" fmla="*/ 5630803 h 6663713"/>
              <a:gd name="connsiteX603" fmla="*/ 982672 w 8026415"/>
              <a:gd name="connsiteY603" fmla="*/ 5622127 h 6663713"/>
              <a:gd name="connsiteX604" fmla="*/ 1019152 w 8026415"/>
              <a:gd name="connsiteY604" fmla="*/ 5589525 h 6663713"/>
              <a:gd name="connsiteX605" fmla="*/ 1056555 w 8026415"/>
              <a:gd name="connsiteY605" fmla="*/ 5570343 h 6663713"/>
              <a:gd name="connsiteX606" fmla="*/ 1076397 w 8026415"/>
              <a:gd name="connsiteY606" fmla="*/ 5559158 h 6663713"/>
              <a:gd name="connsiteX607" fmla="*/ 1080955 w 8026415"/>
              <a:gd name="connsiteY607" fmla="*/ 5552787 h 6663713"/>
              <a:gd name="connsiteX608" fmla="*/ 1154377 w 8026415"/>
              <a:gd name="connsiteY608" fmla="*/ 5494292 h 6663713"/>
              <a:gd name="connsiteX609" fmla="*/ 1250379 w 8026415"/>
              <a:gd name="connsiteY609" fmla="*/ 5428136 h 6663713"/>
              <a:gd name="connsiteX610" fmla="*/ 1268850 w 8026415"/>
              <a:gd name="connsiteY610" fmla="*/ 5415191 h 6663713"/>
              <a:gd name="connsiteX611" fmla="*/ 1280245 w 8026415"/>
              <a:gd name="connsiteY611" fmla="*/ 5399261 h 6663713"/>
              <a:gd name="connsiteX612" fmla="*/ 1269983 w 8026415"/>
              <a:gd name="connsiteY612" fmla="*/ 5404413 h 6663713"/>
              <a:gd name="connsiteX613" fmla="*/ 1264962 w 8026415"/>
              <a:gd name="connsiteY613" fmla="*/ 5404073 h 6663713"/>
              <a:gd name="connsiteX614" fmla="*/ 1273170 w 8026415"/>
              <a:gd name="connsiteY614" fmla="*/ 5396278 h 6663713"/>
              <a:gd name="connsiteX615" fmla="*/ 1320151 w 8026415"/>
              <a:gd name="connsiteY615" fmla="*/ 5371064 h 6663713"/>
              <a:gd name="connsiteX616" fmla="*/ 1352534 w 8026415"/>
              <a:gd name="connsiteY616" fmla="*/ 5351544 h 6663713"/>
              <a:gd name="connsiteX617" fmla="*/ 1374192 w 8026415"/>
              <a:gd name="connsiteY617" fmla="*/ 5330463 h 6663713"/>
              <a:gd name="connsiteX618" fmla="*/ 1391517 w 8026415"/>
              <a:gd name="connsiteY618" fmla="*/ 5309925 h 6663713"/>
              <a:gd name="connsiteX619" fmla="*/ 1410672 w 8026415"/>
              <a:gd name="connsiteY619" fmla="*/ 5297860 h 6663713"/>
              <a:gd name="connsiteX620" fmla="*/ 1412043 w 8026415"/>
              <a:gd name="connsiteY620" fmla="*/ 5299623 h 6663713"/>
              <a:gd name="connsiteX621" fmla="*/ 1399278 w 8026415"/>
              <a:gd name="connsiteY621" fmla="*/ 5313790 h 6663713"/>
              <a:gd name="connsiteX622" fmla="*/ 1394719 w 8026415"/>
              <a:gd name="connsiteY622" fmla="*/ 5320161 h 6663713"/>
              <a:gd name="connsiteX623" fmla="*/ 1404296 w 8026415"/>
              <a:gd name="connsiteY623" fmla="*/ 5314129 h 6663713"/>
              <a:gd name="connsiteX624" fmla="*/ 1505082 w 8026415"/>
              <a:gd name="connsiteY624" fmla="*/ 5235773 h 6663713"/>
              <a:gd name="connsiteX625" fmla="*/ 1610425 w 8026415"/>
              <a:gd name="connsiteY625" fmla="*/ 5151044 h 6663713"/>
              <a:gd name="connsiteX626" fmla="*/ 1621596 w 8026415"/>
              <a:gd name="connsiteY626" fmla="*/ 5140945 h 6663713"/>
              <a:gd name="connsiteX627" fmla="*/ 1609963 w 8026415"/>
              <a:gd name="connsiteY627" fmla="*/ 5144333 h 6663713"/>
              <a:gd name="connsiteX628" fmla="*/ 1583971 w 8026415"/>
              <a:gd name="connsiteY628" fmla="*/ 5165957 h 6663713"/>
              <a:gd name="connsiteX629" fmla="*/ 1537227 w 8026415"/>
              <a:gd name="connsiteY629" fmla="*/ 5203711 h 6663713"/>
              <a:gd name="connsiteX630" fmla="*/ 1512143 w 8026415"/>
              <a:gd name="connsiteY630" fmla="*/ 5220384 h 6663713"/>
              <a:gd name="connsiteX631" fmla="*/ 1485688 w 8026415"/>
              <a:gd name="connsiteY631" fmla="*/ 5235296 h 6663713"/>
              <a:gd name="connsiteX632" fmla="*/ 1474055 w 8026415"/>
              <a:gd name="connsiteY632" fmla="*/ 5238685 h 6663713"/>
              <a:gd name="connsiteX633" fmla="*/ 1488191 w 8026415"/>
              <a:gd name="connsiteY633" fmla="*/ 5226281 h 6663713"/>
              <a:gd name="connsiteX634" fmla="*/ 1571190 w 8026415"/>
              <a:gd name="connsiteY634" fmla="*/ 5161753 h 6663713"/>
              <a:gd name="connsiteX635" fmla="*/ 1620897 w 8026415"/>
              <a:gd name="connsiteY635" fmla="*/ 5121694 h 6663713"/>
              <a:gd name="connsiteX636" fmla="*/ 1658063 w 8026415"/>
              <a:gd name="connsiteY636" fmla="*/ 5089971 h 6663713"/>
              <a:gd name="connsiteX637" fmla="*/ 1668549 w 8026415"/>
              <a:gd name="connsiteY637" fmla="*/ 5078989 h 6663713"/>
              <a:gd name="connsiteX638" fmla="*/ 1666494 w 8026415"/>
              <a:gd name="connsiteY638" fmla="*/ 5076346 h 6663713"/>
              <a:gd name="connsiteX639" fmla="*/ 1643002 w 8026415"/>
              <a:gd name="connsiteY639" fmla="*/ 5088954 h 6663713"/>
              <a:gd name="connsiteX640" fmla="*/ 1610396 w 8026415"/>
              <a:gd name="connsiteY640" fmla="*/ 5114304 h 6663713"/>
              <a:gd name="connsiteX641" fmla="*/ 1636390 w 8026415"/>
              <a:gd name="connsiteY641" fmla="*/ 5092681 h 6663713"/>
              <a:gd name="connsiteX642" fmla="*/ 1698639 w 8026415"/>
              <a:gd name="connsiteY642" fmla="*/ 5044286 h 6663713"/>
              <a:gd name="connsiteX643" fmla="*/ 1705476 w 8026415"/>
              <a:gd name="connsiteY643" fmla="*/ 5034728 h 6663713"/>
              <a:gd name="connsiteX644" fmla="*/ 1694528 w 8026415"/>
              <a:gd name="connsiteY644" fmla="*/ 5038997 h 6663713"/>
              <a:gd name="connsiteX645" fmla="*/ 1667849 w 8026415"/>
              <a:gd name="connsiteY645" fmla="*/ 5059738 h 6663713"/>
              <a:gd name="connsiteX646" fmla="*/ 1639115 w 8026415"/>
              <a:gd name="connsiteY646" fmla="*/ 5077835 h 6663713"/>
              <a:gd name="connsiteX647" fmla="*/ 1618366 w 8026415"/>
              <a:gd name="connsiteY647" fmla="*/ 5093968 h 6663713"/>
              <a:gd name="connsiteX648" fmla="*/ 1628853 w 8026415"/>
              <a:gd name="connsiteY648" fmla="*/ 5082987 h 6663713"/>
              <a:gd name="connsiteX649" fmla="*/ 1702959 w 8026415"/>
              <a:gd name="connsiteY649" fmla="*/ 5025373 h 6663713"/>
              <a:gd name="connsiteX650" fmla="*/ 1714131 w 8026415"/>
              <a:gd name="connsiteY650" fmla="*/ 5015273 h 6663713"/>
              <a:gd name="connsiteX651" fmla="*/ 1703868 w 8026415"/>
              <a:gd name="connsiteY651" fmla="*/ 5020423 h 6663713"/>
              <a:gd name="connsiteX652" fmla="*/ 1653700 w 8026415"/>
              <a:gd name="connsiteY652" fmla="*/ 5053773 h 6663713"/>
              <a:gd name="connsiteX653" fmla="*/ 1698163 w 8026415"/>
              <a:gd name="connsiteY653" fmla="*/ 5019204 h 6663713"/>
              <a:gd name="connsiteX654" fmla="*/ 1702722 w 8026415"/>
              <a:gd name="connsiteY654" fmla="*/ 5012831 h 6663713"/>
              <a:gd name="connsiteX655" fmla="*/ 1697701 w 8026415"/>
              <a:gd name="connsiteY655" fmla="*/ 5012492 h 6663713"/>
              <a:gd name="connsiteX656" fmla="*/ 1681509 w 8026415"/>
              <a:gd name="connsiteY656" fmla="*/ 5022252 h 6663713"/>
              <a:gd name="connsiteX657" fmla="*/ 1669652 w 8026415"/>
              <a:gd name="connsiteY657" fmla="*/ 5031472 h 6663713"/>
              <a:gd name="connsiteX658" fmla="*/ 1591212 w 8026415"/>
              <a:gd name="connsiteY658" fmla="*/ 5089628 h 6663713"/>
              <a:gd name="connsiteX659" fmla="*/ 1602383 w 8026415"/>
              <a:gd name="connsiteY659" fmla="*/ 5079529 h 6663713"/>
              <a:gd name="connsiteX660" fmla="*/ 1640234 w 8026415"/>
              <a:gd name="connsiteY660" fmla="*/ 5048686 h 6663713"/>
              <a:gd name="connsiteX661" fmla="*/ 1679454 w 8026415"/>
              <a:gd name="connsiteY661" fmla="*/ 5019609 h 6663713"/>
              <a:gd name="connsiteX662" fmla="*/ 1694275 w 8026415"/>
              <a:gd name="connsiteY662" fmla="*/ 5008087 h 6663713"/>
              <a:gd name="connsiteX663" fmla="*/ 1695184 w 8026415"/>
              <a:gd name="connsiteY663" fmla="*/ 5003137 h 6663713"/>
              <a:gd name="connsiteX664" fmla="*/ 1681272 w 8026415"/>
              <a:gd name="connsiteY664" fmla="*/ 5009712 h 6663713"/>
              <a:gd name="connsiteX665" fmla="*/ 1655278 w 8026415"/>
              <a:gd name="connsiteY665" fmla="*/ 5031334 h 6663713"/>
              <a:gd name="connsiteX666" fmla="*/ 1619707 w 8026415"/>
              <a:gd name="connsiteY666" fmla="*/ 5058990 h 6663713"/>
              <a:gd name="connsiteX667" fmla="*/ 1584360 w 8026415"/>
              <a:gd name="connsiteY667" fmla="*/ 5080815 h 6663713"/>
              <a:gd name="connsiteX668" fmla="*/ 1550383 w 8026415"/>
              <a:gd name="connsiteY668" fmla="*/ 5104402 h 6663713"/>
              <a:gd name="connsiteX669" fmla="*/ 1534191 w 8026415"/>
              <a:gd name="connsiteY669" fmla="*/ 5114163 h 6663713"/>
              <a:gd name="connsiteX670" fmla="*/ 1537378 w 8026415"/>
              <a:gd name="connsiteY670" fmla="*/ 5106028 h 6663713"/>
              <a:gd name="connsiteX671" fmla="*/ 1545587 w 8026415"/>
              <a:gd name="connsiteY671" fmla="*/ 5098233 h 6663713"/>
              <a:gd name="connsiteX672" fmla="*/ 1616729 w 8026415"/>
              <a:gd name="connsiteY672" fmla="*/ 5042923 h 6663713"/>
              <a:gd name="connsiteX673" fmla="*/ 1621972 w 8026415"/>
              <a:gd name="connsiteY673" fmla="*/ 5037434 h 6663713"/>
              <a:gd name="connsiteX674" fmla="*/ 1614673 w 8026415"/>
              <a:gd name="connsiteY674" fmla="*/ 5040280 h 6663713"/>
              <a:gd name="connsiteX675" fmla="*/ 1580697 w 8026415"/>
              <a:gd name="connsiteY675" fmla="*/ 5063868 h 6663713"/>
              <a:gd name="connsiteX676" fmla="*/ 1566784 w 8026415"/>
              <a:gd name="connsiteY676" fmla="*/ 5070442 h 6663713"/>
              <a:gd name="connsiteX677" fmla="*/ 1539643 w 8026415"/>
              <a:gd name="connsiteY677" fmla="*/ 5084472 h 6663713"/>
              <a:gd name="connsiteX678" fmla="*/ 1524138 w 8026415"/>
              <a:gd name="connsiteY678" fmla="*/ 5095114 h 6663713"/>
              <a:gd name="connsiteX679" fmla="*/ 1526416 w 8026415"/>
              <a:gd name="connsiteY679" fmla="*/ 5091928 h 6663713"/>
              <a:gd name="connsiteX680" fmla="*/ 1644987 w 8026415"/>
              <a:gd name="connsiteY680" fmla="*/ 4999745 h 6663713"/>
              <a:gd name="connsiteX681" fmla="*/ 1647266 w 8026415"/>
              <a:gd name="connsiteY681" fmla="*/ 4996558 h 6663713"/>
              <a:gd name="connsiteX682" fmla="*/ 1615568 w 8026415"/>
              <a:gd name="connsiteY682" fmla="*/ 5016961 h 6663713"/>
              <a:gd name="connsiteX683" fmla="*/ 1634486 w 8026415"/>
              <a:gd name="connsiteY683" fmla="*/ 4992354 h 6663713"/>
              <a:gd name="connsiteX684" fmla="*/ 1629689 w 8026415"/>
              <a:gd name="connsiteY684" fmla="*/ 4986185 h 6663713"/>
              <a:gd name="connsiteX685" fmla="*/ 1626725 w 8026415"/>
              <a:gd name="connsiteY685" fmla="*/ 4988491 h 6663713"/>
              <a:gd name="connsiteX686" fmla="*/ 1624670 w 8026415"/>
              <a:gd name="connsiteY686" fmla="*/ 4985846 h 6663713"/>
              <a:gd name="connsiteX687" fmla="*/ 1624894 w 8026415"/>
              <a:gd name="connsiteY687" fmla="*/ 4980016 h 6663713"/>
              <a:gd name="connsiteX688" fmla="*/ 1625802 w 8026415"/>
              <a:gd name="connsiteY688" fmla="*/ 4975068 h 6663713"/>
              <a:gd name="connsiteX689" fmla="*/ 1633324 w 8026415"/>
              <a:gd name="connsiteY689" fmla="*/ 4966393 h 6663713"/>
              <a:gd name="connsiteX690" fmla="*/ 1622376 w 8026415"/>
              <a:gd name="connsiteY690" fmla="*/ 4970662 h 6663713"/>
              <a:gd name="connsiteX691" fmla="*/ 1584065 w 8026415"/>
              <a:gd name="connsiteY691" fmla="*/ 4994792 h 6663713"/>
              <a:gd name="connsiteX692" fmla="*/ 1556925 w 8026415"/>
              <a:gd name="connsiteY692" fmla="*/ 5008821 h 6663713"/>
              <a:gd name="connsiteX693" fmla="*/ 1542103 w 8026415"/>
              <a:gd name="connsiteY693" fmla="*/ 5020345 h 6663713"/>
              <a:gd name="connsiteX694" fmla="*/ 1512461 w 8026415"/>
              <a:gd name="connsiteY694" fmla="*/ 5043391 h 6663713"/>
              <a:gd name="connsiteX695" fmla="*/ 1482818 w 8026415"/>
              <a:gd name="connsiteY695" fmla="*/ 5066437 h 6663713"/>
              <a:gd name="connsiteX696" fmla="*/ 1479168 w 8026415"/>
              <a:gd name="connsiteY696" fmla="*/ 5067860 h 6663713"/>
              <a:gd name="connsiteX697" fmla="*/ 1480763 w 8026415"/>
              <a:gd name="connsiteY697" fmla="*/ 5063792 h 6663713"/>
              <a:gd name="connsiteX698" fmla="*/ 1510405 w 8026415"/>
              <a:gd name="connsiteY698" fmla="*/ 5040747 h 6663713"/>
              <a:gd name="connsiteX699" fmla="*/ 1518612 w 8026415"/>
              <a:gd name="connsiteY699" fmla="*/ 5032953 h 6663713"/>
              <a:gd name="connsiteX700" fmla="*/ 1517242 w 8026415"/>
              <a:gd name="connsiteY700" fmla="*/ 5031189 h 6663713"/>
              <a:gd name="connsiteX701" fmla="*/ 1502868 w 8026415"/>
              <a:gd name="connsiteY701" fmla="*/ 5031053 h 6663713"/>
              <a:gd name="connsiteX702" fmla="*/ 1493976 w 8026415"/>
              <a:gd name="connsiteY702" fmla="*/ 5037966 h 6663713"/>
              <a:gd name="connsiteX703" fmla="*/ 1460904 w 8026415"/>
              <a:gd name="connsiteY703" fmla="*/ 5061761 h 6663713"/>
              <a:gd name="connsiteX704" fmla="*/ 1461949 w 8026415"/>
              <a:gd name="connsiteY704" fmla="*/ 5052968 h 6663713"/>
              <a:gd name="connsiteX705" fmla="*/ 1480287 w 8026415"/>
              <a:gd name="connsiteY705" fmla="*/ 5038711 h 6663713"/>
              <a:gd name="connsiteX706" fmla="*/ 1517228 w 8026415"/>
              <a:gd name="connsiteY706" fmla="*/ 5012819 h 6663713"/>
              <a:gd name="connsiteX707" fmla="*/ 1524751 w 8026415"/>
              <a:gd name="connsiteY707" fmla="*/ 5004143 h 6663713"/>
              <a:gd name="connsiteX708" fmla="*/ 1517451 w 8026415"/>
              <a:gd name="connsiteY708" fmla="*/ 5006989 h 6663713"/>
              <a:gd name="connsiteX709" fmla="*/ 1491681 w 8026415"/>
              <a:gd name="connsiteY709" fmla="*/ 5022782 h 6663713"/>
              <a:gd name="connsiteX710" fmla="*/ 1545038 w 8026415"/>
              <a:gd name="connsiteY710" fmla="*/ 4981299 h 6663713"/>
              <a:gd name="connsiteX711" fmla="*/ 1576275 w 8026415"/>
              <a:gd name="connsiteY711" fmla="*/ 4954186 h 6663713"/>
              <a:gd name="connsiteX712" fmla="*/ 1582427 w 8026415"/>
              <a:gd name="connsiteY712" fmla="*/ 4943748 h 6663713"/>
              <a:gd name="connsiteX713" fmla="*/ 1565551 w 8026415"/>
              <a:gd name="connsiteY713" fmla="*/ 4952626 h 6663713"/>
              <a:gd name="connsiteX714" fmla="*/ 1543207 w 8026415"/>
              <a:gd name="connsiteY714" fmla="*/ 4972825 h 6663713"/>
              <a:gd name="connsiteX715" fmla="*/ 1528385 w 8026415"/>
              <a:gd name="connsiteY715" fmla="*/ 4984348 h 6663713"/>
              <a:gd name="connsiteX716" fmla="*/ 1511199 w 8026415"/>
              <a:gd name="connsiteY716" fmla="*/ 4994871 h 6663713"/>
              <a:gd name="connsiteX717" fmla="*/ 1510324 w 8026415"/>
              <a:gd name="connsiteY717" fmla="*/ 4982879 h 6663713"/>
              <a:gd name="connsiteX718" fmla="*/ 1490414 w 8026415"/>
              <a:gd name="connsiteY718" fmla="*/ 4977544 h 6663713"/>
              <a:gd name="connsiteX719" fmla="*/ 1418706 w 8026415"/>
              <a:gd name="connsiteY719" fmla="*/ 5021819 h 6663713"/>
              <a:gd name="connsiteX720" fmla="*/ 1437820 w 8026415"/>
              <a:gd name="connsiteY720" fmla="*/ 5002442 h 6663713"/>
              <a:gd name="connsiteX721" fmla="*/ 1391302 w 8026415"/>
              <a:gd name="connsiteY721" fmla="*/ 5034367 h 6663713"/>
              <a:gd name="connsiteX722" fmla="*/ 1392895 w 8026415"/>
              <a:gd name="connsiteY722" fmla="*/ 5030300 h 6663713"/>
              <a:gd name="connsiteX723" fmla="*/ 1382171 w 8026415"/>
              <a:gd name="connsiteY723" fmla="*/ 5028740 h 6663713"/>
              <a:gd name="connsiteX724" fmla="*/ 1342887 w 8026415"/>
              <a:gd name="connsiteY724" fmla="*/ 5057005 h 6663713"/>
              <a:gd name="connsiteX725" fmla="*/ 1312913 w 8026415"/>
              <a:gd name="connsiteY725" fmla="*/ 5066590 h 6663713"/>
              <a:gd name="connsiteX726" fmla="*/ 1282214 w 8026415"/>
              <a:gd name="connsiteY726" fmla="*/ 5103676 h 6663713"/>
              <a:gd name="connsiteX727" fmla="*/ 1257357 w 8026415"/>
              <a:gd name="connsiteY727" fmla="*/ 5124363 h 6663713"/>
              <a:gd name="connsiteX728" fmla="*/ 1236543 w 8026415"/>
              <a:gd name="connsiteY728" fmla="*/ 5143654 h 6663713"/>
              <a:gd name="connsiteX729" fmla="*/ 1204244 w 8026415"/>
              <a:gd name="connsiteY729" fmla="*/ 5165542 h 6663713"/>
              <a:gd name="connsiteX730" fmla="*/ 1148463 w 8026415"/>
              <a:gd name="connsiteY730" fmla="*/ 5197575 h 6663713"/>
              <a:gd name="connsiteX731" fmla="*/ 1150035 w 8026415"/>
              <a:gd name="connsiteY731" fmla="*/ 5195075 h 6663713"/>
              <a:gd name="connsiteX732" fmla="*/ 1139087 w 8026415"/>
              <a:gd name="connsiteY732" fmla="*/ 5199346 h 6663713"/>
              <a:gd name="connsiteX733" fmla="*/ 1126545 w 8026415"/>
              <a:gd name="connsiteY733" fmla="*/ 5207683 h 6663713"/>
              <a:gd name="connsiteX734" fmla="*/ 1061331 w 8026415"/>
              <a:gd name="connsiteY734" fmla="*/ 5258383 h 6663713"/>
              <a:gd name="connsiteX735" fmla="*/ 1044445 w 8026415"/>
              <a:gd name="connsiteY735" fmla="*/ 5270794 h 6663713"/>
              <a:gd name="connsiteX736" fmla="*/ 1035379 w 8026415"/>
              <a:gd name="connsiteY736" fmla="*/ 5276113 h 6663713"/>
              <a:gd name="connsiteX737" fmla="*/ 998511 w 8026415"/>
              <a:gd name="connsiteY737" fmla="*/ 5268368 h 6663713"/>
              <a:gd name="connsiteX738" fmla="*/ 1013738 w 8026415"/>
              <a:gd name="connsiteY738" fmla="*/ 5195608 h 6663713"/>
              <a:gd name="connsiteX739" fmla="*/ 1094032 w 8026415"/>
              <a:gd name="connsiteY739" fmla="*/ 5118935 h 6663713"/>
              <a:gd name="connsiteX740" fmla="*/ 1288897 w 8026415"/>
              <a:gd name="connsiteY740" fmla="*/ 4949163 h 6663713"/>
              <a:gd name="connsiteX741" fmla="*/ 1313156 w 8026415"/>
              <a:gd name="connsiteY741" fmla="*/ 4874551 h 6663713"/>
              <a:gd name="connsiteX742" fmla="*/ 1294395 w 8026415"/>
              <a:gd name="connsiteY742" fmla="*/ 4801221 h 6663713"/>
              <a:gd name="connsiteX743" fmla="*/ 1300304 w 8026415"/>
              <a:gd name="connsiteY743" fmla="*/ 4747306 h 6663713"/>
              <a:gd name="connsiteX744" fmla="*/ 1339345 w 8026415"/>
              <a:gd name="connsiteY744" fmla="*/ 4744961 h 6663713"/>
              <a:gd name="connsiteX745" fmla="*/ 1374114 w 8026415"/>
              <a:gd name="connsiteY745" fmla="*/ 4758546 h 6663713"/>
              <a:gd name="connsiteX746" fmla="*/ 1368284 w 8026415"/>
              <a:gd name="connsiteY746" fmla="*/ 4748447 h 6663713"/>
              <a:gd name="connsiteX747" fmla="*/ 1406131 w 8026415"/>
              <a:gd name="connsiteY747" fmla="*/ 4639056 h 6663713"/>
              <a:gd name="connsiteX748" fmla="*/ 1473331 w 8026415"/>
              <a:gd name="connsiteY748" fmla="*/ 4627180 h 6663713"/>
              <a:gd name="connsiteX749" fmla="*/ 1535642 w 8026415"/>
              <a:gd name="connsiteY749" fmla="*/ 4490192 h 6663713"/>
              <a:gd name="connsiteX750" fmla="*/ 1553500 w 8026415"/>
              <a:gd name="connsiteY750" fmla="*/ 4439481 h 6663713"/>
              <a:gd name="connsiteX751" fmla="*/ 1544262 w 8026415"/>
              <a:gd name="connsiteY751" fmla="*/ 4394317 h 6663713"/>
              <a:gd name="connsiteX752" fmla="*/ 1465323 w 8026415"/>
              <a:gd name="connsiteY752" fmla="*/ 4450005 h 6663713"/>
              <a:gd name="connsiteX753" fmla="*/ 1444552 w 8026415"/>
              <a:gd name="connsiteY753" fmla="*/ 4495668 h 6663713"/>
              <a:gd name="connsiteX754" fmla="*/ 1425630 w 8026415"/>
              <a:gd name="connsiteY754" fmla="*/ 4550363 h 6663713"/>
              <a:gd name="connsiteX755" fmla="*/ 1420294 w 8026415"/>
              <a:gd name="connsiteY755" fmla="*/ 4570279 h 6663713"/>
              <a:gd name="connsiteX756" fmla="*/ 1340941 w 8026415"/>
              <a:gd name="connsiteY756" fmla="*/ 4531941 h 6663713"/>
              <a:gd name="connsiteX757" fmla="*/ 1350546 w 8026415"/>
              <a:gd name="connsiteY757" fmla="*/ 4496092 h 6663713"/>
              <a:gd name="connsiteX758" fmla="*/ 1396072 w 8026415"/>
              <a:gd name="connsiteY758" fmla="*/ 4405835 h 6663713"/>
              <a:gd name="connsiteX759" fmla="*/ 1404322 w 8026415"/>
              <a:gd name="connsiteY759" fmla="*/ 4390971 h 6663713"/>
              <a:gd name="connsiteX760" fmla="*/ 1546066 w 8026415"/>
              <a:gd name="connsiteY760" fmla="*/ 4228309 h 6663713"/>
              <a:gd name="connsiteX761" fmla="*/ 1584610 w 8026415"/>
              <a:gd name="connsiteY761" fmla="*/ 4195948 h 6663713"/>
              <a:gd name="connsiteX762" fmla="*/ 1695201 w 8026415"/>
              <a:gd name="connsiteY762" fmla="*/ 4101778 h 6663713"/>
              <a:gd name="connsiteX763" fmla="*/ 1719667 w 8026415"/>
              <a:gd name="connsiteY763" fmla="*/ 4074181 h 6663713"/>
              <a:gd name="connsiteX764" fmla="*/ 1770732 w 8026415"/>
              <a:gd name="connsiteY764" fmla="*/ 4011023 h 6663713"/>
              <a:gd name="connsiteX765" fmla="*/ 1764666 w 8026415"/>
              <a:gd name="connsiteY765" fmla="*/ 3988120 h 6663713"/>
              <a:gd name="connsiteX766" fmla="*/ 1763642 w 8026415"/>
              <a:gd name="connsiteY766" fmla="*/ 3975547 h 6663713"/>
              <a:gd name="connsiteX767" fmla="*/ 1722206 w 8026415"/>
              <a:gd name="connsiteY767" fmla="*/ 4005024 h 6663713"/>
              <a:gd name="connsiteX768" fmla="*/ 1559842 w 8026415"/>
              <a:gd name="connsiteY768" fmla="*/ 4112272 h 6663713"/>
              <a:gd name="connsiteX769" fmla="*/ 1465001 w 8026415"/>
              <a:gd name="connsiteY769" fmla="*/ 4169987 h 6663713"/>
              <a:gd name="connsiteX770" fmla="*/ 1390779 w 8026415"/>
              <a:gd name="connsiteY770" fmla="*/ 4165864 h 6663713"/>
              <a:gd name="connsiteX771" fmla="*/ 1419642 w 8026415"/>
              <a:gd name="connsiteY771" fmla="*/ 4099904 h 6663713"/>
              <a:gd name="connsiteX772" fmla="*/ 1432012 w 8026415"/>
              <a:gd name="connsiteY772" fmla="*/ 4091661 h 6663713"/>
              <a:gd name="connsiteX773" fmla="*/ 1667054 w 8026415"/>
              <a:gd name="connsiteY773" fmla="*/ 3914398 h 6663713"/>
              <a:gd name="connsiteX774" fmla="*/ 1726844 w 8026415"/>
              <a:gd name="connsiteY774" fmla="*/ 3834010 h 6663713"/>
              <a:gd name="connsiteX775" fmla="*/ 1736221 w 8026415"/>
              <a:gd name="connsiteY775" fmla="*/ 3825172 h 6663713"/>
              <a:gd name="connsiteX776" fmla="*/ 1740354 w 8026415"/>
              <a:gd name="connsiteY776" fmla="*/ 3812313 h 6663713"/>
              <a:gd name="connsiteX777" fmla="*/ 1763586 w 8026415"/>
              <a:gd name="connsiteY777" fmla="*/ 3782853 h 6663713"/>
              <a:gd name="connsiteX778" fmla="*/ 1799007 w 8026415"/>
              <a:gd name="connsiteY778" fmla="*/ 3750261 h 6663713"/>
              <a:gd name="connsiteX779" fmla="*/ 1799009 w 8026415"/>
              <a:gd name="connsiteY779" fmla="*/ 3745381 h 6663713"/>
              <a:gd name="connsiteX780" fmla="*/ 1778390 w 8026415"/>
              <a:gd name="connsiteY780" fmla="*/ 3749503 h 6663713"/>
              <a:gd name="connsiteX781" fmla="*/ 1720660 w 8026415"/>
              <a:gd name="connsiteY781" fmla="*/ 3774237 h 6663713"/>
              <a:gd name="connsiteX782" fmla="*/ 1687622 w 8026415"/>
              <a:gd name="connsiteY782" fmla="*/ 3769462 h 6663713"/>
              <a:gd name="connsiteX783" fmla="*/ 1641307 w 8026415"/>
              <a:gd name="connsiteY783" fmla="*/ 3807746 h 6663713"/>
              <a:gd name="connsiteX784" fmla="*/ 1605066 w 8026415"/>
              <a:gd name="connsiteY784" fmla="*/ 3820077 h 6663713"/>
              <a:gd name="connsiteX785" fmla="*/ 1593946 w 8026415"/>
              <a:gd name="connsiteY785" fmla="*/ 3811426 h 6663713"/>
              <a:gd name="connsiteX786" fmla="*/ 1580461 w 8026415"/>
              <a:gd name="connsiteY786" fmla="*/ 3823705 h 6663713"/>
              <a:gd name="connsiteX787" fmla="*/ 1333051 w 8026415"/>
              <a:gd name="connsiteY787" fmla="*/ 4000968 h 6663713"/>
              <a:gd name="connsiteX788" fmla="*/ 1287691 w 8026415"/>
              <a:gd name="connsiteY788" fmla="*/ 4050436 h 6663713"/>
              <a:gd name="connsiteX789" fmla="*/ 1089760 w 8026415"/>
              <a:gd name="connsiteY789" fmla="*/ 4215330 h 6663713"/>
              <a:gd name="connsiteX790" fmla="*/ 986674 w 8026415"/>
              <a:gd name="connsiteY790" fmla="*/ 4178230 h 6663713"/>
              <a:gd name="connsiteX791" fmla="*/ 957809 w 8026415"/>
              <a:gd name="connsiteY791" fmla="*/ 4165863 h 6663713"/>
              <a:gd name="connsiteX792" fmla="*/ 928945 w 8026415"/>
              <a:gd name="connsiteY792" fmla="*/ 4104028 h 6663713"/>
              <a:gd name="connsiteX793" fmla="*/ 982549 w 8026415"/>
              <a:gd name="connsiteY793" fmla="*/ 4042193 h 6663713"/>
              <a:gd name="connsiteX794" fmla="*/ 1081516 w 8026415"/>
              <a:gd name="connsiteY794" fmla="*/ 3988600 h 6663713"/>
              <a:gd name="connsiteX795" fmla="*/ 1098010 w 8026415"/>
              <a:gd name="connsiteY795" fmla="*/ 3963867 h 6663713"/>
              <a:gd name="connsiteX796" fmla="*/ 1088759 w 8026415"/>
              <a:gd name="connsiteY796" fmla="*/ 3937593 h 6663713"/>
              <a:gd name="connsiteX797" fmla="*/ 1102576 w 8026415"/>
              <a:gd name="connsiteY797" fmla="*/ 3928445 h 6663713"/>
              <a:gd name="connsiteX798" fmla="*/ 1108838 w 8026415"/>
              <a:gd name="connsiteY798" fmla="*/ 3924299 h 6663713"/>
              <a:gd name="connsiteX799" fmla="*/ 1127345 w 8026415"/>
              <a:gd name="connsiteY799" fmla="*/ 3907193 h 6663713"/>
              <a:gd name="connsiteX800" fmla="*/ 1133970 w 8026415"/>
              <a:gd name="connsiteY800" fmla="*/ 3903404 h 6663713"/>
              <a:gd name="connsiteX801" fmla="*/ 1139243 w 8026415"/>
              <a:gd name="connsiteY801" fmla="*/ 3902031 h 6663713"/>
              <a:gd name="connsiteX802" fmla="*/ 1167078 w 8026415"/>
              <a:gd name="connsiteY802" fmla="*/ 3891724 h 6663713"/>
              <a:gd name="connsiteX803" fmla="*/ 1179738 w 8026415"/>
              <a:gd name="connsiteY803" fmla="*/ 3878465 h 6663713"/>
              <a:gd name="connsiteX804" fmla="*/ 1191469 w 8026415"/>
              <a:gd name="connsiteY804" fmla="*/ 3872268 h 6663713"/>
              <a:gd name="connsiteX805" fmla="*/ 1197114 w 8026415"/>
              <a:gd name="connsiteY805" fmla="*/ 3867191 h 6663713"/>
              <a:gd name="connsiteX806" fmla="*/ 1205890 w 8026415"/>
              <a:gd name="connsiteY806" fmla="*/ 3860042 h 6663713"/>
              <a:gd name="connsiteX807" fmla="*/ 1299195 w 8026415"/>
              <a:gd name="connsiteY807" fmla="*/ 3796926 h 6663713"/>
              <a:gd name="connsiteX808" fmla="*/ 1326139 w 8026415"/>
              <a:gd name="connsiteY808" fmla="*/ 3776409 h 6663713"/>
              <a:gd name="connsiteX809" fmla="*/ 1357446 w 8026415"/>
              <a:gd name="connsiteY809" fmla="*/ 3755681 h 6663713"/>
              <a:gd name="connsiteX810" fmla="*/ 1408153 w 8026415"/>
              <a:gd name="connsiteY810" fmla="*/ 3723446 h 6663713"/>
              <a:gd name="connsiteX811" fmla="*/ 1420676 w 8026415"/>
              <a:gd name="connsiteY811" fmla="*/ 3715155 h 6663713"/>
              <a:gd name="connsiteX812" fmla="*/ 1429453 w 8026415"/>
              <a:gd name="connsiteY812" fmla="*/ 3708006 h 6663713"/>
              <a:gd name="connsiteX813" fmla="*/ 1421342 w 8026415"/>
              <a:gd name="connsiteY813" fmla="*/ 3709359 h 6663713"/>
              <a:gd name="connsiteX814" fmla="*/ 1387570 w 8026415"/>
              <a:gd name="connsiteY814" fmla="*/ 3726364 h 6663713"/>
              <a:gd name="connsiteX815" fmla="*/ 1373199 w 8026415"/>
              <a:gd name="connsiteY815" fmla="*/ 3731864 h 6663713"/>
              <a:gd name="connsiteX816" fmla="*/ 1417694 w 8026415"/>
              <a:gd name="connsiteY816" fmla="*/ 3697047 h 6663713"/>
              <a:gd name="connsiteX817" fmla="*/ 1449668 w 8026415"/>
              <a:gd name="connsiteY817" fmla="*/ 3670524 h 6663713"/>
              <a:gd name="connsiteX818" fmla="*/ 1453464 w 8026415"/>
              <a:gd name="connsiteY818" fmla="*/ 3662656 h 6663713"/>
              <a:gd name="connsiteX819" fmla="*/ 1440324 w 8026415"/>
              <a:gd name="connsiteY819" fmla="*/ 3670016 h 6663713"/>
              <a:gd name="connsiteX820" fmla="*/ 1377710 w 8026415"/>
              <a:gd name="connsiteY820" fmla="*/ 3711471 h 6663713"/>
              <a:gd name="connsiteX821" fmla="*/ 1262588 w 8026415"/>
              <a:gd name="connsiteY821" fmla="*/ 3775645 h 6663713"/>
              <a:gd name="connsiteX822" fmla="*/ 1248470 w 8026415"/>
              <a:gd name="connsiteY822" fmla="*/ 3783659 h 6663713"/>
              <a:gd name="connsiteX823" fmla="*/ 1254703 w 8026415"/>
              <a:gd name="connsiteY823" fmla="*/ 3774752 h 6663713"/>
              <a:gd name="connsiteX824" fmla="*/ 1333051 w 8026415"/>
              <a:gd name="connsiteY824" fmla="*/ 3695911 h 6663713"/>
              <a:gd name="connsiteX825" fmla="*/ 1389501 w 8026415"/>
              <a:gd name="connsiteY825" fmla="*/ 3644602 h 6663713"/>
              <a:gd name="connsiteX826" fmla="*/ 1391425 w 8026415"/>
              <a:gd name="connsiteY826" fmla="*/ 3642291 h 6663713"/>
              <a:gd name="connsiteX827" fmla="*/ 1397556 w 8026415"/>
              <a:gd name="connsiteY827" fmla="*/ 3639425 h 6663713"/>
              <a:gd name="connsiteX828" fmla="*/ 1431378 w 8026415"/>
              <a:gd name="connsiteY828" fmla="*/ 3615694 h 6663713"/>
              <a:gd name="connsiteX829" fmla="*/ 1435790 w 8026415"/>
              <a:gd name="connsiteY829" fmla="*/ 3608756 h 6663713"/>
              <a:gd name="connsiteX830" fmla="*/ 1492093 w 8026415"/>
              <a:gd name="connsiteY830" fmla="*/ 3578172 h 6663713"/>
              <a:gd name="connsiteX831" fmla="*/ 1526530 w 8026415"/>
              <a:gd name="connsiteY831" fmla="*/ 3555371 h 6663713"/>
              <a:gd name="connsiteX832" fmla="*/ 1605415 w 8026415"/>
              <a:gd name="connsiteY832" fmla="*/ 3504482 h 6663713"/>
              <a:gd name="connsiteX833" fmla="*/ 1627947 w 8026415"/>
              <a:gd name="connsiteY833" fmla="*/ 3490902 h 6663713"/>
              <a:gd name="connsiteX834" fmla="*/ 1652375 w 8026415"/>
              <a:gd name="connsiteY834" fmla="*/ 3473389 h 6663713"/>
              <a:gd name="connsiteX835" fmla="*/ 1680553 w 8026415"/>
              <a:gd name="connsiteY835" fmla="*/ 3454734 h 6663713"/>
              <a:gd name="connsiteX836" fmla="*/ 1679985 w 8026415"/>
              <a:gd name="connsiteY836" fmla="*/ 3447076 h 6663713"/>
              <a:gd name="connsiteX837" fmla="*/ 1715705 w 8026415"/>
              <a:gd name="connsiteY837" fmla="*/ 3419409 h 6663713"/>
              <a:gd name="connsiteX838" fmla="*/ 1725713 w 8026415"/>
              <a:gd name="connsiteY838" fmla="*/ 3414122 h 6663713"/>
              <a:gd name="connsiteX839" fmla="*/ 1730126 w 8026415"/>
              <a:gd name="connsiteY839" fmla="*/ 3407184 h 6663713"/>
              <a:gd name="connsiteX840" fmla="*/ 1722016 w 8026415"/>
              <a:gd name="connsiteY840" fmla="*/ 3408538 h 6663713"/>
              <a:gd name="connsiteX841" fmla="*/ 1697587 w 8026415"/>
              <a:gd name="connsiteY841" fmla="*/ 3426051 h 6663713"/>
              <a:gd name="connsiteX842" fmla="*/ 1668177 w 8026415"/>
              <a:gd name="connsiteY842" fmla="*/ 3442844 h 6663713"/>
              <a:gd name="connsiteX843" fmla="*/ 1655088 w 8026415"/>
              <a:gd name="connsiteY843" fmla="*/ 3443478 h 6663713"/>
              <a:gd name="connsiteX844" fmla="*/ 1638201 w 8026415"/>
              <a:gd name="connsiteY844" fmla="*/ 3451982 h 6663713"/>
              <a:gd name="connsiteX845" fmla="*/ 1603097 w 8026415"/>
              <a:gd name="connsiteY845" fmla="*/ 3480578 h 6663713"/>
              <a:gd name="connsiteX846" fmla="*/ 1587444 w 8026415"/>
              <a:gd name="connsiteY846" fmla="*/ 3490942 h 6663713"/>
              <a:gd name="connsiteX847" fmla="*/ 1579335 w 8026415"/>
              <a:gd name="connsiteY847" fmla="*/ 3492296 h 6663713"/>
              <a:gd name="connsiteX848" fmla="*/ 1579384 w 8026415"/>
              <a:gd name="connsiteY848" fmla="*/ 3485569 h 6663713"/>
              <a:gd name="connsiteX849" fmla="*/ 1583008 w 8026415"/>
              <a:gd name="connsiteY849" fmla="*/ 3481980 h 6663713"/>
              <a:gd name="connsiteX850" fmla="*/ 1593519 w 8026415"/>
              <a:gd name="connsiteY850" fmla="*/ 3475021 h 6663713"/>
              <a:gd name="connsiteX851" fmla="*/ 1614201 w 8026415"/>
              <a:gd name="connsiteY851" fmla="*/ 3458650 h 6663713"/>
              <a:gd name="connsiteX852" fmla="*/ 1658031 w 8026415"/>
              <a:gd name="connsiteY852" fmla="*/ 3429629 h 6663713"/>
              <a:gd name="connsiteX853" fmla="*/ 1694934 w 8026415"/>
              <a:gd name="connsiteY853" fmla="*/ 3410552 h 6663713"/>
              <a:gd name="connsiteX854" fmla="*/ 1734402 w 8026415"/>
              <a:gd name="connsiteY854" fmla="*/ 3381744 h 6663713"/>
              <a:gd name="connsiteX855" fmla="*/ 1736300 w 8026415"/>
              <a:gd name="connsiteY855" fmla="*/ 3377809 h 6663713"/>
              <a:gd name="connsiteX856" fmla="*/ 1746974 w 8026415"/>
              <a:gd name="connsiteY856" fmla="*/ 3366726 h 6663713"/>
              <a:gd name="connsiteX857" fmla="*/ 1787057 w 8026415"/>
              <a:gd name="connsiteY857" fmla="*/ 3338848 h 6663713"/>
              <a:gd name="connsiteX858" fmla="*/ 1798298 w 8026415"/>
              <a:gd name="connsiteY858" fmla="*/ 3335422 h 6663713"/>
              <a:gd name="connsiteX859" fmla="*/ 1833919 w 8026415"/>
              <a:gd name="connsiteY859" fmla="*/ 3321209 h 6663713"/>
              <a:gd name="connsiteX860" fmla="*/ 1856451 w 8026415"/>
              <a:gd name="connsiteY860" fmla="*/ 3307631 h 6663713"/>
              <a:gd name="connsiteX861" fmla="*/ 1900329 w 8026415"/>
              <a:gd name="connsiteY861" fmla="*/ 3271885 h 6663713"/>
              <a:gd name="connsiteX862" fmla="*/ 1902227 w 8026415"/>
              <a:gd name="connsiteY862" fmla="*/ 3267950 h 6663713"/>
              <a:gd name="connsiteX863" fmla="*/ 1927939 w 8026415"/>
              <a:gd name="connsiteY863" fmla="*/ 3245571 h 6663713"/>
              <a:gd name="connsiteX864" fmla="*/ 1959197 w 8026415"/>
              <a:gd name="connsiteY864" fmla="*/ 3231570 h 6663713"/>
              <a:gd name="connsiteX865" fmla="*/ 2019247 w 8026415"/>
              <a:gd name="connsiteY865" fmla="*/ 3199844 h 6663713"/>
              <a:gd name="connsiteX866" fmla="*/ 2068155 w 8026415"/>
              <a:gd name="connsiteY866" fmla="*/ 3158090 h 6663713"/>
              <a:gd name="connsiteX867" fmla="*/ 2098846 w 8026415"/>
              <a:gd name="connsiteY867" fmla="*/ 3136432 h 6663713"/>
              <a:gd name="connsiteX868" fmla="*/ 2144525 w 8026415"/>
              <a:gd name="connsiteY868" fmla="*/ 3110204 h 6663713"/>
              <a:gd name="connsiteX869" fmla="*/ 2169571 w 8026415"/>
              <a:gd name="connsiteY869" fmla="*/ 3093622 h 6663713"/>
              <a:gd name="connsiteX870" fmla="*/ 2181478 w 8026415"/>
              <a:gd name="connsiteY870" fmla="*/ 3084400 h 6663713"/>
              <a:gd name="connsiteX871" fmla="*/ 2214683 w 8026415"/>
              <a:gd name="connsiteY871" fmla="*/ 3059737 h 6663713"/>
              <a:gd name="connsiteX872" fmla="*/ 2226591 w 8026415"/>
              <a:gd name="connsiteY872" fmla="*/ 3050515 h 6663713"/>
              <a:gd name="connsiteX873" fmla="*/ 2250552 w 8026415"/>
              <a:gd name="connsiteY873" fmla="*/ 3011891 h 6663713"/>
              <a:gd name="connsiteX874" fmla="*/ 2271332 w 8026415"/>
              <a:gd name="connsiteY874" fmla="*/ 2982067 h 6663713"/>
              <a:gd name="connsiteX875" fmla="*/ 2286419 w 8026415"/>
              <a:gd name="connsiteY875" fmla="*/ 2964045 h 6663713"/>
              <a:gd name="connsiteX876" fmla="*/ 2294012 w 8026415"/>
              <a:gd name="connsiteY876" fmla="*/ 2948308 h 6663713"/>
              <a:gd name="connsiteX877" fmla="*/ 2292778 w 8026415"/>
              <a:gd name="connsiteY877" fmla="*/ 2946446 h 6663713"/>
              <a:gd name="connsiteX878" fmla="*/ 2239655 w 8026415"/>
              <a:gd name="connsiteY878" fmla="*/ 2968229 h 6663713"/>
              <a:gd name="connsiteX879" fmla="*/ 2076859 w 8026415"/>
              <a:gd name="connsiteY879" fmla="*/ 3076016 h 6663713"/>
              <a:gd name="connsiteX880" fmla="*/ 2063103 w 8026415"/>
              <a:gd name="connsiteY880" fmla="*/ 3082447 h 6663713"/>
              <a:gd name="connsiteX881" fmla="*/ 2075010 w 8026415"/>
              <a:gd name="connsiteY881" fmla="*/ 3073224 h 6663713"/>
              <a:gd name="connsiteX882" fmla="*/ 2110729 w 8026415"/>
              <a:gd name="connsiteY882" fmla="*/ 3045559 h 6663713"/>
              <a:gd name="connsiteX883" fmla="*/ 2209162 w 8026415"/>
              <a:gd name="connsiteY883" fmla="*/ 2962982 h 6663713"/>
              <a:gd name="connsiteX884" fmla="*/ 2271160 w 8026415"/>
              <a:gd name="connsiteY884" fmla="*/ 2920595 h 6663713"/>
              <a:gd name="connsiteX885" fmla="*/ 2311860 w 8026415"/>
              <a:gd name="connsiteY885" fmla="*/ 2893648 h 6663713"/>
              <a:gd name="connsiteX886" fmla="*/ 2348196 w 8026415"/>
              <a:gd name="connsiteY886" fmla="*/ 2866912 h 6663713"/>
              <a:gd name="connsiteX887" fmla="*/ 2362617 w 8026415"/>
              <a:gd name="connsiteY887" fmla="*/ 2854688 h 6663713"/>
              <a:gd name="connsiteX888" fmla="*/ 2345731 w 8026415"/>
              <a:gd name="connsiteY888" fmla="*/ 2863190 h 6663713"/>
              <a:gd name="connsiteX889" fmla="*/ 2237388 w 8026415"/>
              <a:gd name="connsiteY889" fmla="*/ 2937601 h 6663713"/>
              <a:gd name="connsiteX890" fmla="*/ 2186729 w 8026415"/>
              <a:gd name="connsiteY890" fmla="*/ 2963108 h 6663713"/>
              <a:gd name="connsiteX891" fmla="*/ 2185498 w 8026415"/>
              <a:gd name="connsiteY891" fmla="*/ 2961247 h 6663713"/>
              <a:gd name="connsiteX892" fmla="*/ 2186164 w 8026415"/>
              <a:gd name="connsiteY892" fmla="*/ 2955451 h 6663713"/>
              <a:gd name="connsiteX893" fmla="*/ 2214340 w 8026415"/>
              <a:gd name="connsiteY893" fmla="*/ 2936795 h 6663713"/>
              <a:gd name="connsiteX894" fmla="*/ 2231892 w 8026415"/>
              <a:gd name="connsiteY894" fmla="*/ 2922497 h 6663713"/>
              <a:gd name="connsiteX895" fmla="*/ 2233791 w 8026415"/>
              <a:gd name="connsiteY895" fmla="*/ 2918563 h 6663713"/>
              <a:gd name="connsiteX896" fmla="*/ 2226911 w 8026415"/>
              <a:gd name="connsiteY896" fmla="*/ 2921777 h 6663713"/>
              <a:gd name="connsiteX897" fmla="*/ 2198735 w 8026415"/>
              <a:gd name="connsiteY897" fmla="*/ 2940432 h 6663713"/>
              <a:gd name="connsiteX898" fmla="*/ 2188112 w 8026415"/>
              <a:gd name="connsiteY898" fmla="*/ 2944790 h 6663713"/>
              <a:gd name="connsiteX899" fmla="*/ 2193140 w 8026415"/>
              <a:gd name="connsiteY899" fmla="*/ 2938783 h 6663713"/>
              <a:gd name="connsiteX900" fmla="*/ 2227628 w 8026415"/>
              <a:gd name="connsiteY900" fmla="*/ 2909255 h 6663713"/>
              <a:gd name="connsiteX901" fmla="*/ 2284646 w 8026415"/>
              <a:gd name="connsiteY901" fmla="*/ 2866148 h 6663713"/>
              <a:gd name="connsiteX902" fmla="*/ 2284030 w 8026415"/>
              <a:gd name="connsiteY902" fmla="*/ 2865217 h 6663713"/>
              <a:gd name="connsiteX903" fmla="*/ 2282797 w 8026415"/>
              <a:gd name="connsiteY903" fmla="*/ 2863354 h 6663713"/>
              <a:gd name="connsiteX904" fmla="*/ 2270274 w 8026415"/>
              <a:gd name="connsiteY904" fmla="*/ 2871646 h 6663713"/>
              <a:gd name="connsiteX905" fmla="*/ 2257184 w 8026415"/>
              <a:gd name="connsiteY905" fmla="*/ 2872281 h 6663713"/>
              <a:gd name="connsiteX906" fmla="*/ 2252205 w 8026415"/>
              <a:gd name="connsiteY906" fmla="*/ 2871561 h 6663713"/>
              <a:gd name="connsiteX907" fmla="*/ 2222180 w 8026415"/>
              <a:gd name="connsiteY907" fmla="*/ 2887424 h 6663713"/>
              <a:gd name="connsiteX908" fmla="*/ 2244094 w 8026415"/>
              <a:gd name="connsiteY908" fmla="*/ 2872915 h 6663713"/>
              <a:gd name="connsiteX909" fmla="*/ 2245377 w 8026415"/>
              <a:gd name="connsiteY909" fmla="*/ 2868049 h 6663713"/>
              <a:gd name="connsiteX910" fmla="*/ 2244144 w 8026415"/>
              <a:gd name="connsiteY910" fmla="*/ 2866187 h 6663713"/>
              <a:gd name="connsiteX911" fmla="*/ 2247275 w 8026415"/>
              <a:gd name="connsiteY911" fmla="*/ 2864114 h 6663713"/>
              <a:gd name="connsiteX912" fmla="*/ 2279199 w 8026415"/>
              <a:gd name="connsiteY912" fmla="*/ 2844317 h 6663713"/>
              <a:gd name="connsiteX913" fmla="*/ 2284843 w 8026415"/>
              <a:gd name="connsiteY913" fmla="*/ 2839241 h 6663713"/>
              <a:gd name="connsiteX914" fmla="*/ 2280481 w 8026415"/>
              <a:gd name="connsiteY914" fmla="*/ 2839453 h 6663713"/>
              <a:gd name="connsiteX915" fmla="*/ 2259231 w 8026415"/>
              <a:gd name="connsiteY915" fmla="*/ 2848167 h 6663713"/>
              <a:gd name="connsiteX916" fmla="*/ 2253020 w 8026415"/>
              <a:gd name="connsiteY916" fmla="*/ 2845585 h 6663713"/>
              <a:gd name="connsiteX917" fmla="*/ 2257432 w 8026415"/>
              <a:gd name="connsiteY917" fmla="*/ 2838647 h 6663713"/>
              <a:gd name="connsiteX918" fmla="*/ 2273085 w 8026415"/>
              <a:gd name="connsiteY918" fmla="*/ 2828283 h 6663713"/>
              <a:gd name="connsiteX919" fmla="*/ 2313117 w 8026415"/>
              <a:gd name="connsiteY919" fmla="*/ 2807132 h 6663713"/>
              <a:gd name="connsiteX920" fmla="*/ 2327541 w 8026415"/>
              <a:gd name="connsiteY920" fmla="*/ 2794907 h 6663713"/>
              <a:gd name="connsiteX921" fmla="*/ 2333234 w 8026415"/>
              <a:gd name="connsiteY921" fmla="*/ 2783104 h 6663713"/>
              <a:gd name="connsiteX922" fmla="*/ 2360178 w 8026415"/>
              <a:gd name="connsiteY922" fmla="*/ 2762587 h 6663713"/>
              <a:gd name="connsiteX923" fmla="*/ 2385840 w 8026415"/>
              <a:gd name="connsiteY923" fmla="*/ 2746936 h 6663713"/>
              <a:gd name="connsiteX924" fmla="*/ 2390253 w 8026415"/>
              <a:gd name="connsiteY924" fmla="*/ 2739996 h 6663713"/>
              <a:gd name="connsiteX925" fmla="*/ 2382142 w 8026415"/>
              <a:gd name="connsiteY925" fmla="*/ 2741350 h 6663713"/>
              <a:gd name="connsiteX926" fmla="*/ 2373367 w 8026415"/>
              <a:gd name="connsiteY926" fmla="*/ 2748499 h 6663713"/>
              <a:gd name="connsiteX927" fmla="*/ 2333949 w 8026415"/>
              <a:gd name="connsiteY927" fmla="*/ 2770580 h 6663713"/>
              <a:gd name="connsiteX928" fmla="*/ 2327121 w 8026415"/>
              <a:gd name="connsiteY928" fmla="*/ 2767069 h 6663713"/>
              <a:gd name="connsiteX929" fmla="*/ 2298944 w 8026415"/>
              <a:gd name="connsiteY929" fmla="*/ 2785725 h 6663713"/>
              <a:gd name="connsiteX930" fmla="*/ 2273283 w 8026415"/>
              <a:gd name="connsiteY930" fmla="*/ 2801376 h 6663713"/>
              <a:gd name="connsiteX931" fmla="*/ 2251984 w 8026415"/>
              <a:gd name="connsiteY931" fmla="*/ 2816815 h 6663713"/>
              <a:gd name="connsiteX932" fmla="*/ 2174332 w 8026415"/>
              <a:gd name="connsiteY932" fmla="*/ 2869568 h 6663713"/>
              <a:gd name="connsiteX933" fmla="*/ 2139894 w 8026415"/>
              <a:gd name="connsiteY933" fmla="*/ 2892369 h 6663713"/>
              <a:gd name="connsiteX934" fmla="*/ 2089754 w 8026415"/>
              <a:gd name="connsiteY934" fmla="*/ 2932259 h 6663713"/>
              <a:gd name="connsiteX935" fmla="*/ 2081643 w 8026415"/>
              <a:gd name="connsiteY935" fmla="*/ 2933614 h 6663713"/>
              <a:gd name="connsiteX936" fmla="*/ 2046590 w 8026415"/>
              <a:gd name="connsiteY936" fmla="*/ 2955484 h 6663713"/>
              <a:gd name="connsiteX937" fmla="*/ 2024008 w 8026415"/>
              <a:gd name="connsiteY937" fmla="*/ 2975790 h 6663713"/>
              <a:gd name="connsiteX938" fmla="*/ 2003326 w 8026415"/>
              <a:gd name="connsiteY938" fmla="*/ 2992160 h 6663713"/>
              <a:gd name="connsiteX939" fmla="*/ 1954566 w 8026415"/>
              <a:gd name="connsiteY939" fmla="*/ 3013734 h 6663713"/>
              <a:gd name="connsiteX940" fmla="*/ 1927055 w 8026415"/>
              <a:gd name="connsiteY940" fmla="*/ 3026593 h 6663713"/>
              <a:gd name="connsiteX941" fmla="*/ 1909505 w 8026415"/>
              <a:gd name="connsiteY941" fmla="*/ 3040892 h 6663713"/>
              <a:gd name="connsiteX942" fmla="*/ 1895699 w 8026415"/>
              <a:gd name="connsiteY942" fmla="*/ 3054049 h 6663713"/>
              <a:gd name="connsiteX943" fmla="*/ 1892518 w 8026415"/>
              <a:gd name="connsiteY943" fmla="*/ 3062849 h 6663713"/>
              <a:gd name="connsiteX944" fmla="*/ 1867473 w 8026415"/>
              <a:gd name="connsiteY944" fmla="*/ 3079430 h 6663713"/>
              <a:gd name="connsiteX945" fmla="*/ 1851869 w 8026415"/>
              <a:gd name="connsiteY945" fmla="*/ 3083069 h 6663713"/>
              <a:gd name="connsiteX946" fmla="*/ 1830569 w 8026415"/>
              <a:gd name="connsiteY946" fmla="*/ 3098508 h 6663713"/>
              <a:gd name="connsiteX947" fmla="*/ 1797982 w 8026415"/>
              <a:gd name="connsiteY947" fmla="*/ 3124102 h 6663713"/>
              <a:gd name="connsiteX948" fmla="*/ 1787972 w 8026415"/>
              <a:gd name="connsiteY948" fmla="*/ 3129389 h 6663713"/>
              <a:gd name="connsiteX949" fmla="*/ 1771136 w 8026415"/>
              <a:gd name="connsiteY949" fmla="*/ 3131164 h 6663713"/>
              <a:gd name="connsiteX950" fmla="*/ 1760512 w 8026415"/>
              <a:gd name="connsiteY950" fmla="*/ 3135522 h 6663713"/>
              <a:gd name="connsiteX951" fmla="*/ 1721611 w 8026415"/>
              <a:gd name="connsiteY951" fmla="*/ 3171988 h 6663713"/>
              <a:gd name="connsiteX952" fmla="*/ 1716582 w 8026415"/>
              <a:gd name="connsiteY952" fmla="*/ 3177996 h 6663713"/>
              <a:gd name="connsiteX953" fmla="*/ 1724076 w 8026415"/>
              <a:gd name="connsiteY953" fmla="*/ 3175711 h 6663713"/>
              <a:gd name="connsiteX954" fmla="*/ 1768523 w 8026415"/>
              <a:gd name="connsiteY954" fmla="*/ 3147622 h 6663713"/>
              <a:gd name="connsiteX955" fmla="*/ 1778531 w 8026415"/>
              <a:gd name="connsiteY955" fmla="*/ 3142334 h 6663713"/>
              <a:gd name="connsiteX956" fmla="*/ 1796033 w 8026415"/>
              <a:gd name="connsiteY956" fmla="*/ 3134763 h 6663713"/>
              <a:gd name="connsiteX957" fmla="*/ 1804759 w 8026415"/>
              <a:gd name="connsiteY957" fmla="*/ 3134340 h 6663713"/>
              <a:gd name="connsiteX958" fmla="*/ 1797833 w 8026415"/>
              <a:gd name="connsiteY958" fmla="*/ 3144282 h 6663713"/>
              <a:gd name="connsiteX959" fmla="*/ 1810355 w 8026415"/>
              <a:gd name="connsiteY959" fmla="*/ 3135991 h 6663713"/>
              <a:gd name="connsiteX960" fmla="*/ 1831655 w 8026415"/>
              <a:gd name="connsiteY960" fmla="*/ 3120549 h 6663713"/>
              <a:gd name="connsiteX961" fmla="*/ 1857317 w 8026415"/>
              <a:gd name="connsiteY961" fmla="*/ 3104898 h 6663713"/>
              <a:gd name="connsiteX962" fmla="*/ 1876051 w 8026415"/>
              <a:gd name="connsiteY962" fmla="*/ 3099188 h 6663713"/>
              <a:gd name="connsiteX963" fmla="*/ 1889190 w 8026415"/>
              <a:gd name="connsiteY963" fmla="*/ 3091827 h 6663713"/>
              <a:gd name="connsiteX964" fmla="*/ 1939281 w 8026415"/>
              <a:gd name="connsiteY964" fmla="*/ 3058663 h 6663713"/>
              <a:gd name="connsiteX965" fmla="*/ 1992503 w 8026415"/>
              <a:gd name="connsiteY965" fmla="*/ 3023424 h 6663713"/>
              <a:gd name="connsiteX966" fmla="*/ 1993121 w 8026415"/>
              <a:gd name="connsiteY966" fmla="*/ 3024356 h 6663713"/>
              <a:gd name="connsiteX967" fmla="*/ 1940514 w 8026415"/>
              <a:gd name="connsiteY967" fmla="*/ 3060524 h 6663713"/>
              <a:gd name="connsiteX968" fmla="*/ 1954886 w 8026415"/>
              <a:gd name="connsiteY968" fmla="*/ 3055026 h 6663713"/>
              <a:gd name="connsiteX969" fmla="*/ 2050657 w 8026415"/>
              <a:gd name="connsiteY969" fmla="*/ 2995633 h 6663713"/>
              <a:gd name="connsiteX970" fmla="*/ 2069440 w 8026415"/>
              <a:gd name="connsiteY970" fmla="*/ 2983197 h 6663713"/>
              <a:gd name="connsiteX971" fmla="*/ 2113837 w 8026415"/>
              <a:gd name="connsiteY971" fmla="*/ 2961834 h 6663713"/>
              <a:gd name="connsiteX972" fmla="*/ 2142013 w 8026415"/>
              <a:gd name="connsiteY972" fmla="*/ 2943179 h 6663713"/>
              <a:gd name="connsiteX973" fmla="*/ 2152639 w 8026415"/>
              <a:gd name="connsiteY973" fmla="*/ 2938822 h 6663713"/>
              <a:gd name="connsiteX974" fmla="*/ 2151357 w 8026415"/>
              <a:gd name="connsiteY974" fmla="*/ 2943688 h 6663713"/>
              <a:gd name="connsiteX975" fmla="*/ 2130057 w 8026415"/>
              <a:gd name="connsiteY975" fmla="*/ 2959127 h 6663713"/>
              <a:gd name="connsiteX976" fmla="*/ 2114453 w 8026415"/>
              <a:gd name="connsiteY976" fmla="*/ 2962765 h 6663713"/>
              <a:gd name="connsiteX977" fmla="*/ 2082530 w 8026415"/>
              <a:gd name="connsiteY977" fmla="*/ 2982562 h 6663713"/>
              <a:gd name="connsiteX978" fmla="*/ 2044961 w 8026415"/>
              <a:gd name="connsiteY978" fmla="*/ 3007436 h 6663713"/>
              <a:gd name="connsiteX979" fmla="*/ 2029308 w 8026415"/>
              <a:gd name="connsiteY979" fmla="*/ 3017800 h 6663713"/>
              <a:gd name="connsiteX980" fmla="*/ 2008009 w 8026415"/>
              <a:gd name="connsiteY980" fmla="*/ 3033241 h 6663713"/>
              <a:gd name="connsiteX981" fmla="*/ 1985477 w 8026415"/>
              <a:gd name="connsiteY981" fmla="*/ 3046819 h 6663713"/>
              <a:gd name="connsiteX982" fmla="*/ 1973571 w 8026415"/>
              <a:gd name="connsiteY982" fmla="*/ 3056043 h 6663713"/>
              <a:gd name="connsiteX983" fmla="*/ 1965460 w 8026415"/>
              <a:gd name="connsiteY983" fmla="*/ 3057396 h 6663713"/>
              <a:gd name="connsiteX984" fmla="*/ 1949808 w 8026415"/>
              <a:gd name="connsiteY984" fmla="*/ 3067759 h 6663713"/>
              <a:gd name="connsiteX985" fmla="*/ 1944778 w 8026415"/>
              <a:gd name="connsiteY985" fmla="*/ 3073766 h 6663713"/>
              <a:gd name="connsiteX986" fmla="*/ 1939182 w 8026415"/>
              <a:gd name="connsiteY986" fmla="*/ 3072116 h 6663713"/>
              <a:gd name="connsiteX987" fmla="*/ 1920398 w 8026415"/>
              <a:gd name="connsiteY987" fmla="*/ 3084553 h 6663713"/>
              <a:gd name="connsiteX988" fmla="*/ 1915370 w 8026415"/>
              <a:gd name="connsiteY988" fmla="*/ 3090561 h 6663713"/>
              <a:gd name="connsiteX989" fmla="*/ 1909773 w 8026415"/>
              <a:gd name="connsiteY989" fmla="*/ 3088911 h 6663713"/>
              <a:gd name="connsiteX990" fmla="*/ 1859066 w 8026415"/>
              <a:gd name="connsiteY990" fmla="*/ 3121144 h 6663713"/>
              <a:gd name="connsiteX991" fmla="*/ 1849675 w 8026415"/>
              <a:gd name="connsiteY991" fmla="*/ 3127362 h 6663713"/>
              <a:gd name="connsiteX992" fmla="*/ 1837768 w 8026415"/>
              <a:gd name="connsiteY992" fmla="*/ 3136585 h 6663713"/>
              <a:gd name="connsiteX993" fmla="*/ 1810824 w 8026415"/>
              <a:gd name="connsiteY993" fmla="*/ 3157101 h 6663713"/>
              <a:gd name="connsiteX994" fmla="*/ 1782647 w 8026415"/>
              <a:gd name="connsiteY994" fmla="*/ 3175757 h 6663713"/>
              <a:gd name="connsiteX995" fmla="*/ 1753239 w 8026415"/>
              <a:gd name="connsiteY995" fmla="*/ 3192551 h 6663713"/>
              <a:gd name="connsiteX996" fmla="*/ 1731323 w 8026415"/>
              <a:gd name="connsiteY996" fmla="*/ 3207061 h 6663713"/>
              <a:gd name="connsiteX997" fmla="*/ 1720032 w 8026415"/>
              <a:gd name="connsiteY997" fmla="*/ 3217213 h 6663713"/>
              <a:gd name="connsiteX998" fmla="*/ 1704379 w 8026415"/>
              <a:gd name="connsiteY998" fmla="*/ 3227578 h 6663713"/>
              <a:gd name="connsiteX999" fmla="*/ 1676203 w 8026415"/>
              <a:gd name="connsiteY999" fmla="*/ 3246233 h 6663713"/>
              <a:gd name="connsiteX1000" fmla="*/ 1673072 w 8026415"/>
              <a:gd name="connsiteY1000" fmla="*/ 3248305 h 6663713"/>
              <a:gd name="connsiteX1001" fmla="*/ 1634936 w 8026415"/>
              <a:gd name="connsiteY1001" fmla="*/ 3265522 h 6663713"/>
              <a:gd name="connsiteX1002" fmla="*/ 1633703 w 8026415"/>
              <a:gd name="connsiteY1002" fmla="*/ 3263661 h 6663713"/>
              <a:gd name="connsiteX1003" fmla="*/ 1639399 w 8026415"/>
              <a:gd name="connsiteY1003" fmla="*/ 3251857 h 6663713"/>
              <a:gd name="connsiteX1004" fmla="*/ 1664444 w 8026415"/>
              <a:gd name="connsiteY1004" fmla="*/ 3235275 h 6663713"/>
              <a:gd name="connsiteX1005" fmla="*/ 1672604 w 8026415"/>
              <a:gd name="connsiteY1005" fmla="*/ 3227195 h 6663713"/>
              <a:gd name="connsiteX1006" fmla="*/ 1662596 w 8026415"/>
              <a:gd name="connsiteY1006" fmla="*/ 3232482 h 6663713"/>
              <a:gd name="connsiteX1007" fmla="*/ 1650689 w 8026415"/>
              <a:gd name="connsiteY1007" fmla="*/ 3241704 h 6663713"/>
              <a:gd name="connsiteX1008" fmla="*/ 1635035 w 8026415"/>
              <a:gd name="connsiteY1008" fmla="*/ 3252069 h 6663713"/>
              <a:gd name="connsiteX1009" fmla="*/ 1623194 w 8026415"/>
              <a:gd name="connsiteY1009" fmla="*/ 3259291 h 6663713"/>
              <a:gd name="connsiteX1010" fmla="*/ 1625040 w 8026415"/>
              <a:gd name="connsiteY1010" fmla="*/ 3253946 h 6663713"/>
              <a:gd name="connsiteX1011" fmla="*/ 1588718 w 8026415"/>
              <a:gd name="connsiteY1011" fmla="*/ 3257298 h 6663713"/>
              <a:gd name="connsiteX1012" fmla="*/ 1607673 w 8026415"/>
              <a:gd name="connsiteY1012" fmla="*/ 3244749 h 6663713"/>
              <a:gd name="connsiteX1013" fmla="*/ 1621478 w 8026415"/>
              <a:gd name="connsiteY1013" fmla="*/ 3231592 h 6663713"/>
              <a:gd name="connsiteX1014" fmla="*/ 1581669 w 8026415"/>
              <a:gd name="connsiteY1014" fmla="*/ 3257949 h 6663713"/>
              <a:gd name="connsiteX1015" fmla="*/ 1575820 w 8026415"/>
              <a:gd name="connsiteY1015" fmla="*/ 3258489 h 6663713"/>
              <a:gd name="connsiteX1016" fmla="*/ 1501639 w 8026415"/>
              <a:gd name="connsiteY1016" fmla="*/ 3275555 h 6663713"/>
              <a:gd name="connsiteX1017" fmla="*/ 1471166 w 8026415"/>
              <a:gd name="connsiteY1017" fmla="*/ 3290117 h 6663713"/>
              <a:gd name="connsiteX1018" fmla="*/ 1495929 w 8026415"/>
              <a:gd name="connsiteY1018" fmla="*/ 3273213 h 6663713"/>
              <a:gd name="connsiteX1019" fmla="*/ 1577328 w 8026415"/>
              <a:gd name="connsiteY1019" fmla="*/ 3219319 h 6663713"/>
              <a:gd name="connsiteX1020" fmla="*/ 1653081 w 8026415"/>
              <a:gd name="connsiteY1020" fmla="*/ 3170504 h 6663713"/>
              <a:gd name="connsiteX1021" fmla="*/ 1662474 w 8026415"/>
              <a:gd name="connsiteY1021" fmla="*/ 3164285 h 6663713"/>
              <a:gd name="connsiteX1022" fmla="*/ 1736378 w 8026415"/>
              <a:gd name="connsiteY1022" fmla="*/ 3112675 h 6663713"/>
              <a:gd name="connsiteX1023" fmla="*/ 1785188 w 8026415"/>
              <a:gd name="connsiteY1023" fmla="*/ 3084375 h 6663713"/>
              <a:gd name="connsiteX1024" fmla="*/ 1829633 w 8026415"/>
              <a:gd name="connsiteY1024" fmla="*/ 3056286 h 6663713"/>
              <a:gd name="connsiteX1025" fmla="*/ 1868484 w 8026415"/>
              <a:gd name="connsiteY1025" fmla="*/ 3026547 h 6663713"/>
              <a:gd name="connsiteX1026" fmla="*/ 1972513 w 8026415"/>
              <a:gd name="connsiteY1026" fmla="*/ 2945622 h 6663713"/>
              <a:gd name="connsiteX1027" fmla="*/ 2035127 w 8026415"/>
              <a:gd name="connsiteY1027" fmla="*/ 2904166 h 6663713"/>
              <a:gd name="connsiteX1028" fmla="*/ 2047033 w 8026415"/>
              <a:gd name="connsiteY1028" fmla="*/ 2894943 h 6663713"/>
              <a:gd name="connsiteX1029" fmla="*/ 2038308 w 8026415"/>
              <a:gd name="connsiteY1029" fmla="*/ 2895366 h 6663713"/>
              <a:gd name="connsiteX1030" fmla="*/ 2001405 w 8026415"/>
              <a:gd name="connsiteY1030" fmla="*/ 2914444 h 6663713"/>
              <a:gd name="connsiteX1031" fmla="*/ 1951979 w 8026415"/>
              <a:gd name="connsiteY1031" fmla="*/ 2941814 h 6663713"/>
              <a:gd name="connsiteX1032" fmla="*/ 1962653 w 8026415"/>
              <a:gd name="connsiteY1032" fmla="*/ 2930729 h 6663713"/>
              <a:gd name="connsiteX1033" fmla="*/ 1991495 w 8026415"/>
              <a:gd name="connsiteY1033" fmla="*/ 2906279 h 6663713"/>
              <a:gd name="connsiteX1034" fmla="*/ 1995907 w 8026415"/>
              <a:gd name="connsiteY1034" fmla="*/ 2899341 h 6663713"/>
              <a:gd name="connsiteX1035" fmla="*/ 1985899 w 8026415"/>
              <a:gd name="connsiteY1035" fmla="*/ 2904629 h 6663713"/>
              <a:gd name="connsiteX1036" fmla="*/ 1973376 w 8026415"/>
              <a:gd name="connsiteY1036" fmla="*/ 2912919 h 6663713"/>
              <a:gd name="connsiteX1037" fmla="*/ 1923902 w 8026415"/>
              <a:gd name="connsiteY1037" fmla="*/ 2947015 h 6663713"/>
              <a:gd name="connsiteX1038" fmla="*/ 1892595 w 8026415"/>
              <a:gd name="connsiteY1038" fmla="*/ 2967744 h 6663713"/>
              <a:gd name="connsiteX1039" fmla="*/ 1863185 w 8026415"/>
              <a:gd name="connsiteY1039" fmla="*/ 2984537 h 6663713"/>
              <a:gd name="connsiteX1040" fmla="*/ 1768647 w 8026415"/>
              <a:gd name="connsiteY1040" fmla="*/ 3045791 h 6663713"/>
              <a:gd name="connsiteX1041" fmla="*/ 1758640 w 8026415"/>
              <a:gd name="connsiteY1041" fmla="*/ 3051079 h 6663713"/>
              <a:gd name="connsiteX1042" fmla="*/ 1751760 w 8026415"/>
              <a:gd name="connsiteY1042" fmla="*/ 3054293 h 6663713"/>
              <a:gd name="connsiteX1043" fmla="*/ 1716658 w 8026415"/>
              <a:gd name="connsiteY1043" fmla="*/ 3082891 h 6663713"/>
              <a:gd name="connsiteX1044" fmla="*/ 1671595 w 8026415"/>
              <a:gd name="connsiteY1044" fmla="*/ 3110048 h 6663713"/>
              <a:gd name="connsiteX1045" fmla="*/ 1665334 w 8026415"/>
              <a:gd name="connsiteY1045" fmla="*/ 3114193 h 6663713"/>
              <a:gd name="connsiteX1046" fmla="*/ 1630896 w 8026415"/>
              <a:gd name="connsiteY1046" fmla="*/ 3136995 h 6663713"/>
              <a:gd name="connsiteX1047" fmla="*/ 1592095 w 8026415"/>
              <a:gd name="connsiteY1047" fmla="*/ 3160007 h 6663713"/>
              <a:gd name="connsiteX1048" fmla="*/ 1542003 w 8026415"/>
              <a:gd name="connsiteY1048" fmla="*/ 3193172 h 6663713"/>
              <a:gd name="connsiteX1049" fmla="*/ 1496891 w 8026415"/>
              <a:gd name="connsiteY1049" fmla="*/ 3227057 h 6663713"/>
              <a:gd name="connsiteX1050" fmla="*/ 1427350 w 8026415"/>
              <a:gd name="connsiteY1050" fmla="*/ 3278454 h 6663713"/>
              <a:gd name="connsiteX1051" fmla="*/ 1372230 w 8026415"/>
              <a:gd name="connsiteY1051" fmla="*/ 3317627 h 6663713"/>
              <a:gd name="connsiteX1052" fmla="*/ 1389732 w 8026415"/>
              <a:gd name="connsiteY1052" fmla="*/ 3310056 h 6663713"/>
              <a:gd name="connsiteX1053" fmla="*/ 1405385 w 8026415"/>
              <a:gd name="connsiteY1053" fmla="*/ 3299691 h 6663713"/>
              <a:gd name="connsiteX1054" fmla="*/ 1467334 w 8026415"/>
              <a:gd name="connsiteY1054" fmla="*/ 3264030 h 6663713"/>
              <a:gd name="connsiteX1055" fmla="*/ 1517426 w 8026415"/>
              <a:gd name="connsiteY1055" fmla="*/ 3230866 h 6663713"/>
              <a:gd name="connsiteX1056" fmla="*/ 1561305 w 8026415"/>
              <a:gd name="connsiteY1056" fmla="*/ 3195120 h 6663713"/>
              <a:gd name="connsiteX1057" fmla="*/ 1575726 w 8026415"/>
              <a:gd name="connsiteY1057" fmla="*/ 3182894 h 6663713"/>
              <a:gd name="connsiteX1058" fmla="*/ 1638290 w 8026415"/>
              <a:gd name="connsiteY1058" fmla="*/ 3148165 h 6663713"/>
              <a:gd name="connsiteX1059" fmla="*/ 1663952 w 8026415"/>
              <a:gd name="connsiteY1059" fmla="*/ 3132513 h 6663713"/>
              <a:gd name="connsiteX1060" fmla="*/ 1698392 w 8026415"/>
              <a:gd name="connsiteY1060" fmla="*/ 3109711 h 6663713"/>
              <a:gd name="connsiteX1061" fmla="*/ 1717176 w 8026415"/>
              <a:gd name="connsiteY1061" fmla="*/ 3097275 h 6663713"/>
              <a:gd name="connsiteX1062" fmla="*/ 1752896 w 8026415"/>
              <a:gd name="connsiteY1062" fmla="*/ 3069608 h 6663713"/>
              <a:gd name="connsiteX1063" fmla="*/ 1775426 w 8026415"/>
              <a:gd name="connsiteY1063" fmla="*/ 3056029 h 6663713"/>
              <a:gd name="connsiteX1064" fmla="*/ 1830497 w 8026415"/>
              <a:gd name="connsiteY1064" fmla="*/ 3023583 h 6663713"/>
              <a:gd name="connsiteX1065" fmla="*/ 1862420 w 8026415"/>
              <a:gd name="connsiteY1065" fmla="*/ 3003787 h 6663713"/>
              <a:gd name="connsiteX1066" fmla="*/ 1871196 w 8026415"/>
              <a:gd name="connsiteY1066" fmla="*/ 2996638 h 6663713"/>
              <a:gd name="connsiteX1067" fmla="*/ 1900038 w 8026415"/>
              <a:gd name="connsiteY1067" fmla="*/ 2972187 h 6663713"/>
              <a:gd name="connsiteX1068" fmla="*/ 1914410 w 8026415"/>
              <a:gd name="connsiteY1068" fmla="*/ 2966687 h 6663713"/>
              <a:gd name="connsiteX1069" fmla="*/ 1874278 w 8026415"/>
              <a:gd name="connsiteY1069" fmla="*/ 3001291 h 6663713"/>
              <a:gd name="connsiteX1070" fmla="*/ 1702089 w 8026415"/>
              <a:gd name="connsiteY1070" fmla="*/ 3115297 h 6663713"/>
              <a:gd name="connsiteX1071" fmla="*/ 1650099 w 8026415"/>
              <a:gd name="connsiteY1071" fmla="*/ 3152396 h 6663713"/>
              <a:gd name="connsiteX1072" fmla="*/ 1641939 w 8026415"/>
              <a:gd name="connsiteY1072" fmla="*/ 3160476 h 6663713"/>
              <a:gd name="connsiteX1073" fmla="*/ 1640041 w 8026415"/>
              <a:gd name="connsiteY1073" fmla="*/ 3164410 h 6663713"/>
              <a:gd name="connsiteX1074" fmla="*/ 1643789 w 8026415"/>
              <a:gd name="connsiteY1074" fmla="*/ 3163268 h 6663713"/>
              <a:gd name="connsiteX1075" fmla="*/ 1656928 w 8026415"/>
              <a:gd name="connsiteY1075" fmla="*/ 3155907 h 6663713"/>
              <a:gd name="connsiteX1076" fmla="*/ 1654413 w 8026415"/>
              <a:gd name="connsiteY1076" fmla="*/ 3158911 h 6663713"/>
              <a:gd name="connsiteX1077" fmla="*/ 1515429 w 8026415"/>
              <a:gd name="connsiteY1077" fmla="*/ 3248253 h 6663713"/>
              <a:gd name="connsiteX1078" fmla="*/ 1468468 w 8026415"/>
              <a:gd name="connsiteY1078" fmla="*/ 3279346 h 6663713"/>
              <a:gd name="connsiteX1079" fmla="*/ 1421508 w 8026415"/>
              <a:gd name="connsiteY1079" fmla="*/ 3310439 h 6663713"/>
              <a:gd name="connsiteX1080" fmla="*/ 1415246 w 8026415"/>
              <a:gd name="connsiteY1080" fmla="*/ 3314583 h 6663713"/>
              <a:gd name="connsiteX1081" fmla="*/ 1379575 w 8026415"/>
              <a:gd name="connsiteY1081" fmla="*/ 3335523 h 6663713"/>
              <a:gd name="connsiteX1082" fmla="*/ 1320092 w 8026415"/>
              <a:gd name="connsiteY1082" fmla="*/ 3374907 h 6663713"/>
              <a:gd name="connsiteX1083" fmla="*/ 1314963 w 8026415"/>
              <a:gd name="connsiteY1083" fmla="*/ 3377616 h 6663713"/>
              <a:gd name="connsiteX1084" fmla="*/ 1301004 w 8026415"/>
              <a:gd name="connsiteY1084" fmla="*/ 3383431 h 6663713"/>
              <a:gd name="connsiteX1085" fmla="*/ 1320757 w 8026415"/>
              <a:gd name="connsiteY1085" fmla="*/ 3369111 h 6663713"/>
              <a:gd name="connsiteX1086" fmla="*/ 1342057 w 8026415"/>
              <a:gd name="connsiteY1086" fmla="*/ 3353671 h 6663713"/>
              <a:gd name="connsiteX1087" fmla="*/ 1348983 w 8026415"/>
              <a:gd name="connsiteY1087" fmla="*/ 3343728 h 6663713"/>
              <a:gd name="connsiteX1088" fmla="*/ 1361506 w 8026415"/>
              <a:gd name="connsiteY1088" fmla="*/ 3335437 h 6663713"/>
              <a:gd name="connsiteX1089" fmla="*/ 1359658 w 8026415"/>
              <a:gd name="connsiteY1089" fmla="*/ 3332646 h 6663713"/>
              <a:gd name="connsiteX1090" fmla="*/ 1344003 w 8026415"/>
              <a:gd name="connsiteY1090" fmla="*/ 3343009 h 6663713"/>
              <a:gd name="connsiteX1091" fmla="*/ 1331480 w 8026415"/>
              <a:gd name="connsiteY1091" fmla="*/ 3351301 h 6663713"/>
              <a:gd name="connsiteX1092" fmla="*/ 1321472 w 8026415"/>
              <a:gd name="connsiteY1092" fmla="*/ 3356588 h 6663713"/>
              <a:gd name="connsiteX1093" fmla="*/ 1329015 w 8026415"/>
              <a:gd name="connsiteY1093" fmla="*/ 3347578 h 6663713"/>
              <a:gd name="connsiteX1094" fmla="*/ 1327167 w 8026415"/>
              <a:gd name="connsiteY1094" fmla="*/ 3344785 h 6663713"/>
              <a:gd name="connsiteX1095" fmla="*/ 1299657 w 8026415"/>
              <a:gd name="connsiteY1095" fmla="*/ 3357645 h 6663713"/>
              <a:gd name="connsiteX1096" fmla="*/ 1268023 w 8026415"/>
              <a:gd name="connsiteY1096" fmla="*/ 3380429 h 6663713"/>
              <a:gd name="connsiteX1097" fmla="*/ 1245731 w 8026415"/>
              <a:gd name="connsiteY1097" fmla="*/ 3395816 h 6663713"/>
              <a:gd name="connsiteX1098" fmla="*/ 1242762 w 8026415"/>
              <a:gd name="connsiteY1098" fmla="*/ 3394313 h 6663713"/>
              <a:gd name="connsiteX1099" fmla="*/ 1244611 w 8026415"/>
              <a:gd name="connsiteY1099" fmla="*/ 3373370 h 6663713"/>
              <a:gd name="connsiteX1100" fmla="*/ 1271889 w 8026415"/>
              <a:gd name="connsiteY1100" fmla="*/ 3325238 h 6663713"/>
              <a:gd name="connsiteX1101" fmla="*/ 1280722 w 8026415"/>
              <a:gd name="connsiteY1101" fmla="*/ 3302699 h 6663713"/>
              <a:gd name="connsiteX1102" fmla="*/ 1246454 w 8026415"/>
              <a:gd name="connsiteY1102" fmla="*/ 3304286 h 6663713"/>
              <a:gd name="connsiteX1103" fmla="*/ 1188726 w 8026415"/>
              <a:gd name="connsiteY1103" fmla="*/ 3271306 h 6663713"/>
              <a:gd name="connsiteX1104" fmla="*/ 1135118 w 8026415"/>
              <a:gd name="connsiteY1104" fmla="*/ 3234204 h 6663713"/>
              <a:gd name="connsiteX1105" fmla="*/ 1163986 w 8026415"/>
              <a:gd name="connsiteY1105" fmla="*/ 3188858 h 6663713"/>
              <a:gd name="connsiteX1106" fmla="*/ 1261405 w 8026415"/>
              <a:gd name="connsiteY1106" fmla="*/ 3057459 h 6663713"/>
              <a:gd name="connsiteX1107" fmla="*/ 1263668 w 8026415"/>
              <a:gd name="connsiteY1107" fmla="*/ 3055339 h 6663713"/>
              <a:gd name="connsiteX1108" fmla="*/ 1259492 w 8026415"/>
              <a:gd name="connsiteY1108" fmla="*/ 3048522 h 6663713"/>
              <a:gd name="connsiteX1109" fmla="*/ 1255566 w 8026415"/>
              <a:gd name="connsiteY1109" fmla="*/ 3028502 h 6663713"/>
              <a:gd name="connsiteX1110" fmla="*/ 1279942 w 8026415"/>
              <a:gd name="connsiteY1110" fmla="*/ 2945411 h 6663713"/>
              <a:gd name="connsiteX1111" fmla="*/ 1327104 w 8026415"/>
              <a:gd name="connsiteY1111" fmla="*/ 2843219 h 6663713"/>
              <a:gd name="connsiteX1112" fmla="*/ 1335090 w 8026415"/>
              <a:gd name="connsiteY1112" fmla="*/ 2825149 h 6663713"/>
              <a:gd name="connsiteX1113" fmla="*/ 1333492 w 8026415"/>
              <a:gd name="connsiteY1113" fmla="*/ 2816276 h 6663713"/>
              <a:gd name="connsiteX1114" fmla="*/ 1346477 w 8026415"/>
              <a:gd name="connsiteY1114" fmla="*/ 2808114 h 6663713"/>
              <a:gd name="connsiteX1115" fmla="*/ 1378515 w 8026415"/>
              <a:gd name="connsiteY1115" fmla="*/ 2788508 h 6663713"/>
              <a:gd name="connsiteX1116" fmla="*/ 1409834 w 8026415"/>
              <a:gd name="connsiteY1116" fmla="*/ 2767759 h 6663713"/>
              <a:gd name="connsiteX1117" fmla="*/ 1438932 w 8026415"/>
              <a:gd name="connsiteY1117" fmla="*/ 2750532 h 6663713"/>
              <a:gd name="connsiteX1118" fmla="*/ 1442112 w 8026415"/>
              <a:gd name="connsiteY1118" fmla="*/ 2748534 h 6663713"/>
              <a:gd name="connsiteX1119" fmla="*/ 1444574 w 8026415"/>
              <a:gd name="connsiteY1119" fmla="*/ 2745392 h 6663713"/>
              <a:gd name="connsiteX1120" fmla="*/ 1451411 w 8026415"/>
              <a:gd name="connsiteY1120" fmla="*/ 2742157 h 6663713"/>
              <a:gd name="connsiteX1121" fmla="*/ 1464131 w 8026415"/>
              <a:gd name="connsiteY1121" fmla="*/ 2734161 h 6663713"/>
              <a:gd name="connsiteX1122" fmla="*/ 1470731 w 8026415"/>
              <a:gd name="connsiteY1122" fmla="*/ 2730545 h 6663713"/>
              <a:gd name="connsiteX1123" fmla="*/ 1495450 w 8026415"/>
              <a:gd name="connsiteY1123" fmla="*/ 2713413 h 6663713"/>
              <a:gd name="connsiteX1124" fmla="*/ 1497913 w 8026415"/>
              <a:gd name="connsiteY1124" fmla="*/ 2710271 h 6663713"/>
              <a:gd name="connsiteX1125" fmla="*/ 1510633 w 8026415"/>
              <a:gd name="connsiteY1125" fmla="*/ 2702276 h 6663713"/>
              <a:gd name="connsiteX1126" fmla="*/ 1515249 w 8026415"/>
              <a:gd name="connsiteY1126" fmla="*/ 2702562 h 6663713"/>
              <a:gd name="connsiteX1127" fmla="*/ 1522088 w 8026415"/>
              <a:gd name="connsiteY1127" fmla="*/ 2699327 h 6663713"/>
              <a:gd name="connsiteX1128" fmla="*/ 1534807 w 8026415"/>
              <a:gd name="connsiteY1128" fmla="*/ 2691332 h 6663713"/>
              <a:gd name="connsiteX1129" fmla="*/ 1547526 w 8026415"/>
              <a:gd name="connsiteY1129" fmla="*/ 2683337 h 6663713"/>
              <a:gd name="connsiteX1130" fmla="*/ 1554125 w 8026415"/>
              <a:gd name="connsiteY1130" fmla="*/ 2679720 h 6663713"/>
              <a:gd name="connsiteX1131" fmla="*/ 1574163 w 8026415"/>
              <a:gd name="connsiteY1131" fmla="*/ 2669252 h 6663713"/>
              <a:gd name="connsiteX1132" fmla="*/ 1581480 w 8026415"/>
              <a:gd name="connsiteY1132" fmla="*/ 2666778 h 6663713"/>
              <a:gd name="connsiteX1133" fmla="*/ 1603739 w 8026415"/>
              <a:gd name="connsiteY1133" fmla="*/ 2652786 h 6663713"/>
              <a:gd name="connsiteX1134" fmla="*/ 1607945 w 8026415"/>
              <a:gd name="connsiteY1134" fmla="*/ 2645361 h 6663713"/>
              <a:gd name="connsiteX1135" fmla="*/ 1610646 w 8026415"/>
              <a:gd name="connsiteY1135" fmla="*/ 2642600 h 6663713"/>
              <a:gd name="connsiteX1136" fmla="*/ 1655883 w 8026415"/>
              <a:gd name="connsiteY1136" fmla="*/ 2615761 h 6663713"/>
              <a:gd name="connsiteX1137" fmla="*/ 1678140 w 8026415"/>
              <a:gd name="connsiteY1137" fmla="*/ 2601771 h 6663713"/>
              <a:gd name="connsiteX1138" fmla="*/ 1681081 w 8026415"/>
              <a:gd name="connsiteY1138" fmla="*/ 2599392 h 6663713"/>
              <a:gd name="connsiteX1139" fmla="*/ 1704060 w 8026415"/>
              <a:gd name="connsiteY1139" fmla="*/ 2586542 h 6663713"/>
              <a:gd name="connsiteX1140" fmla="*/ 1731480 w 8026415"/>
              <a:gd name="connsiteY1140" fmla="*/ 2566649 h 6663713"/>
              <a:gd name="connsiteX1141" fmla="*/ 1737361 w 8026415"/>
              <a:gd name="connsiteY1141" fmla="*/ 2561890 h 6663713"/>
              <a:gd name="connsiteX1142" fmla="*/ 1743961 w 8026415"/>
              <a:gd name="connsiteY1142" fmla="*/ 2558274 h 6663713"/>
              <a:gd name="connsiteX1143" fmla="*/ 1771622 w 8026415"/>
              <a:gd name="connsiteY1143" fmla="*/ 2538762 h 6663713"/>
              <a:gd name="connsiteX1144" fmla="*/ 1780682 w 8026415"/>
              <a:gd name="connsiteY1144" fmla="*/ 2532004 h 6663713"/>
              <a:gd name="connsiteX1145" fmla="*/ 1818362 w 8026415"/>
              <a:gd name="connsiteY1145" fmla="*/ 2507258 h 6663713"/>
              <a:gd name="connsiteX1146" fmla="*/ 1821063 w 8026415"/>
              <a:gd name="connsiteY1146" fmla="*/ 2504497 h 6663713"/>
              <a:gd name="connsiteX1147" fmla="*/ 1817643 w 8026415"/>
              <a:gd name="connsiteY1147" fmla="*/ 2506115 h 6663713"/>
              <a:gd name="connsiteX1148" fmla="*/ 1804924 w 8026415"/>
              <a:gd name="connsiteY1148" fmla="*/ 2514110 h 6663713"/>
              <a:gd name="connsiteX1149" fmla="*/ 1795145 w 8026415"/>
              <a:gd name="connsiteY1149" fmla="*/ 2519725 h 6663713"/>
              <a:gd name="connsiteX1150" fmla="*/ 1786351 w 8026415"/>
              <a:gd name="connsiteY1150" fmla="*/ 2523713 h 6663713"/>
              <a:gd name="connsiteX1151" fmla="*/ 1814365 w 8026415"/>
              <a:gd name="connsiteY1151" fmla="*/ 2506029 h 6663713"/>
              <a:gd name="connsiteX1152" fmla="*/ 1887503 w 8026415"/>
              <a:gd name="connsiteY1152" fmla="*/ 2460057 h 6663713"/>
              <a:gd name="connsiteX1153" fmla="*/ 1915762 w 8026415"/>
              <a:gd name="connsiteY1153" fmla="*/ 2441496 h 6663713"/>
              <a:gd name="connsiteX1154" fmla="*/ 1947379 w 8026415"/>
              <a:gd name="connsiteY1154" fmla="*/ 2421223 h 6663713"/>
              <a:gd name="connsiteX1155" fmla="*/ 1988718 w 8026415"/>
              <a:gd name="connsiteY1155" fmla="*/ 2395239 h 6663713"/>
              <a:gd name="connsiteX1156" fmla="*/ 2013978 w 8026415"/>
              <a:gd name="connsiteY1156" fmla="*/ 2378963 h 6663713"/>
              <a:gd name="connsiteX1157" fmla="*/ 2023336 w 8026415"/>
              <a:gd name="connsiteY1157" fmla="*/ 2372681 h 6663713"/>
              <a:gd name="connsiteX1158" fmla="*/ 2061496 w 8026415"/>
              <a:gd name="connsiteY1158" fmla="*/ 2348696 h 6663713"/>
              <a:gd name="connsiteX1159" fmla="*/ 2102835 w 8026415"/>
              <a:gd name="connsiteY1159" fmla="*/ 2322712 h 6663713"/>
              <a:gd name="connsiteX1160" fmla="*/ 2144172 w 8026415"/>
              <a:gd name="connsiteY1160" fmla="*/ 2296729 h 6663713"/>
              <a:gd name="connsiteX1161" fmla="*/ 2162892 w 8026415"/>
              <a:gd name="connsiteY1161" fmla="*/ 2284164 h 6663713"/>
              <a:gd name="connsiteX1162" fmla="*/ 2191510 w 8026415"/>
              <a:gd name="connsiteY1162" fmla="*/ 2266175 h 6663713"/>
              <a:gd name="connsiteX1163" fmla="*/ 2204229 w 8026415"/>
              <a:gd name="connsiteY1163" fmla="*/ 2258180 h 6663713"/>
              <a:gd name="connsiteX1164" fmla="*/ 2239388 w 8026415"/>
              <a:gd name="connsiteY1164" fmla="*/ 2236481 h 6663713"/>
              <a:gd name="connsiteX1165" fmla="*/ 2251568 w 8026415"/>
              <a:gd name="connsiteY1165" fmla="*/ 2227626 h 6663713"/>
              <a:gd name="connsiteX1166" fmla="*/ 2264287 w 8026415"/>
              <a:gd name="connsiteY1166" fmla="*/ 2219632 h 6663713"/>
              <a:gd name="connsiteX1167" fmla="*/ 2267107 w 8026415"/>
              <a:gd name="connsiteY1167" fmla="*/ 2217060 h 6663713"/>
              <a:gd name="connsiteX1168" fmla="*/ 2308445 w 8026415"/>
              <a:gd name="connsiteY1168" fmla="*/ 2191077 h 6663713"/>
              <a:gd name="connsiteX1169" fmla="*/ 2308805 w 8026415"/>
              <a:gd name="connsiteY1169" fmla="*/ 2191650 h 6663713"/>
              <a:gd name="connsiteX1170" fmla="*/ 2388302 w 8026415"/>
              <a:gd name="connsiteY1170" fmla="*/ 2141682 h 6663713"/>
              <a:gd name="connsiteX1171" fmla="*/ 2407381 w 8026415"/>
              <a:gd name="connsiteY1171" fmla="*/ 2129690 h 6663713"/>
              <a:gd name="connsiteX1172" fmla="*/ 2480158 w 8026415"/>
              <a:gd name="connsiteY1172" fmla="*/ 2083145 h 6663713"/>
              <a:gd name="connsiteX1173" fmla="*/ 2479618 w 8026415"/>
              <a:gd name="connsiteY1173" fmla="*/ 2082286 h 6663713"/>
              <a:gd name="connsiteX1174" fmla="*/ 2482617 w 8026415"/>
              <a:gd name="connsiteY1174" fmla="*/ 2080002 h 6663713"/>
              <a:gd name="connsiteX1175" fmla="*/ 2489157 w 8026415"/>
              <a:gd name="connsiteY1175" fmla="*/ 2076290 h 6663713"/>
              <a:gd name="connsiteX1176" fmla="*/ 2549575 w 8026415"/>
              <a:gd name="connsiteY1176" fmla="*/ 2038314 h 6663713"/>
              <a:gd name="connsiteX1177" fmla="*/ 2562654 w 8026415"/>
              <a:gd name="connsiteY1177" fmla="*/ 2030892 h 6663713"/>
              <a:gd name="connsiteX1178" fmla="*/ 2584913 w 8026415"/>
              <a:gd name="connsiteY1178" fmla="*/ 2016901 h 6663713"/>
              <a:gd name="connsiteX1179" fmla="*/ 2606453 w 8026415"/>
              <a:gd name="connsiteY1179" fmla="*/ 2001764 h 6663713"/>
              <a:gd name="connsiteX1180" fmla="*/ 2615812 w 8026415"/>
              <a:gd name="connsiteY1180" fmla="*/ 1995482 h 6663713"/>
              <a:gd name="connsiteX1181" fmla="*/ 2628532 w 8026415"/>
              <a:gd name="connsiteY1181" fmla="*/ 1987487 h 6663713"/>
              <a:gd name="connsiteX1182" fmla="*/ 2631531 w 8026415"/>
              <a:gd name="connsiteY1182" fmla="*/ 1985201 h 6663713"/>
              <a:gd name="connsiteX1183" fmla="*/ 2627991 w 8026415"/>
              <a:gd name="connsiteY1183" fmla="*/ 1986627 h 6663713"/>
              <a:gd name="connsiteX1184" fmla="*/ 2589473 w 8026415"/>
              <a:gd name="connsiteY1184" fmla="*/ 2010039 h 6663713"/>
              <a:gd name="connsiteX1185" fmla="*/ 2579573 w 8026415"/>
              <a:gd name="connsiteY1185" fmla="*/ 2015463 h 6663713"/>
              <a:gd name="connsiteX1186" fmla="*/ 2550235 w 8026415"/>
              <a:gd name="connsiteY1186" fmla="*/ 2032305 h 6663713"/>
              <a:gd name="connsiteX1187" fmla="*/ 2544054 w 8026415"/>
              <a:gd name="connsiteY1187" fmla="*/ 2036589 h 6663713"/>
              <a:gd name="connsiteX1188" fmla="*/ 2537335 w 8026415"/>
              <a:gd name="connsiteY1188" fmla="*/ 2040014 h 6663713"/>
              <a:gd name="connsiteX1189" fmla="*/ 2507816 w 8026415"/>
              <a:gd name="connsiteY1189" fmla="*/ 2056569 h 6663713"/>
              <a:gd name="connsiteX1190" fmla="*/ 2486096 w 8026415"/>
              <a:gd name="connsiteY1190" fmla="*/ 2071421 h 6663713"/>
              <a:gd name="connsiteX1191" fmla="*/ 2482736 w 8026415"/>
              <a:gd name="connsiteY1191" fmla="*/ 2073134 h 6663713"/>
              <a:gd name="connsiteX1192" fmla="*/ 2460478 w 8026415"/>
              <a:gd name="connsiteY1192" fmla="*/ 2087124 h 6663713"/>
              <a:gd name="connsiteX1193" fmla="*/ 2416499 w 8026415"/>
              <a:gd name="connsiteY1193" fmla="*/ 2115966 h 6663713"/>
              <a:gd name="connsiteX1194" fmla="*/ 2412960 w 8026415"/>
              <a:gd name="connsiteY1194" fmla="*/ 2117390 h 6663713"/>
              <a:gd name="connsiteX1195" fmla="*/ 2404980 w 8026415"/>
              <a:gd name="connsiteY1195" fmla="*/ 2118811 h 6663713"/>
              <a:gd name="connsiteX1196" fmla="*/ 2382721 w 8026415"/>
              <a:gd name="connsiteY1196" fmla="*/ 2132802 h 6663713"/>
              <a:gd name="connsiteX1197" fmla="*/ 2377081 w 8026415"/>
              <a:gd name="connsiteY1197" fmla="*/ 2137945 h 6663713"/>
              <a:gd name="connsiteX1198" fmla="*/ 2358722 w 8026415"/>
              <a:gd name="connsiteY1198" fmla="*/ 2151084 h 6663713"/>
              <a:gd name="connsiteX1199" fmla="*/ 2352543 w 8026415"/>
              <a:gd name="connsiteY1199" fmla="*/ 2155367 h 6663713"/>
              <a:gd name="connsiteX1200" fmla="*/ 2339823 w 8026415"/>
              <a:gd name="connsiteY1200" fmla="*/ 2163362 h 6663713"/>
              <a:gd name="connsiteX1201" fmla="*/ 2327103 w 8026415"/>
              <a:gd name="connsiteY1201" fmla="*/ 2171357 h 6663713"/>
              <a:gd name="connsiteX1202" fmla="*/ 2321104 w 8026415"/>
              <a:gd name="connsiteY1202" fmla="*/ 2175927 h 6663713"/>
              <a:gd name="connsiteX1203" fmla="*/ 2319005 w 8026415"/>
              <a:gd name="connsiteY1203" fmla="*/ 2179645 h 6663713"/>
              <a:gd name="connsiteX1204" fmla="*/ 2306284 w 8026415"/>
              <a:gd name="connsiteY1204" fmla="*/ 2187640 h 6663713"/>
              <a:gd name="connsiteX1205" fmla="*/ 2302564 w 8026415"/>
              <a:gd name="connsiteY1205" fmla="*/ 2188779 h 6663713"/>
              <a:gd name="connsiteX1206" fmla="*/ 2276586 w 8026415"/>
              <a:gd name="connsiteY1206" fmla="*/ 2203909 h 6663713"/>
              <a:gd name="connsiteX1207" fmla="*/ 2270406 w 8026415"/>
              <a:gd name="connsiteY1207" fmla="*/ 2208193 h 6663713"/>
              <a:gd name="connsiteX1208" fmla="*/ 2257686 w 8026415"/>
              <a:gd name="connsiteY1208" fmla="*/ 2216189 h 6663713"/>
              <a:gd name="connsiteX1209" fmla="*/ 2251686 w 8026415"/>
              <a:gd name="connsiteY1209" fmla="*/ 2220759 h 6663713"/>
              <a:gd name="connsiteX1210" fmla="*/ 2247966 w 8026415"/>
              <a:gd name="connsiteY1210" fmla="*/ 2221898 h 6663713"/>
              <a:gd name="connsiteX1211" fmla="*/ 2244787 w 8026415"/>
              <a:gd name="connsiteY1211" fmla="*/ 2223897 h 6663713"/>
              <a:gd name="connsiteX1212" fmla="*/ 2216527 w 8026415"/>
              <a:gd name="connsiteY1212" fmla="*/ 2242458 h 6663713"/>
              <a:gd name="connsiteX1213" fmla="*/ 2184370 w 8026415"/>
              <a:gd name="connsiteY1213" fmla="*/ 2261872 h 6663713"/>
              <a:gd name="connsiteX1214" fmla="*/ 2152751 w 8026415"/>
              <a:gd name="connsiteY1214" fmla="*/ 2282146 h 6663713"/>
              <a:gd name="connsiteX1215" fmla="*/ 2114592 w 8026415"/>
              <a:gd name="connsiteY1215" fmla="*/ 2306131 h 6663713"/>
              <a:gd name="connsiteX1216" fmla="*/ 2111412 w 8026415"/>
              <a:gd name="connsiteY1216" fmla="*/ 2308130 h 6663713"/>
              <a:gd name="connsiteX1217" fmla="*/ 2111593 w 8026415"/>
              <a:gd name="connsiteY1217" fmla="*/ 2308416 h 6663713"/>
              <a:gd name="connsiteX1218" fmla="*/ 2121492 w 8026415"/>
              <a:gd name="connsiteY1218" fmla="*/ 2302993 h 6663713"/>
              <a:gd name="connsiteX1219" fmla="*/ 2128212 w 8026415"/>
              <a:gd name="connsiteY1219" fmla="*/ 2299568 h 6663713"/>
              <a:gd name="connsiteX1220" fmla="*/ 2118852 w 8026415"/>
              <a:gd name="connsiteY1220" fmla="*/ 2305850 h 6663713"/>
              <a:gd name="connsiteX1221" fmla="*/ 2141651 w 8026415"/>
              <a:gd name="connsiteY1221" fmla="*/ 2292719 h 6663713"/>
              <a:gd name="connsiteX1222" fmla="*/ 2151552 w 8026415"/>
              <a:gd name="connsiteY1222" fmla="*/ 2287296 h 6663713"/>
              <a:gd name="connsiteX1223" fmla="*/ 2142372 w 8026415"/>
              <a:gd name="connsiteY1223" fmla="*/ 2293865 h 6663713"/>
              <a:gd name="connsiteX1224" fmla="*/ 2119753 w 8026415"/>
              <a:gd name="connsiteY1224" fmla="*/ 2307282 h 6663713"/>
              <a:gd name="connsiteX1225" fmla="*/ 2113393 w 8026415"/>
              <a:gd name="connsiteY1225" fmla="*/ 2311280 h 6663713"/>
              <a:gd name="connsiteX1226" fmla="*/ 2078773 w 8026415"/>
              <a:gd name="connsiteY1226" fmla="*/ 2333840 h 6663713"/>
              <a:gd name="connsiteX1227" fmla="*/ 2056155 w 8026415"/>
              <a:gd name="connsiteY1227" fmla="*/ 2347257 h 6663713"/>
              <a:gd name="connsiteX1228" fmla="*/ 2052976 w 8026415"/>
              <a:gd name="connsiteY1228" fmla="*/ 2349256 h 6663713"/>
              <a:gd name="connsiteX1229" fmla="*/ 2027897 w 8026415"/>
              <a:gd name="connsiteY1229" fmla="*/ 2365819 h 6663713"/>
              <a:gd name="connsiteX1230" fmla="*/ 1992197 w 8026415"/>
              <a:gd name="connsiteY1230" fmla="*/ 2386659 h 6663713"/>
              <a:gd name="connsiteX1231" fmla="*/ 1988477 w 8026415"/>
              <a:gd name="connsiteY1231" fmla="*/ 2387799 h 6663713"/>
              <a:gd name="connsiteX1232" fmla="*/ 1978398 w 8026415"/>
              <a:gd name="connsiteY1232" fmla="*/ 2392935 h 6663713"/>
              <a:gd name="connsiteX1233" fmla="*/ 1930519 w 8026415"/>
              <a:gd name="connsiteY1233" fmla="*/ 2422630 h 6663713"/>
              <a:gd name="connsiteX1234" fmla="*/ 1920980 w 8026415"/>
              <a:gd name="connsiteY1234" fmla="*/ 2428626 h 6663713"/>
              <a:gd name="connsiteX1235" fmla="*/ 1892362 w 8026415"/>
              <a:gd name="connsiteY1235" fmla="*/ 2446614 h 6663713"/>
              <a:gd name="connsiteX1236" fmla="*/ 1863743 w 8026415"/>
              <a:gd name="connsiteY1236" fmla="*/ 2464603 h 6663713"/>
              <a:gd name="connsiteX1237" fmla="*/ 1828945 w 8026415"/>
              <a:gd name="connsiteY1237" fmla="*/ 2486875 h 6663713"/>
              <a:gd name="connsiteX1238" fmla="*/ 1809865 w 8026415"/>
              <a:gd name="connsiteY1238" fmla="*/ 2498868 h 6663713"/>
              <a:gd name="connsiteX1239" fmla="*/ 1793966 w 8026415"/>
              <a:gd name="connsiteY1239" fmla="*/ 2508861 h 6663713"/>
              <a:gd name="connsiteX1240" fmla="*/ 1736728 w 8026415"/>
              <a:gd name="connsiteY1240" fmla="*/ 2544838 h 6663713"/>
              <a:gd name="connsiteX1241" fmla="*/ 1708469 w 8026415"/>
              <a:gd name="connsiteY1241" fmla="*/ 2563399 h 6663713"/>
              <a:gd name="connsiteX1242" fmla="*/ 1701930 w 8026415"/>
              <a:gd name="connsiteY1242" fmla="*/ 2567111 h 6663713"/>
              <a:gd name="connsiteX1243" fmla="*/ 1663770 w 8026415"/>
              <a:gd name="connsiteY1243" fmla="*/ 2591096 h 6663713"/>
              <a:gd name="connsiteX1244" fmla="*/ 1654412 w 8026415"/>
              <a:gd name="connsiteY1244" fmla="*/ 2597378 h 6663713"/>
              <a:gd name="connsiteX1245" fmla="*/ 1619433 w 8026415"/>
              <a:gd name="connsiteY1245" fmla="*/ 2619364 h 6663713"/>
              <a:gd name="connsiteX1246" fmla="*/ 1590634 w 8026415"/>
              <a:gd name="connsiteY1246" fmla="*/ 2637066 h 6663713"/>
              <a:gd name="connsiteX1247" fmla="*/ 1561836 w 8026415"/>
              <a:gd name="connsiteY1247" fmla="*/ 2654769 h 6663713"/>
              <a:gd name="connsiteX1248" fmla="*/ 1573294 w 8026415"/>
              <a:gd name="connsiteY1248" fmla="*/ 2644768 h 6663713"/>
              <a:gd name="connsiteX1249" fmla="*/ 1575093 w 8026415"/>
              <a:gd name="connsiteY1249" fmla="*/ 2641582 h 6663713"/>
              <a:gd name="connsiteX1250" fmla="*/ 1575574 w 8026415"/>
              <a:gd name="connsiteY1250" fmla="*/ 2641338 h 6663713"/>
              <a:gd name="connsiteX1251" fmla="*/ 1576676 w 8026415"/>
              <a:gd name="connsiteY1251" fmla="*/ 2640445 h 6663713"/>
              <a:gd name="connsiteX1252" fmla="*/ 1575394 w 8026415"/>
              <a:gd name="connsiteY1252" fmla="*/ 2641051 h 6663713"/>
              <a:gd name="connsiteX1253" fmla="*/ 1600653 w 8026415"/>
              <a:gd name="connsiteY1253" fmla="*/ 2624774 h 6663713"/>
              <a:gd name="connsiteX1254" fmla="*/ 1606653 w 8026415"/>
              <a:gd name="connsiteY1254" fmla="*/ 2620204 h 6663713"/>
              <a:gd name="connsiteX1255" fmla="*/ 1605753 w 8026415"/>
              <a:gd name="connsiteY1255" fmla="*/ 2618772 h 6663713"/>
              <a:gd name="connsiteX1256" fmla="*/ 1609112 w 8026415"/>
              <a:gd name="connsiteY1256" fmla="*/ 2617060 h 6663713"/>
              <a:gd name="connsiteX1257" fmla="*/ 1613012 w 8026415"/>
              <a:gd name="connsiteY1257" fmla="*/ 2616207 h 6663713"/>
              <a:gd name="connsiteX1258" fmla="*/ 1629271 w 8026415"/>
              <a:gd name="connsiteY1258" fmla="*/ 2606786 h 6663713"/>
              <a:gd name="connsiteX1259" fmla="*/ 1635451 w 8026415"/>
              <a:gd name="connsiteY1259" fmla="*/ 2602502 h 6663713"/>
              <a:gd name="connsiteX1260" fmla="*/ 1650812 w 8026415"/>
              <a:gd name="connsiteY1260" fmla="*/ 2591650 h 6663713"/>
              <a:gd name="connsiteX1261" fmla="*/ 1668990 w 8026415"/>
              <a:gd name="connsiteY1261" fmla="*/ 2578225 h 6663713"/>
              <a:gd name="connsiteX1262" fmla="*/ 1649551 w 8026415"/>
              <a:gd name="connsiteY1262" fmla="*/ 2589644 h 6663713"/>
              <a:gd name="connsiteX1263" fmla="*/ 1639470 w 8026415"/>
              <a:gd name="connsiteY1263" fmla="*/ 2594781 h 6663713"/>
              <a:gd name="connsiteX1264" fmla="*/ 1603952 w 8026415"/>
              <a:gd name="connsiteY1264" fmla="*/ 2615908 h 6663713"/>
              <a:gd name="connsiteX1265" fmla="*/ 1594593 w 8026415"/>
              <a:gd name="connsiteY1265" fmla="*/ 2622191 h 6663713"/>
              <a:gd name="connsiteX1266" fmla="*/ 1576234 w 8026415"/>
              <a:gd name="connsiteY1266" fmla="*/ 2635329 h 6663713"/>
              <a:gd name="connsiteX1267" fmla="*/ 1563334 w 8026415"/>
              <a:gd name="connsiteY1267" fmla="*/ 2643038 h 6663713"/>
              <a:gd name="connsiteX1268" fmla="*/ 1556614 w 8026415"/>
              <a:gd name="connsiteY1268" fmla="*/ 2646462 h 6663713"/>
              <a:gd name="connsiteX1269" fmla="*/ 1530815 w 8026415"/>
              <a:gd name="connsiteY1269" fmla="*/ 2661879 h 6663713"/>
              <a:gd name="connsiteX1270" fmla="*/ 1515096 w 8026415"/>
              <a:gd name="connsiteY1270" fmla="*/ 2672159 h 6663713"/>
              <a:gd name="connsiteX1271" fmla="*/ 1480117 w 8026415"/>
              <a:gd name="connsiteY1271" fmla="*/ 2694145 h 6663713"/>
              <a:gd name="connsiteX1272" fmla="*/ 1467398 w 8026415"/>
              <a:gd name="connsiteY1272" fmla="*/ 2702140 h 6663713"/>
              <a:gd name="connsiteX1273" fmla="*/ 1454678 w 8026415"/>
              <a:gd name="connsiteY1273" fmla="*/ 2710135 h 6663713"/>
              <a:gd name="connsiteX1274" fmla="*/ 1432419 w 8026415"/>
              <a:gd name="connsiteY1274" fmla="*/ 2724126 h 6663713"/>
              <a:gd name="connsiteX1275" fmla="*/ 1423780 w 8026415"/>
              <a:gd name="connsiteY1275" fmla="*/ 2731555 h 6663713"/>
              <a:gd name="connsiteX1276" fmla="*/ 1430860 w 8026415"/>
              <a:gd name="connsiteY1276" fmla="*/ 2728702 h 6663713"/>
              <a:gd name="connsiteX1277" fmla="*/ 1437759 w 8026415"/>
              <a:gd name="connsiteY1277" fmla="*/ 2725564 h 6663713"/>
              <a:gd name="connsiteX1278" fmla="*/ 1446939 w 8026415"/>
              <a:gd name="connsiteY1278" fmla="*/ 2718996 h 6663713"/>
              <a:gd name="connsiteX1279" fmla="*/ 1446758 w 8026415"/>
              <a:gd name="connsiteY1279" fmla="*/ 2718710 h 6663713"/>
              <a:gd name="connsiteX1280" fmla="*/ 1456478 w 8026415"/>
              <a:gd name="connsiteY1280" fmla="*/ 2713000 h 6663713"/>
              <a:gd name="connsiteX1281" fmla="*/ 1470278 w 8026415"/>
              <a:gd name="connsiteY1281" fmla="*/ 2706723 h 6663713"/>
              <a:gd name="connsiteX1282" fmla="*/ 1470819 w 8026415"/>
              <a:gd name="connsiteY1282" fmla="*/ 2707582 h 6663713"/>
              <a:gd name="connsiteX1283" fmla="*/ 1461279 w 8026415"/>
              <a:gd name="connsiteY1283" fmla="*/ 2713578 h 6663713"/>
              <a:gd name="connsiteX1284" fmla="*/ 1451198 w 8026415"/>
              <a:gd name="connsiteY1284" fmla="*/ 2718715 h 6663713"/>
              <a:gd name="connsiteX1285" fmla="*/ 1419220 w 8026415"/>
              <a:gd name="connsiteY1285" fmla="*/ 2738417 h 6663713"/>
              <a:gd name="connsiteX1286" fmla="*/ 1397322 w 8026415"/>
              <a:gd name="connsiteY1286" fmla="*/ 2752980 h 6663713"/>
              <a:gd name="connsiteX1287" fmla="*/ 1381602 w 8026415"/>
              <a:gd name="connsiteY1287" fmla="*/ 2763260 h 6663713"/>
              <a:gd name="connsiteX1288" fmla="*/ 1375062 w 8026415"/>
              <a:gd name="connsiteY1288" fmla="*/ 2766970 h 6663713"/>
              <a:gd name="connsiteX1289" fmla="*/ 1355622 w 8026415"/>
              <a:gd name="connsiteY1289" fmla="*/ 2778391 h 6663713"/>
              <a:gd name="connsiteX1290" fmla="*/ 1340444 w 8026415"/>
              <a:gd name="connsiteY1290" fmla="*/ 2789529 h 6663713"/>
              <a:gd name="connsiteX1291" fmla="*/ 1327184 w 8026415"/>
              <a:gd name="connsiteY1291" fmla="*/ 2796665 h 6663713"/>
              <a:gd name="connsiteX1292" fmla="*/ 1321724 w 8026415"/>
              <a:gd name="connsiteY1292" fmla="*/ 2799448 h 6663713"/>
              <a:gd name="connsiteX1293" fmla="*/ 1314290 w 8026415"/>
              <a:gd name="connsiteY1293" fmla="*/ 2804371 h 6663713"/>
              <a:gd name="connsiteX1294" fmla="*/ 1311667 w 8026415"/>
              <a:gd name="connsiteY1294" fmla="*/ 2804313 h 6663713"/>
              <a:gd name="connsiteX1295" fmla="*/ 1308981 w 8026415"/>
              <a:gd name="connsiteY1295" fmla="*/ 2805415 h 6663713"/>
              <a:gd name="connsiteX1296" fmla="*/ 1310797 w 8026415"/>
              <a:gd name="connsiteY1296" fmla="*/ 2804119 h 6663713"/>
              <a:gd name="connsiteX1297" fmla="*/ 1315843 w 8026415"/>
              <a:gd name="connsiteY1297" fmla="*/ 2799797 h 6663713"/>
              <a:gd name="connsiteX1298" fmla="*/ 1330843 w 8026415"/>
              <a:gd name="connsiteY1298" fmla="*/ 2788371 h 6663713"/>
              <a:gd name="connsiteX1299" fmla="*/ 1336843 w 8026415"/>
              <a:gd name="connsiteY1299" fmla="*/ 2783800 h 6663713"/>
              <a:gd name="connsiteX1300" fmla="*/ 1320404 w 8026415"/>
              <a:gd name="connsiteY1300" fmla="*/ 2792936 h 6663713"/>
              <a:gd name="connsiteX1301" fmla="*/ 1303424 w 8026415"/>
              <a:gd name="connsiteY1301" fmla="*/ 2801210 h 6663713"/>
              <a:gd name="connsiteX1302" fmla="*/ 1300064 w 8026415"/>
              <a:gd name="connsiteY1302" fmla="*/ 2802923 h 6663713"/>
              <a:gd name="connsiteX1303" fmla="*/ 1281165 w 8026415"/>
              <a:gd name="connsiteY1303" fmla="*/ 2815201 h 6663713"/>
              <a:gd name="connsiteX1304" fmla="*/ 1274805 w 8026415"/>
              <a:gd name="connsiteY1304" fmla="*/ 2819199 h 6663713"/>
              <a:gd name="connsiteX1305" fmla="*/ 1258366 w 8026415"/>
              <a:gd name="connsiteY1305" fmla="*/ 2828333 h 6663713"/>
              <a:gd name="connsiteX1306" fmla="*/ 1232927 w 8026415"/>
              <a:gd name="connsiteY1306" fmla="*/ 2844323 h 6663713"/>
              <a:gd name="connsiteX1307" fmla="*/ 1226747 w 8026415"/>
              <a:gd name="connsiteY1307" fmla="*/ 2848607 h 6663713"/>
              <a:gd name="connsiteX1308" fmla="*/ 1230287 w 8026415"/>
              <a:gd name="connsiteY1308" fmla="*/ 2847182 h 6663713"/>
              <a:gd name="connsiteX1309" fmla="*/ 1236647 w 8026415"/>
              <a:gd name="connsiteY1309" fmla="*/ 2843184 h 6663713"/>
              <a:gd name="connsiteX1310" fmla="*/ 1246727 w 8026415"/>
              <a:gd name="connsiteY1310" fmla="*/ 2838047 h 6663713"/>
              <a:gd name="connsiteX1311" fmla="*/ 1231187 w 8026415"/>
              <a:gd name="connsiteY1311" fmla="*/ 2848613 h 6663713"/>
              <a:gd name="connsiteX1312" fmla="*/ 1215288 w 8026415"/>
              <a:gd name="connsiteY1312" fmla="*/ 2858607 h 6663713"/>
              <a:gd name="connsiteX1313" fmla="*/ 1209108 w 8026415"/>
              <a:gd name="connsiteY1313" fmla="*/ 2862891 h 6663713"/>
              <a:gd name="connsiteX1314" fmla="*/ 1181389 w 8026415"/>
              <a:gd name="connsiteY1314" fmla="*/ 2882311 h 6663713"/>
              <a:gd name="connsiteX1315" fmla="*/ 1162850 w 8026415"/>
              <a:gd name="connsiteY1315" fmla="*/ 2895164 h 6663713"/>
              <a:gd name="connsiteX1316" fmla="*/ 1140231 w 8026415"/>
              <a:gd name="connsiteY1316" fmla="*/ 2908581 h 6663713"/>
              <a:gd name="connsiteX1317" fmla="*/ 1101892 w 8026415"/>
              <a:gd name="connsiteY1317" fmla="*/ 2932280 h 6663713"/>
              <a:gd name="connsiteX1318" fmla="*/ 1089173 w 8026415"/>
              <a:gd name="connsiteY1318" fmla="*/ 2940275 h 6663713"/>
              <a:gd name="connsiteX1319" fmla="*/ 1053655 w 8026415"/>
              <a:gd name="connsiteY1319" fmla="*/ 2961402 h 6663713"/>
              <a:gd name="connsiteX1320" fmla="*/ 1054554 w 8026415"/>
              <a:gd name="connsiteY1320" fmla="*/ 2962833 h 6663713"/>
              <a:gd name="connsiteX1321" fmla="*/ 1048556 w 8026415"/>
              <a:gd name="connsiteY1321" fmla="*/ 2967404 h 6663713"/>
              <a:gd name="connsiteX1322" fmla="*/ 1030376 w 8026415"/>
              <a:gd name="connsiteY1322" fmla="*/ 2980828 h 6663713"/>
              <a:gd name="connsiteX1323" fmla="*/ 1021376 w 8026415"/>
              <a:gd name="connsiteY1323" fmla="*/ 2987684 h 6663713"/>
              <a:gd name="connsiteX1324" fmla="*/ 1001938 w 8026415"/>
              <a:gd name="connsiteY1324" fmla="*/ 2999103 h 6663713"/>
              <a:gd name="connsiteX1325" fmla="*/ 1001758 w 8026415"/>
              <a:gd name="connsiteY1325" fmla="*/ 2998816 h 6663713"/>
              <a:gd name="connsiteX1326" fmla="*/ 991497 w 8026415"/>
              <a:gd name="connsiteY1326" fmla="*/ 3003667 h 6663713"/>
              <a:gd name="connsiteX1327" fmla="*/ 981825 w 8026415"/>
              <a:gd name="connsiteY1327" fmla="*/ 3009747 h 6663713"/>
              <a:gd name="connsiteX1328" fmla="*/ 968296 w 8026415"/>
              <a:gd name="connsiteY1328" fmla="*/ 3011911 h 6663713"/>
              <a:gd name="connsiteX1329" fmla="*/ 912155 w 8026415"/>
              <a:gd name="connsiteY1329" fmla="*/ 2983623 h 6663713"/>
              <a:gd name="connsiteX1330" fmla="*/ 860728 w 8026415"/>
              <a:gd name="connsiteY1330" fmla="*/ 2968537 h 6663713"/>
              <a:gd name="connsiteX1331" fmla="*/ 841424 w 8026415"/>
              <a:gd name="connsiteY1331" fmla="*/ 2975765 h 6663713"/>
              <a:gd name="connsiteX1332" fmla="*/ 768116 w 8026415"/>
              <a:gd name="connsiteY1332" fmla="*/ 2932773 h 6663713"/>
              <a:gd name="connsiteX1333" fmla="*/ 810421 w 8026415"/>
              <a:gd name="connsiteY1333" fmla="*/ 2876429 h 6663713"/>
              <a:gd name="connsiteX1334" fmla="*/ 1025740 w 8026415"/>
              <a:gd name="connsiteY1334" fmla="*/ 2698945 h 6663713"/>
              <a:gd name="connsiteX1335" fmla="*/ 1028964 w 8026415"/>
              <a:gd name="connsiteY1335" fmla="*/ 2644026 h 6663713"/>
              <a:gd name="connsiteX1336" fmla="*/ 981968 w 8026415"/>
              <a:gd name="connsiteY1336" fmla="*/ 2643132 h 6663713"/>
              <a:gd name="connsiteX1337" fmla="*/ 875684 w 8026415"/>
              <a:gd name="connsiteY1337" fmla="*/ 2697897 h 6663713"/>
              <a:gd name="connsiteX1338" fmla="*/ 828216 w 8026415"/>
              <a:gd name="connsiteY1338" fmla="*/ 2683971 h 6663713"/>
              <a:gd name="connsiteX1339" fmla="*/ 865190 w 8026415"/>
              <a:gd name="connsiteY1339" fmla="*/ 2660441 h 6663713"/>
              <a:gd name="connsiteX1340" fmla="*/ 893570 w 8026415"/>
              <a:gd name="connsiteY1340" fmla="*/ 2651577 h 6663713"/>
              <a:gd name="connsiteX1341" fmla="*/ 897007 w 8026415"/>
              <a:gd name="connsiteY1341" fmla="*/ 2566638 h 6663713"/>
              <a:gd name="connsiteX1342" fmla="*/ 890469 w 8026415"/>
              <a:gd name="connsiteY1342" fmla="*/ 2530342 h 6663713"/>
              <a:gd name="connsiteX1343" fmla="*/ 1049034 w 8026415"/>
              <a:gd name="connsiteY1343" fmla="*/ 2370589 h 6663713"/>
              <a:gd name="connsiteX1344" fmla="*/ 1250423 w 8026415"/>
              <a:gd name="connsiteY1344" fmla="*/ 2240589 h 6663713"/>
              <a:gd name="connsiteX1345" fmla="*/ 1302017 w 8026415"/>
              <a:gd name="connsiteY1345" fmla="*/ 2200868 h 6663713"/>
              <a:gd name="connsiteX1346" fmla="*/ 1305276 w 8026415"/>
              <a:gd name="connsiteY1346" fmla="*/ 2198734 h 6663713"/>
              <a:gd name="connsiteX1347" fmla="*/ 1293811 w 8026415"/>
              <a:gd name="connsiteY1347" fmla="*/ 2192982 h 6663713"/>
              <a:gd name="connsiteX1348" fmla="*/ 1275318 w 8026415"/>
              <a:gd name="connsiteY1348" fmla="*/ 2191243 h 6663713"/>
              <a:gd name="connsiteX1349" fmla="*/ 1118627 w 8026415"/>
              <a:gd name="connsiteY1349" fmla="*/ 2145896 h 6663713"/>
              <a:gd name="connsiteX1350" fmla="*/ 1102133 w 8026415"/>
              <a:gd name="connsiteY1350" fmla="*/ 2084060 h 6663713"/>
              <a:gd name="connsiteX1351" fmla="*/ 1139695 w 8026415"/>
              <a:gd name="connsiteY1351" fmla="*/ 2041355 h 6663713"/>
              <a:gd name="connsiteX1352" fmla="*/ 1160634 w 8026415"/>
              <a:gd name="connsiteY1352" fmla="*/ 2004950 h 6663713"/>
              <a:gd name="connsiteX1353" fmla="*/ 1145883 w 8026415"/>
              <a:gd name="connsiteY1353" fmla="*/ 2007933 h 6663713"/>
              <a:gd name="connsiteX1354" fmla="*/ 1122592 w 8026415"/>
              <a:gd name="connsiteY1354" fmla="*/ 2018707 h 6663713"/>
              <a:gd name="connsiteX1355" fmla="*/ 1014884 w 8026415"/>
              <a:gd name="connsiteY1355" fmla="*/ 2076951 h 6663713"/>
              <a:gd name="connsiteX1356" fmla="*/ 799948 w 8026415"/>
              <a:gd name="connsiteY1356" fmla="*/ 2121328 h 6663713"/>
              <a:gd name="connsiteX1357" fmla="*/ 749471 w 8026415"/>
              <a:gd name="connsiteY1357" fmla="*/ 2132303 h 6663713"/>
              <a:gd name="connsiteX1358" fmla="*/ 535956 w 8026415"/>
              <a:gd name="connsiteY1358" fmla="*/ 2215772 h 6663713"/>
              <a:gd name="connsiteX1359" fmla="*/ 388953 w 8026415"/>
              <a:gd name="connsiteY1359" fmla="*/ 2262893 h 6663713"/>
              <a:gd name="connsiteX1360" fmla="*/ 317064 w 8026415"/>
              <a:gd name="connsiteY1360" fmla="*/ 2258992 h 6663713"/>
              <a:gd name="connsiteX1361" fmla="*/ 314698 w 8026415"/>
              <a:gd name="connsiteY1361" fmla="*/ 2193838 h 6663713"/>
              <a:gd name="connsiteX1362" fmla="*/ 473262 w 8026415"/>
              <a:gd name="connsiteY1362" fmla="*/ 2034085 h 6663713"/>
              <a:gd name="connsiteX1363" fmla="*/ 258324 w 8026415"/>
              <a:gd name="connsiteY1363" fmla="*/ 2078464 h 6663713"/>
              <a:gd name="connsiteX1364" fmla="*/ 218082 w 8026415"/>
              <a:gd name="connsiteY1364" fmla="*/ 2083846 h 6663713"/>
              <a:gd name="connsiteX1365" fmla="*/ 223412 w 8026415"/>
              <a:gd name="connsiteY1365" fmla="*/ 2051032 h 6663713"/>
              <a:gd name="connsiteX1366" fmla="*/ 210125 w 8026415"/>
              <a:gd name="connsiteY1366" fmla="*/ 2008456 h 6663713"/>
              <a:gd name="connsiteX1367" fmla="*/ 170355 w 8026415"/>
              <a:gd name="connsiteY1367" fmla="*/ 2026873 h 6663713"/>
              <a:gd name="connsiteX1368" fmla="*/ 115235 w 8026415"/>
              <a:gd name="connsiteY1368" fmla="*/ 2053675 h 6663713"/>
              <a:gd name="connsiteX1369" fmla="*/ 58435 w 8026415"/>
              <a:gd name="connsiteY1369" fmla="*/ 1998335 h 6663713"/>
              <a:gd name="connsiteX1370" fmla="*/ 121941 w 8026415"/>
              <a:gd name="connsiteY1370" fmla="*/ 1986885 h 6663713"/>
              <a:gd name="connsiteX1371" fmla="*/ 146834 w 8026415"/>
              <a:gd name="connsiteY1371" fmla="*/ 1989889 h 6663713"/>
              <a:gd name="connsiteX1372" fmla="*/ 113084 w 8026415"/>
              <a:gd name="connsiteY1372" fmla="*/ 1958504 h 6663713"/>
              <a:gd name="connsiteX1373" fmla="*/ 117938 w 8026415"/>
              <a:gd name="connsiteY1373" fmla="*/ 1912658 h 6663713"/>
              <a:gd name="connsiteX1374" fmla="*/ 136771 w 8026415"/>
              <a:gd name="connsiteY1374" fmla="*/ 1892396 h 6663713"/>
              <a:gd name="connsiteX1375" fmla="*/ 163007 w 8026415"/>
              <a:gd name="connsiteY1375" fmla="*/ 1806628 h 6663713"/>
              <a:gd name="connsiteX1376" fmla="*/ 171025 w 8026415"/>
              <a:gd name="connsiteY1376" fmla="*/ 1792483 h 6663713"/>
              <a:gd name="connsiteX1377" fmla="*/ 175813 w 8026415"/>
              <a:gd name="connsiteY1377" fmla="*/ 1788943 h 6663713"/>
              <a:gd name="connsiteX1378" fmla="*/ 176463 w 8026415"/>
              <a:gd name="connsiteY1378" fmla="*/ 1784297 h 6663713"/>
              <a:gd name="connsiteX1379" fmla="*/ 176073 w 8026415"/>
              <a:gd name="connsiteY1379" fmla="*/ 1783578 h 6663713"/>
              <a:gd name="connsiteX1380" fmla="*/ 179732 w 8026415"/>
              <a:gd name="connsiteY1380" fmla="*/ 1777122 h 6663713"/>
              <a:gd name="connsiteX1381" fmla="*/ 209090 w 8026415"/>
              <a:gd name="connsiteY1381" fmla="*/ 1751848 h 6663713"/>
              <a:gd name="connsiteX1382" fmla="*/ 218812 w 8026415"/>
              <a:gd name="connsiteY1382" fmla="*/ 1746049 h 6663713"/>
              <a:gd name="connsiteX1383" fmla="*/ 222859 w 8026415"/>
              <a:gd name="connsiteY1383" fmla="*/ 1738892 h 6663713"/>
              <a:gd name="connsiteX1384" fmla="*/ 214830 w 8026415"/>
              <a:gd name="connsiteY1384" fmla="*/ 1740664 h 6663713"/>
              <a:gd name="connsiteX1385" fmla="*/ 191340 w 8026415"/>
              <a:gd name="connsiteY1385" fmla="*/ 1759417 h 6663713"/>
              <a:gd name="connsiteX1386" fmla="*/ 188853 w 8026415"/>
              <a:gd name="connsiteY1386" fmla="*/ 1761032 h 6663713"/>
              <a:gd name="connsiteX1387" fmla="*/ 205301 w 8026415"/>
              <a:gd name="connsiteY1387" fmla="*/ 1732014 h 6663713"/>
              <a:gd name="connsiteX1388" fmla="*/ 208511 w 8026415"/>
              <a:gd name="connsiteY1388" fmla="*/ 1727321 h 6663713"/>
              <a:gd name="connsiteX1389" fmla="*/ 225812 w 8026415"/>
              <a:gd name="connsiteY1389" fmla="*/ 1713264 h 6663713"/>
              <a:gd name="connsiteX1390" fmla="*/ 227503 w 8026415"/>
              <a:gd name="connsiteY1390" fmla="*/ 1709237 h 6663713"/>
              <a:gd name="connsiteX1391" fmla="*/ 237591 w 8026415"/>
              <a:gd name="connsiteY1391" fmla="*/ 1697616 h 6663713"/>
              <a:gd name="connsiteX1392" fmla="*/ 276177 w 8026415"/>
              <a:gd name="connsiteY1392" fmla="*/ 1667701 h 6663713"/>
              <a:gd name="connsiteX1393" fmla="*/ 287225 w 8026415"/>
              <a:gd name="connsiteY1393" fmla="*/ 1663698 h 6663713"/>
              <a:gd name="connsiteX1394" fmla="*/ 322063 w 8026415"/>
              <a:gd name="connsiteY1394" fmla="*/ 1647660 h 6663713"/>
              <a:gd name="connsiteX1395" fmla="*/ 343862 w 8026415"/>
              <a:gd name="connsiteY1395" fmla="*/ 1632934 h 6663713"/>
              <a:gd name="connsiteX1396" fmla="*/ 385832 w 8026415"/>
              <a:gd name="connsiteY1396" fmla="*/ 1594966 h 6663713"/>
              <a:gd name="connsiteX1397" fmla="*/ 387524 w 8026415"/>
              <a:gd name="connsiteY1397" fmla="*/ 1590937 h 6663713"/>
              <a:gd name="connsiteX1398" fmla="*/ 412043 w 8026415"/>
              <a:gd name="connsiteY1398" fmla="*/ 1567259 h 6663713"/>
              <a:gd name="connsiteX1399" fmla="*/ 442535 w 8026415"/>
              <a:gd name="connsiteY1399" fmla="*/ 1551658 h 6663713"/>
              <a:gd name="connsiteX1400" fmla="*/ 500862 w 8026415"/>
              <a:gd name="connsiteY1400" fmla="*/ 1516868 h 6663713"/>
              <a:gd name="connsiteX1401" fmla="*/ 547545 w 8026415"/>
              <a:gd name="connsiteY1401" fmla="*/ 1472639 h 6663713"/>
              <a:gd name="connsiteX1402" fmla="*/ 577073 w 8026415"/>
              <a:gd name="connsiteY1402" fmla="*/ 1449420 h 6663713"/>
              <a:gd name="connsiteX1403" fmla="*/ 621334 w 8026415"/>
              <a:gd name="connsiteY1403" fmla="*/ 1420865 h 6663713"/>
              <a:gd name="connsiteX1404" fmla="*/ 645487 w 8026415"/>
              <a:gd name="connsiteY1404" fmla="*/ 1403008 h 6663713"/>
              <a:gd name="connsiteX1405" fmla="*/ 656902 w 8026415"/>
              <a:gd name="connsiteY1405" fmla="*/ 1393182 h 6663713"/>
              <a:gd name="connsiteX1406" fmla="*/ 688786 w 8026415"/>
              <a:gd name="connsiteY1406" fmla="*/ 1366834 h 6663713"/>
              <a:gd name="connsiteX1407" fmla="*/ 700200 w 8026415"/>
              <a:gd name="connsiteY1407" fmla="*/ 1357008 h 6663713"/>
              <a:gd name="connsiteX1408" fmla="*/ 722130 w 8026415"/>
              <a:gd name="connsiteY1408" fmla="*/ 1317196 h 6663713"/>
              <a:gd name="connsiteX1409" fmla="*/ 741339 w 8026415"/>
              <a:gd name="connsiteY1409" fmla="*/ 1286335 h 6663713"/>
              <a:gd name="connsiteX1410" fmla="*/ 755472 w 8026415"/>
              <a:gd name="connsiteY1410" fmla="*/ 1267558 h 6663713"/>
              <a:gd name="connsiteX1411" fmla="*/ 762241 w 8026415"/>
              <a:gd name="connsiteY1411" fmla="*/ 1251448 h 6663713"/>
              <a:gd name="connsiteX1412" fmla="*/ 760914 w 8026415"/>
              <a:gd name="connsiteY1412" fmla="*/ 1249653 h 6663713"/>
              <a:gd name="connsiteX1413" fmla="*/ 708990 w 8026415"/>
              <a:gd name="connsiteY1413" fmla="*/ 1274158 h 6663713"/>
              <a:gd name="connsiteX1414" fmla="*/ 551988 w 8026415"/>
              <a:gd name="connsiteY1414" fmla="*/ 1390225 h 6663713"/>
              <a:gd name="connsiteX1415" fmla="*/ 538584 w 8026415"/>
              <a:gd name="connsiteY1415" fmla="*/ 1397357 h 6663713"/>
              <a:gd name="connsiteX1416" fmla="*/ 549998 w 8026415"/>
              <a:gd name="connsiteY1416" fmla="*/ 1387532 h 6663713"/>
              <a:gd name="connsiteX1417" fmla="*/ 584237 w 8026415"/>
              <a:gd name="connsiteY1417" fmla="*/ 1358054 h 6663713"/>
              <a:gd name="connsiteX1418" fmla="*/ 678266 w 8026415"/>
              <a:gd name="connsiteY1418" fmla="*/ 1270495 h 6663713"/>
              <a:gd name="connsiteX1419" fmla="*/ 737987 w 8026415"/>
              <a:gd name="connsiteY1419" fmla="*/ 1224955 h 6663713"/>
              <a:gd name="connsiteX1420" fmla="*/ 777237 w 8026415"/>
              <a:gd name="connsiteY1420" fmla="*/ 1195939 h 6663713"/>
              <a:gd name="connsiteX1421" fmla="*/ 812142 w 8026415"/>
              <a:gd name="connsiteY1421" fmla="*/ 1167359 h 6663713"/>
              <a:gd name="connsiteX1422" fmla="*/ 825910 w 8026415"/>
              <a:gd name="connsiteY1422" fmla="*/ 1154404 h 6663713"/>
              <a:gd name="connsiteX1423" fmla="*/ 809487 w 8026415"/>
              <a:gd name="connsiteY1423" fmla="*/ 1163769 h 6663713"/>
              <a:gd name="connsiteX1424" fmla="*/ 705139 w 8026415"/>
              <a:gd name="connsiteY1424" fmla="*/ 1243686 h 6663713"/>
              <a:gd name="connsiteX1425" fmla="*/ 655869 w 8026415"/>
              <a:gd name="connsiteY1425" fmla="*/ 1271781 h 6663713"/>
              <a:gd name="connsiteX1426" fmla="*/ 654542 w 8026415"/>
              <a:gd name="connsiteY1426" fmla="*/ 1269987 h 6663713"/>
              <a:gd name="connsiteX1427" fmla="*/ 654907 w 8026415"/>
              <a:gd name="connsiteY1427" fmla="*/ 1264164 h 6663713"/>
              <a:gd name="connsiteX1428" fmla="*/ 682081 w 8026415"/>
              <a:gd name="connsiteY1428" fmla="*/ 1244074 h 6663713"/>
              <a:gd name="connsiteX1429" fmla="*/ 698869 w 8026415"/>
              <a:gd name="connsiteY1429" fmla="*/ 1228887 h 6663713"/>
              <a:gd name="connsiteX1430" fmla="*/ 700562 w 8026415"/>
              <a:gd name="connsiteY1430" fmla="*/ 1224860 h 6663713"/>
              <a:gd name="connsiteX1431" fmla="*/ 693859 w 8026415"/>
              <a:gd name="connsiteY1431" fmla="*/ 1228426 h 6663713"/>
              <a:gd name="connsiteX1432" fmla="*/ 666685 w 8026415"/>
              <a:gd name="connsiteY1432" fmla="*/ 1248514 h 6663713"/>
              <a:gd name="connsiteX1433" fmla="*/ 656301 w 8026415"/>
              <a:gd name="connsiteY1433" fmla="*/ 1253416 h 6663713"/>
              <a:gd name="connsiteX1434" fmla="*/ 661012 w 8026415"/>
              <a:gd name="connsiteY1434" fmla="*/ 1247157 h 6663713"/>
              <a:gd name="connsiteX1435" fmla="*/ 693926 w 8026415"/>
              <a:gd name="connsiteY1435" fmla="*/ 1215883 h 6663713"/>
              <a:gd name="connsiteX1436" fmla="*/ 748637 w 8026415"/>
              <a:gd name="connsiteY1436" fmla="*/ 1169883 h 6663713"/>
              <a:gd name="connsiteX1437" fmla="*/ 747973 w 8026415"/>
              <a:gd name="connsiteY1437" fmla="*/ 1168985 h 6663713"/>
              <a:gd name="connsiteX1438" fmla="*/ 746645 w 8026415"/>
              <a:gd name="connsiteY1438" fmla="*/ 1167190 h 6663713"/>
              <a:gd name="connsiteX1439" fmla="*/ 734568 w 8026415"/>
              <a:gd name="connsiteY1439" fmla="*/ 1176119 h 6663713"/>
              <a:gd name="connsiteX1440" fmla="*/ 721529 w 8026415"/>
              <a:gd name="connsiteY1440" fmla="*/ 1177430 h 6663713"/>
              <a:gd name="connsiteX1441" fmla="*/ 716520 w 8026415"/>
              <a:gd name="connsiteY1441" fmla="*/ 1176969 h 6663713"/>
              <a:gd name="connsiteX1442" fmla="*/ 687355 w 8026415"/>
              <a:gd name="connsiteY1442" fmla="*/ 1194365 h 6663713"/>
              <a:gd name="connsiteX1443" fmla="*/ 708489 w 8026415"/>
              <a:gd name="connsiteY1443" fmla="*/ 1178740 h 6663713"/>
              <a:gd name="connsiteX1444" fmla="*/ 709517 w 8026415"/>
              <a:gd name="connsiteY1444" fmla="*/ 1173815 h 6663713"/>
              <a:gd name="connsiteX1445" fmla="*/ 708191 w 8026415"/>
              <a:gd name="connsiteY1445" fmla="*/ 1172019 h 6663713"/>
              <a:gd name="connsiteX1446" fmla="*/ 711210 w 8026415"/>
              <a:gd name="connsiteY1446" fmla="*/ 1169787 h 6663713"/>
              <a:gd name="connsiteX1447" fmla="*/ 742066 w 8026415"/>
              <a:gd name="connsiteY1447" fmla="*/ 1148365 h 6663713"/>
              <a:gd name="connsiteX1448" fmla="*/ 747440 w 8026415"/>
              <a:gd name="connsiteY1448" fmla="*/ 1143003 h 6663713"/>
              <a:gd name="connsiteX1449" fmla="*/ 743095 w 8026415"/>
              <a:gd name="connsiteY1449" fmla="*/ 1143440 h 6663713"/>
              <a:gd name="connsiteX1450" fmla="*/ 722324 w 8026415"/>
              <a:gd name="connsiteY1450" fmla="*/ 1153242 h 6663713"/>
              <a:gd name="connsiteX1451" fmla="*/ 715988 w 8026415"/>
              <a:gd name="connsiteY1451" fmla="*/ 1150985 h 6663713"/>
              <a:gd name="connsiteX1452" fmla="*/ 720036 w 8026415"/>
              <a:gd name="connsiteY1452" fmla="*/ 1143828 h 6663713"/>
              <a:gd name="connsiteX1453" fmla="*/ 735132 w 8026415"/>
              <a:gd name="connsiteY1453" fmla="*/ 1132668 h 6663713"/>
              <a:gd name="connsiteX1454" fmla="*/ 774017 w 8026415"/>
              <a:gd name="connsiteY1454" fmla="*/ 1109474 h 6663713"/>
              <a:gd name="connsiteX1455" fmla="*/ 787786 w 8026415"/>
              <a:gd name="connsiteY1455" fmla="*/ 1096519 h 6663713"/>
              <a:gd name="connsiteX1456" fmla="*/ 792862 w 8026415"/>
              <a:gd name="connsiteY1456" fmla="*/ 1084436 h 6663713"/>
              <a:gd name="connsiteX1457" fmla="*/ 818709 w 8026415"/>
              <a:gd name="connsiteY1457" fmla="*/ 1062552 h 6663713"/>
              <a:gd name="connsiteX1458" fmla="*/ 843526 w 8026415"/>
              <a:gd name="connsiteY1458" fmla="*/ 1045594 h 6663713"/>
              <a:gd name="connsiteX1459" fmla="*/ 847573 w 8026415"/>
              <a:gd name="connsiteY1459" fmla="*/ 1038437 h 6663713"/>
              <a:gd name="connsiteX1460" fmla="*/ 839544 w 8026415"/>
              <a:gd name="connsiteY1460" fmla="*/ 1040209 h 6663713"/>
              <a:gd name="connsiteX1461" fmla="*/ 831150 w 8026415"/>
              <a:gd name="connsiteY1461" fmla="*/ 1047801 h 6663713"/>
              <a:gd name="connsiteX1462" fmla="*/ 792928 w 8026415"/>
              <a:gd name="connsiteY1462" fmla="*/ 1071892 h 6663713"/>
              <a:gd name="connsiteX1463" fmla="*/ 785928 w 8026415"/>
              <a:gd name="connsiteY1463" fmla="*/ 1068739 h 6663713"/>
              <a:gd name="connsiteX1464" fmla="*/ 758753 w 8026415"/>
              <a:gd name="connsiteY1464" fmla="*/ 1088828 h 6663713"/>
              <a:gd name="connsiteX1465" fmla="*/ 733937 w 8026415"/>
              <a:gd name="connsiteY1465" fmla="*/ 1105786 h 6663713"/>
              <a:gd name="connsiteX1466" fmla="*/ 713466 w 8026415"/>
              <a:gd name="connsiteY1466" fmla="*/ 1122308 h 6663713"/>
              <a:gd name="connsiteX1467" fmla="*/ 638648 w 8026415"/>
              <a:gd name="connsiteY1467" fmla="*/ 1179009 h 6663713"/>
              <a:gd name="connsiteX1468" fmla="*/ 605436 w 8026415"/>
              <a:gd name="connsiteY1468" fmla="*/ 1203561 h 6663713"/>
              <a:gd name="connsiteX1469" fmla="*/ 557426 w 8026415"/>
              <a:gd name="connsiteY1469" fmla="*/ 1245993 h 6663713"/>
              <a:gd name="connsiteX1470" fmla="*/ 549397 w 8026415"/>
              <a:gd name="connsiteY1470" fmla="*/ 1247764 h 6663713"/>
              <a:gd name="connsiteX1471" fmla="*/ 515522 w 8026415"/>
              <a:gd name="connsiteY1471" fmla="*/ 1271420 h 6663713"/>
              <a:gd name="connsiteX1472" fmla="*/ 494022 w 8026415"/>
              <a:gd name="connsiteY1472" fmla="*/ 1292867 h 6663713"/>
              <a:gd name="connsiteX1473" fmla="*/ 474215 w 8026415"/>
              <a:gd name="connsiteY1473" fmla="*/ 1310287 h 6663713"/>
              <a:gd name="connsiteX1474" fmla="*/ 426637 w 8026415"/>
              <a:gd name="connsiteY1474" fmla="*/ 1334354 h 6663713"/>
              <a:gd name="connsiteX1475" fmla="*/ 399828 w 8026415"/>
              <a:gd name="connsiteY1475" fmla="*/ 1348620 h 6663713"/>
              <a:gd name="connsiteX1476" fmla="*/ 384369 w 8026415"/>
              <a:gd name="connsiteY1476" fmla="*/ 1362606 h 6663713"/>
              <a:gd name="connsiteX1477" fmla="*/ 381872 w 8026415"/>
              <a:gd name="connsiteY1477" fmla="*/ 1349789 h 6663713"/>
              <a:gd name="connsiteX1478" fmla="*/ 378204 w 8026415"/>
              <a:gd name="connsiteY1478" fmla="*/ 1339608 h 6663713"/>
              <a:gd name="connsiteX1479" fmla="*/ 372455 w 8026415"/>
              <a:gd name="connsiteY1479" fmla="*/ 1348229 h 6663713"/>
              <a:gd name="connsiteX1480" fmla="*/ 282768 w 8026415"/>
              <a:gd name="connsiteY1480" fmla="*/ 1441499 h 6663713"/>
              <a:gd name="connsiteX1481" fmla="*/ 252016 w 8026415"/>
              <a:gd name="connsiteY1481" fmla="*/ 1461848 h 6663713"/>
              <a:gd name="connsiteX1482" fmla="*/ 249530 w 8026415"/>
              <a:gd name="connsiteY1482" fmla="*/ 1461120 h 6663713"/>
              <a:gd name="connsiteX1483" fmla="*/ 239146 w 8026415"/>
              <a:gd name="connsiteY1483" fmla="*/ 1466021 h 6663713"/>
              <a:gd name="connsiteX1484" fmla="*/ 227658 w 8026415"/>
              <a:gd name="connsiteY1484" fmla="*/ 1477965 h 6663713"/>
              <a:gd name="connsiteX1485" fmla="*/ 174524 w 8026415"/>
              <a:gd name="connsiteY1485" fmla="*/ 1513123 h 6663713"/>
              <a:gd name="connsiteX1486" fmla="*/ 115250 w 8026415"/>
              <a:gd name="connsiteY1486" fmla="*/ 1522401 h 6663713"/>
              <a:gd name="connsiteX1487" fmla="*/ 113408 w 8026415"/>
              <a:gd name="connsiteY1487" fmla="*/ 1521109 h 6663713"/>
              <a:gd name="connsiteX1488" fmla="*/ 133669 w 8026415"/>
              <a:gd name="connsiteY1488" fmla="*/ 1506515 h 6663713"/>
              <a:gd name="connsiteX1489" fmla="*/ 142727 w 8026415"/>
              <a:gd name="connsiteY1489" fmla="*/ 1499819 h 6663713"/>
              <a:gd name="connsiteX1490" fmla="*/ 213861 w 8026415"/>
              <a:gd name="connsiteY1490" fmla="*/ 1444454 h 6663713"/>
              <a:gd name="connsiteX1491" fmla="*/ 261141 w 8026415"/>
              <a:gd name="connsiteY1491" fmla="*/ 1413666 h 6663713"/>
              <a:gd name="connsiteX1492" fmla="*/ 304074 w 8026415"/>
              <a:gd name="connsiteY1492" fmla="*/ 1383315 h 6663713"/>
              <a:gd name="connsiteX1493" fmla="*/ 341332 w 8026415"/>
              <a:gd name="connsiteY1493" fmla="*/ 1351605 h 6663713"/>
              <a:gd name="connsiteX1494" fmla="*/ 441036 w 8026415"/>
              <a:gd name="connsiteY1494" fmla="*/ 1265405 h 6663713"/>
              <a:gd name="connsiteX1495" fmla="*/ 501420 w 8026415"/>
              <a:gd name="connsiteY1495" fmla="*/ 1220764 h 6663713"/>
              <a:gd name="connsiteX1496" fmla="*/ 512833 w 8026415"/>
              <a:gd name="connsiteY1496" fmla="*/ 1210937 h 6663713"/>
              <a:gd name="connsiteX1497" fmla="*/ 504140 w 8026415"/>
              <a:gd name="connsiteY1497" fmla="*/ 1211811 h 6663713"/>
              <a:gd name="connsiteX1498" fmla="*/ 468274 w 8026415"/>
              <a:gd name="connsiteY1498" fmla="*/ 1232773 h 6663713"/>
              <a:gd name="connsiteX1499" fmla="*/ 420331 w 8026415"/>
              <a:gd name="connsiteY1499" fmla="*/ 1262663 h 6663713"/>
              <a:gd name="connsiteX1500" fmla="*/ 430417 w 8026415"/>
              <a:gd name="connsiteY1500" fmla="*/ 1251042 h 6663713"/>
              <a:gd name="connsiteX1501" fmla="*/ 457956 w 8026415"/>
              <a:gd name="connsiteY1501" fmla="*/ 1225131 h 6663713"/>
              <a:gd name="connsiteX1502" fmla="*/ 462003 w 8026415"/>
              <a:gd name="connsiteY1502" fmla="*/ 1217974 h 6663713"/>
              <a:gd name="connsiteX1503" fmla="*/ 452281 w 8026415"/>
              <a:gd name="connsiteY1503" fmla="*/ 1223773 h 6663713"/>
              <a:gd name="connsiteX1504" fmla="*/ 440204 w 8026415"/>
              <a:gd name="connsiteY1504" fmla="*/ 1232702 h 6663713"/>
              <a:gd name="connsiteX1505" fmla="*/ 392560 w 8026415"/>
              <a:gd name="connsiteY1505" fmla="*/ 1269311 h 6663713"/>
              <a:gd name="connsiteX1506" fmla="*/ 362369 w 8026415"/>
              <a:gd name="connsiteY1506" fmla="*/ 1291631 h 6663713"/>
              <a:gd name="connsiteX1507" fmla="*/ 333867 w 8026415"/>
              <a:gd name="connsiteY1507" fmla="*/ 1309926 h 6663713"/>
              <a:gd name="connsiteX1508" fmla="*/ 242625 w 8026415"/>
              <a:gd name="connsiteY1508" fmla="*/ 1375989 h 6663713"/>
              <a:gd name="connsiteX1509" fmla="*/ 232904 w 8026415"/>
              <a:gd name="connsiteY1509" fmla="*/ 1381788 h 6663713"/>
              <a:gd name="connsiteX1510" fmla="*/ 226203 w 8026415"/>
              <a:gd name="connsiteY1510" fmla="*/ 1385353 h 6663713"/>
              <a:gd name="connsiteX1511" fmla="*/ 192627 w 8026415"/>
              <a:gd name="connsiteY1511" fmla="*/ 1415730 h 6663713"/>
              <a:gd name="connsiteX1512" fmla="*/ 149030 w 8026415"/>
              <a:gd name="connsiteY1512" fmla="*/ 1445183 h 6663713"/>
              <a:gd name="connsiteX1513" fmla="*/ 142991 w 8026415"/>
              <a:gd name="connsiteY1513" fmla="*/ 1449647 h 6663713"/>
              <a:gd name="connsiteX1514" fmla="*/ 109779 w 8026415"/>
              <a:gd name="connsiteY1514" fmla="*/ 1474200 h 6663713"/>
              <a:gd name="connsiteX1515" fmla="*/ 89619 w 8026415"/>
              <a:gd name="connsiteY1515" fmla="*/ 1487195 h 6663713"/>
              <a:gd name="connsiteX1516" fmla="*/ 82143 w 8026415"/>
              <a:gd name="connsiteY1516" fmla="*/ 1492349 h 6663713"/>
              <a:gd name="connsiteX1517" fmla="*/ 71437 w 8026415"/>
              <a:gd name="connsiteY1517" fmla="*/ 1476023 h 6663713"/>
              <a:gd name="connsiteX1518" fmla="*/ 42572 w 8026415"/>
              <a:gd name="connsiteY1518" fmla="*/ 1463656 h 6663713"/>
              <a:gd name="connsiteX1519" fmla="*/ 13708 w 8026415"/>
              <a:gd name="connsiteY1519" fmla="*/ 1401822 h 6663713"/>
              <a:gd name="connsiteX1520" fmla="*/ 67312 w 8026415"/>
              <a:gd name="connsiteY1520" fmla="*/ 1339986 h 6663713"/>
              <a:gd name="connsiteX1521" fmla="*/ 166278 w 8026415"/>
              <a:gd name="connsiteY1521" fmla="*/ 1286394 h 6663713"/>
              <a:gd name="connsiteX1522" fmla="*/ 182773 w 8026415"/>
              <a:gd name="connsiteY1522" fmla="*/ 1261660 h 6663713"/>
              <a:gd name="connsiteX1523" fmla="*/ 224007 w 8026415"/>
              <a:gd name="connsiteY1523" fmla="*/ 1199825 h 6663713"/>
              <a:gd name="connsiteX1524" fmla="*/ 273490 w 8026415"/>
              <a:gd name="connsiteY1524" fmla="*/ 1166845 h 6663713"/>
              <a:gd name="connsiteX1525" fmla="*/ 417812 w 8026415"/>
              <a:gd name="connsiteY1525" fmla="*/ 993705 h 6663713"/>
              <a:gd name="connsiteX1526" fmla="*/ 533786 w 8026415"/>
              <a:gd name="connsiteY1526" fmla="*/ 880854 h 6663713"/>
              <a:gd name="connsiteX1527" fmla="*/ 545315 w 8026415"/>
              <a:gd name="connsiteY1527" fmla="*/ 867658 h 6663713"/>
              <a:gd name="connsiteX1528" fmla="*/ 544228 w 8026415"/>
              <a:gd name="connsiteY1528" fmla="*/ 866090 h 6663713"/>
              <a:gd name="connsiteX1529" fmla="*/ 489592 w 8026415"/>
              <a:gd name="connsiteY1529" fmla="*/ 864545 h 6663713"/>
              <a:gd name="connsiteX1530" fmla="*/ 378256 w 8026415"/>
              <a:gd name="connsiteY1530" fmla="*/ 922259 h 6663713"/>
              <a:gd name="connsiteX1531" fmla="*/ 258675 w 8026415"/>
              <a:gd name="connsiteY1531" fmla="*/ 967603 h 6663713"/>
              <a:gd name="connsiteX1532" fmla="*/ 143217 w 8026415"/>
              <a:gd name="connsiteY1532" fmla="*/ 988217 h 6663713"/>
              <a:gd name="connsiteX1533" fmla="*/ 101983 w 8026415"/>
              <a:gd name="connsiteY1533" fmla="*/ 975850 h 6663713"/>
              <a:gd name="connsiteX1534" fmla="*/ 118477 w 8026415"/>
              <a:gd name="connsiteY1534" fmla="*/ 930503 h 6663713"/>
              <a:gd name="connsiteX1535" fmla="*/ 584435 w 8026415"/>
              <a:gd name="connsiteY1535" fmla="*/ 567735 h 6663713"/>
              <a:gd name="connsiteX1536" fmla="*/ 666904 w 8026415"/>
              <a:gd name="connsiteY1536" fmla="*/ 468797 h 6663713"/>
              <a:gd name="connsiteX1537" fmla="*/ 679274 w 8026415"/>
              <a:gd name="connsiteY1537" fmla="*/ 456429 h 6663713"/>
              <a:gd name="connsiteX1538" fmla="*/ 827720 w 8026415"/>
              <a:gd name="connsiteY1538" fmla="*/ 332757 h 6663713"/>
              <a:gd name="connsiteX1539" fmla="*/ 852098 w 8026415"/>
              <a:gd name="connsiteY1539" fmla="*/ 314972 h 6663713"/>
              <a:gd name="connsiteX1540" fmla="*/ 906350 w 8026415"/>
              <a:gd name="connsiteY1540" fmla="*/ 236085 h 6663713"/>
              <a:gd name="connsiteX1541" fmla="*/ 897820 w 8026415"/>
              <a:gd name="connsiteY1541" fmla="*/ 209088 h 6663713"/>
              <a:gd name="connsiteX1542" fmla="*/ 852462 w 8026415"/>
              <a:gd name="connsiteY1542" fmla="*/ 213208 h 6663713"/>
              <a:gd name="connsiteX1543" fmla="*/ 782061 w 8026415"/>
              <a:gd name="connsiteY1543" fmla="*/ 244705 h 6663713"/>
              <a:gd name="connsiteX1544" fmla="*/ 776559 w 8026415"/>
              <a:gd name="connsiteY1544" fmla="*/ 249099 h 6663713"/>
              <a:gd name="connsiteX1545" fmla="*/ 725963 w 8026415"/>
              <a:gd name="connsiteY1545" fmla="*/ 277552 h 6663713"/>
              <a:gd name="connsiteX1546" fmla="*/ 675150 w 8026415"/>
              <a:gd name="connsiteY1546" fmla="*/ 312147 h 6663713"/>
              <a:gd name="connsiteX1547" fmla="*/ 656956 w 8026415"/>
              <a:gd name="connsiteY1547" fmla="*/ 322258 h 6663713"/>
              <a:gd name="connsiteX1548" fmla="*/ 646196 w 8026415"/>
              <a:gd name="connsiteY1548" fmla="*/ 324429 h 6663713"/>
              <a:gd name="connsiteX1549" fmla="*/ 638937 w 8026415"/>
              <a:gd name="connsiteY1549" fmla="*/ 332577 h 6663713"/>
              <a:gd name="connsiteX1550" fmla="*/ 648731 w 8026415"/>
              <a:gd name="connsiteY1550" fmla="*/ 371225 h 6663713"/>
              <a:gd name="connsiteX1551" fmla="*/ 652855 w 8026415"/>
              <a:gd name="connsiteY1551" fmla="*/ 404204 h 6663713"/>
              <a:gd name="connsiteX1552" fmla="*/ 623988 w 8026415"/>
              <a:gd name="connsiteY1552" fmla="*/ 400082 h 6663713"/>
              <a:gd name="connsiteX1553" fmla="*/ 570382 w 8026415"/>
              <a:gd name="connsiteY1553" fmla="*/ 404204 h 6663713"/>
              <a:gd name="connsiteX1554" fmla="*/ 516778 w 8026415"/>
              <a:gd name="connsiteY1554" fmla="*/ 490775 h 6663713"/>
              <a:gd name="connsiteX1555" fmla="*/ 496160 w 8026415"/>
              <a:gd name="connsiteY1555" fmla="*/ 523752 h 6663713"/>
              <a:gd name="connsiteX1556" fmla="*/ 401319 w 8026415"/>
              <a:gd name="connsiteY1556" fmla="*/ 585588 h 6663713"/>
              <a:gd name="connsiteX1557" fmla="*/ 273489 w 8026415"/>
              <a:gd name="connsiteY1557" fmla="*/ 569100 h 6663713"/>
              <a:gd name="connsiteX1558" fmla="*/ 219883 w 8026415"/>
              <a:gd name="connsiteY1558" fmla="*/ 531998 h 6663713"/>
              <a:gd name="connsiteX1559" fmla="*/ 248751 w 8026415"/>
              <a:gd name="connsiteY1559" fmla="*/ 486651 h 6663713"/>
              <a:gd name="connsiteX1560" fmla="*/ 405893 w 8026415"/>
              <a:gd name="connsiteY1560" fmla="*/ 299406 h 6663713"/>
              <a:gd name="connsiteX1561" fmla="*/ 456196 w 8026415"/>
              <a:gd name="connsiteY1561" fmla="*/ 242532 h 6663713"/>
              <a:gd name="connsiteX1562" fmla="*/ 444749 w 8026415"/>
              <a:gd name="connsiteY1562" fmla="*/ 245672 h 6663713"/>
              <a:gd name="connsiteX1563" fmla="*/ 378256 w 8026415"/>
              <a:gd name="connsiteY1563" fmla="*/ 229700 h 6663713"/>
              <a:gd name="connsiteX1564" fmla="*/ 357640 w 8026415"/>
              <a:gd name="connsiteY1564" fmla="*/ 242065 h 6663713"/>
              <a:gd name="connsiteX1565" fmla="*/ 324652 w 8026415"/>
              <a:gd name="connsiteY1565" fmla="*/ 266798 h 6663713"/>
              <a:gd name="connsiteX1566" fmla="*/ 279293 w 8026415"/>
              <a:gd name="connsiteY1566" fmla="*/ 221453 h 6663713"/>
              <a:gd name="connsiteX1567" fmla="*/ 200947 w 8026415"/>
              <a:gd name="connsiteY1567" fmla="*/ 147250 h 6663713"/>
              <a:gd name="connsiteX1568" fmla="*/ 271046 w 8026415"/>
              <a:gd name="connsiteY1568" fmla="*/ 2968 h 666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</a:cxnLst>
            <a:rect l="l" t="t" r="r" b="b"/>
            <a:pathLst>
              <a:path w="8026415" h="6663713">
                <a:moveTo>
                  <a:pt x="941173" y="5654392"/>
                </a:moveTo>
                <a:lnTo>
                  <a:pt x="900483" y="5688697"/>
                </a:lnTo>
                <a:lnTo>
                  <a:pt x="885658" y="5700223"/>
                </a:lnTo>
                <a:lnTo>
                  <a:pt x="885892" y="5696206"/>
                </a:lnTo>
                <a:lnTo>
                  <a:pt x="887974" y="5694180"/>
                </a:lnTo>
                <a:cubicBezTo>
                  <a:pt x="887289" y="5693299"/>
                  <a:pt x="893216" y="5688690"/>
                  <a:pt x="892532" y="5687809"/>
                </a:cubicBezTo>
                <a:lnTo>
                  <a:pt x="886195" y="5690989"/>
                </a:lnTo>
                <a:lnTo>
                  <a:pt x="886251" y="5690021"/>
                </a:lnTo>
                <a:lnTo>
                  <a:pt x="896248" y="5682249"/>
                </a:lnTo>
                <a:cubicBezTo>
                  <a:pt x="908104" y="5673032"/>
                  <a:pt x="923610" y="5662389"/>
                  <a:pt x="941173" y="5654392"/>
                </a:cubicBezTo>
                <a:close/>
                <a:moveTo>
                  <a:pt x="6314373" y="5423453"/>
                </a:moveTo>
                <a:lnTo>
                  <a:pt x="6293047" y="5427510"/>
                </a:lnTo>
                <a:lnTo>
                  <a:pt x="6279496" y="5429742"/>
                </a:lnTo>
                <a:lnTo>
                  <a:pt x="6302242" y="5439154"/>
                </a:lnTo>
                <a:cubicBezTo>
                  <a:pt x="6312773" y="5441909"/>
                  <a:pt x="6323037" y="5442924"/>
                  <a:pt x="6333112" y="5442155"/>
                </a:cubicBezTo>
                <a:lnTo>
                  <a:pt x="6348767" y="5438099"/>
                </a:lnTo>
                <a:lnTo>
                  <a:pt x="6333766" y="5425964"/>
                </a:lnTo>
                <a:cubicBezTo>
                  <a:pt x="6327838" y="5423645"/>
                  <a:pt x="6321266" y="5423002"/>
                  <a:pt x="6314373" y="5423453"/>
                </a:cubicBezTo>
                <a:close/>
                <a:moveTo>
                  <a:pt x="6420877" y="5398654"/>
                </a:moveTo>
                <a:lnTo>
                  <a:pt x="6419214" y="5401233"/>
                </a:lnTo>
                <a:lnTo>
                  <a:pt x="6422938" y="5401488"/>
                </a:lnTo>
                <a:close/>
                <a:moveTo>
                  <a:pt x="6793539" y="5298429"/>
                </a:moveTo>
                <a:cubicBezTo>
                  <a:pt x="6788642" y="5298944"/>
                  <a:pt x="6782716" y="5301779"/>
                  <a:pt x="6775499" y="5307963"/>
                </a:cubicBezTo>
                <a:cubicBezTo>
                  <a:pt x="6759004" y="5324452"/>
                  <a:pt x="6742510" y="5316206"/>
                  <a:pt x="6721892" y="5312085"/>
                </a:cubicBezTo>
                <a:cubicBezTo>
                  <a:pt x="6672410" y="5303838"/>
                  <a:pt x="6622927" y="5328573"/>
                  <a:pt x="6573446" y="5336818"/>
                </a:cubicBezTo>
                <a:cubicBezTo>
                  <a:pt x="6548706" y="5340941"/>
                  <a:pt x="6556951" y="5378042"/>
                  <a:pt x="6544581" y="5398654"/>
                </a:cubicBezTo>
                <a:lnTo>
                  <a:pt x="6531154" y="5418962"/>
                </a:lnTo>
                <a:lnTo>
                  <a:pt x="6548818" y="5419577"/>
                </a:lnTo>
                <a:cubicBezTo>
                  <a:pt x="6561414" y="5420350"/>
                  <a:pt x="6573826" y="5421809"/>
                  <a:pt x="6585772" y="5425010"/>
                </a:cubicBezTo>
                <a:cubicBezTo>
                  <a:pt x="6589754" y="5426076"/>
                  <a:pt x="6593737" y="5427143"/>
                  <a:pt x="6598785" y="5424229"/>
                </a:cubicBezTo>
                <a:lnTo>
                  <a:pt x="6613378" y="5408138"/>
                </a:lnTo>
                <a:lnTo>
                  <a:pt x="6614681" y="5402776"/>
                </a:lnTo>
                <a:cubicBezTo>
                  <a:pt x="6618804" y="5400715"/>
                  <a:pt x="6622928" y="5398654"/>
                  <a:pt x="6626536" y="5398138"/>
                </a:cubicBezTo>
                <a:lnTo>
                  <a:pt x="6628400" y="5399125"/>
                </a:lnTo>
                <a:lnTo>
                  <a:pt x="6632274" y="5397050"/>
                </a:lnTo>
                <a:cubicBezTo>
                  <a:pt x="6643992" y="5393386"/>
                  <a:pt x="6656164" y="5394246"/>
                  <a:pt x="6668493" y="5397016"/>
                </a:cubicBezTo>
                <a:lnTo>
                  <a:pt x="6688870" y="5403280"/>
                </a:lnTo>
                <a:lnTo>
                  <a:pt x="6693028" y="5398654"/>
                </a:lnTo>
                <a:cubicBezTo>
                  <a:pt x="6709522" y="5382164"/>
                  <a:pt x="6721893" y="5382164"/>
                  <a:pt x="6742510" y="5390410"/>
                </a:cubicBezTo>
                <a:cubicBezTo>
                  <a:pt x="6771374" y="5398654"/>
                  <a:pt x="6824980" y="5357430"/>
                  <a:pt x="6816732" y="5328573"/>
                </a:cubicBezTo>
                <a:cubicBezTo>
                  <a:pt x="6813641" y="5316207"/>
                  <a:pt x="6808229" y="5296883"/>
                  <a:pt x="6793539" y="5298429"/>
                </a:cubicBezTo>
                <a:close/>
                <a:moveTo>
                  <a:pt x="8026414" y="4939298"/>
                </a:moveTo>
                <a:lnTo>
                  <a:pt x="8026414" y="5146935"/>
                </a:lnTo>
                <a:lnTo>
                  <a:pt x="7975442" y="5167799"/>
                </a:lnTo>
                <a:cubicBezTo>
                  <a:pt x="7909466" y="5188412"/>
                  <a:pt x="7835244" y="5196657"/>
                  <a:pt x="7777516" y="5233759"/>
                </a:cubicBezTo>
                <a:cubicBezTo>
                  <a:pt x="7728032" y="5262615"/>
                  <a:pt x="7682674" y="5274981"/>
                  <a:pt x="7633190" y="5250247"/>
                </a:cubicBezTo>
                <a:cubicBezTo>
                  <a:pt x="7633190" y="5217269"/>
                  <a:pt x="7649686" y="5200780"/>
                  <a:pt x="7682675" y="5192534"/>
                </a:cubicBezTo>
                <a:cubicBezTo>
                  <a:pt x="7785762" y="5176044"/>
                  <a:pt x="7876479" y="5134821"/>
                  <a:pt x="7942455" y="5052374"/>
                </a:cubicBezTo>
                <a:cubicBezTo>
                  <a:pt x="7958950" y="5031762"/>
                  <a:pt x="8000183" y="5027639"/>
                  <a:pt x="7996059" y="5002906"/>
                </a:cubicBezTo>
                <a:cubicBezTo>
                  <a:pt x="7992968" y="4981262"/>
                  <a:pt x="7996317" y="4966576"/>
                  <a:pt x="8003406" y="4956078"/>
                </a:cubicBezTo>
                <a:close/>
                <a:moveTo>
                  <a:pt x="1335630" y="3756737"/>
                </a:moveTo>
                <a:cubicBezTo>
                  <a:pt x="1333732" y="3760673"/>
                  <a:pt x="1327470" y="3764818"/>
                  <a:pt x="1324955" y="3767821"/>
                </a:cubicBezTo>
                <a:cubicBezTo>
                  <a:pt x="1307404" y="3782120"/>
                  <a:pt x="1301143" y="3786265"/>
                  <a:pt x="1291184" y="3784826"/>
                </a:cubicBezTo>
                <a:cubicBezTo>
                  <a:pt x="1286820" y="3785037"/>
                  <a:pt x="1283689" y="3787110"/>
                  <a:pt x="1281176" y="3790114"/>
                </a:cubicBezTo>
                <a:cubicBezTo>
                  <a:pt x="1273016" y="3798193"/>
                  <a:pt x="1259877" y="3805554"/>
                  <a:pt x="1250484" y="3811773"/>
                </a:cubicBezTo>
                <a:lnTo>
                  <a:pt x="1205504" y="3845071"/>
                </a:lnTo>
                <a:lnTo>
                  <a:pt x="1218814" y="3826047"/>
                </a:lnTo>
                <a:lnTo>
                  <a:pt x="1288102" y="3780172"/>
                </a:lnTo>
                <a:cubicBezTo>
                  <a:pt x="1306886" y="3767734"/>
                  <a:pt x="1323157" y="3758303"/>
                  <a:pt x="1335630" y="3756737"/>
                </a:cubicBezTo>
                <a:close/>
                <a:moveTo>
                  <a:pt x="1447902" y="3305999"/>
                </a:moveTo>
                <a:lnTo>
                  <a:pt x="1433018" y="3316913"/>
                </a:lnTo>
                <a:lnTo>
                  <a:pt x="1428857" y="3319691"/>
                </a:lnTo>
                <a:lnTo>
                  <a:pt x="1430800" y="3317673"/>
                </a:lnTo>
                <a:close/>
                <a:moveTo>
                  <a:pt x="1339393" y="2806931"/>
                </a:moveTo>
                <a:lnTo>
                  <a:pt x="1336223" y="2809445"/>
                </a:lnTo>
                <a:lnTo>
                  <a:pt x="1332705" y="2811909"/>
                </a:lnTo>
                <a:lnTo>
                  <a:pt x="1332566" y="2811134"/>
                </a:lnTo>
                <a:lnTo>
                  <a:pt x="1333628" y="2810446"/>
                </a:lnTo>
                <a:close/>
                <a:moveTo>
                  <a:pt x="1576339" y="2639907"/>
                </a:moveTo>
                <a:cubicBezTo>
                  <a:pt x="1576804" y="2639765"/>
                  <a:pt x="1576894" y="2639908"/>
                  <a:pt x="1575394" y="2641051"/>
                </a:cubicBezTo>
                <a:lnTo>
                  <a:pt x="1575093" y="2641582"/>
                </a:lnTo>
                <a:lnTo>
                  <a:pt x="1572214" y="2643050"/>
                </a:lnTo>
                <a:cubicBezTo>
                  <a:pt x="1572034" y="2642763"/>
                  <a:pt x="1572034" y="2642763"/>
                  <a:pt x="1575034" y="2640478"/>
                </a:cubicBezTo>
                <a:cubicBezTo>
                  <a:pt x="1575034" y="2640478"/>
                  <a:pt x="1575874" y="2640050"/>
                  <a:pt x="1576339" y="2639907"/>
                </a:cubicBezTo>
                <a:close/>
                <a:moveTo>
                  <a:pt x="1675711" y="2594244"/>
                </a:moveTo>
                <a:lnTo>
                  <a:pt x="1675322" y="2594642"/>
                </a:lnTo>
                <a:lnTo>
                  <a:pt x="1671901" y="2596689"/>
                </a:lnTo>
                <a:close/>
                <a:moveTo>
                  <a:pt x="384100" y="1289449"/>
                </a:moveTo>
                <a:cubicBezTo>
                  <a:pt x="378360" y="1300633"/>
                  <a:pt x="363928" y="1312691"/>
                  <a:pt x="345813" y="1326083"/>
                </a:cubicBezTo>
                <a:cubicBezTo>
                  <a:pt x="291466" y="1366261"/>
                  <a:pt x="234100" y="1408669"/>
                  <a:pt x="179754" y="1448845"/>
                </a:cubicBezTo>
                <a:cubicBezTo>
                  <a:pt x="161638" y="1462239"/>
                  <a:pt x="148533" y="1476092"/>
                  <a:pt x="129753" y="1488586"/>
                </a:cubicBezTo>
                <a:cubicBezTo>
                  <a:pt x="126734" y="1490818"/>
                  <a:pt x="125041" y="1494846"/>
                  <a:pt x="122023" y="1497078"/>
                </a:cubicBezTo>
                <a:cubicBezTo>
                  <a:pt x="118340" y="1498412"/>
                  <a:pt x="119667" y="1500207"/>
                  <a:pt x="120331" y="1501105"/>
                </a:cubicBezTo>
                <a:cubicBezTo>
                  <a:pt x="120331" y="1501105"/>
                  <a:pt x="120994" y="1502003"/>
                  <a:pt x="124014" y="1499771"/>
                </a:cubicBezTo>
                <a:cubicBezTo>
                  <a:pt x="130052" y="1495307"/>
                  <a:pt x="132408" y="1492176"/>
                  <a:pt x="136754" y="1491740"/>
                </a:cubicBezTo>
                <a:cubicBezTo>
                  <a:pt x="133734" y="1493972"/>
                  <a:pt x="134398" y="1494869"/>
                  <a:pt x="134398" y="1494869"/>
                </a:cubicBezTo>
                <a:lnTo>
                  <a:pt x="105861" y="1515818"/>
                </a:lnTo>
                <a:lnTo>
                  <a:pt x="90445" y="1505009"/>
                </a:lnTo>
                <a:lnTo>
                  <a:pt x="87593" y="1500660"/>
                </a:lnTo>
                <a:lnTo>
                  <a:pt x="88172" y="1500238"/>
                </a:lnTo>
                <a:cubicBezTo>
                  <a:pt x="98482" y="1493657"/>
                  <a:pt x="108535" y="1488308"/>
                  <a:pt x="117743" y="1484972"/>
                </a:cubicBezTo>
                <a:cubicBezTo>
                  <a:pt x="128127" y="1480070"/>
                  <a:pt x="134165" y="1475607"/>
                  <a:pt x="142560" y="1468013"/>
                </a:cubicBezTo>
                <a:cubicBezTo>
                  <a:pt x="153309" y="1457289"/>
                  <a:pt x="162367" y="1450593"/>
                  <a:pt x="175773" y="1443460"/>
                </a:cubicBezTo>
                <a:cubicBezTo>
                  <a:pt x="182474" y="1439893"/>
                  <a:pt x="188512" y="1435430"/>
                  <a:pt x="193887" y="1430068"/>
                </a:cubicBezTo>
                <a:cubicBezTo>
                  <a:pt x="201618" y="1421576"/>
                  <a:pt x="218040" y="1412211"/>
                  <a:pt x="228128" y="1400591"/>
                </a:cubicBezTo>
                <a:cubicBezTo>
                  <a:pt x="230483" y="1397461"/>
                  <a:pt x="243224" y="1389430"/>
                  <a:pt x="249925" y="1385864"/>
                </a:cubicBezTo>
                <a:cubicBezTo>
                  <a:pt x="270032" y="1375163"/>
                  <a:pt x="285129" y="1364003"/>
                  <a:pt x="303244" y="1350611"/>
                </a:cubicBezTo>
                <a:cubicBezTo>
                  <a:pt x="312302" y="1343915"/>
                  <a:pt x="323715" y="1334090"/>
                  <a:pt x="334100" y="1329188"/>
                </a:cubicBezTo>
                <a:cubicBezTo>
                  <a:pt x="337784" y="1327853"/>
                  <a:pt x="340802" y="1325622"/>
                  <a:pt x="342494" y="1321594"/>
                </a:cubicBezTo>
                <a:cubicBezTo>
                  <a:pt x="344552" y="1311744"/>
                  <a:pt x="350589" y="1307280"/>
                  <a:pt x="370032" y="1295683"/>
                </a:cubicBezTo>
                <a:cubicBezTo>
                  <a:pt x="373715" y="1294350"/>
                  <a:pt x="379753" y="1289884"/>
                  <a:pt x="384100" y="1289449"/>
                </a:cubicBezTo>
                <a:close/>
                <a:moveTo>
                  <a:pt x="620567" y="1249292"/>
                </a:moveTo>
                <a:cubicBezTo>
                  <a:pt x="624249" y="1247958"/>
                  <a:pt x="621894" y="1251087"/>
                  <a:pt x="619539" y="1254217"/>
                </a:cubicBezTo>
                <a:cubicBezTo>
                  <a:pt x="613135" y="1264504"/>
                  <a:pt x="613135" y="1264504"/>
                  <a:pt x="599068" y="1270739"/>
                </a:cubicBezTo>
                <a:cubicBezTo>
                  <a:pt x="595384" y="1272073"/>
                  <a:pt x="584335" y="1276077"/>
                  <a:pt x="583672" y="1275179"/>
                </a:cubicBezTo>
                <a:cubicBezTo>
                  <a:pt x="572923" y="1285902"/>
                  <a:pt x="561874" y="1289906"/>
                  <a:pt x="552816" y="1296601"/>
                </a:cubicBezTo>
                <a:cubicBezTo>
                  <a:pt x="542066" y="1307326"/>
                  <a:pt x="526969" y="1318486"/>
                  <a:pt x="516585" y="1323386"/>
                </a:cubicBezTo>
                <a:cubicBezTo>
                  <a:pt x="510547" y="1327851"/>
                  <a:pt x="506863" y="1329185"/>
                  <a:pt x="501489" y="1334547"/>
                </a:cubicBezTo>
                <a:cubicBezTo>
                  <a:pt x="495451" y="1339011"/>
                  <a:pt x="488748" y="1342577"/>
                  <a:pt x="481018" y="1351069"/>
                </a:cubicBezTo>
                <a:cubicBezTo>
                  <a:pt x="475643" y="1356431"/>
                  <a:pt x="464594" y="1360434"/>
                  <a:pt x="459219" y="1365796"/>
                </a:cubicBezTo>
                <a:cubicBezTo>
                  <a:pt x="457527" y="1369824"/>
                  <a:pt x="450825" y="1373390"/>
                  <a:pt x="447807" y="1375622"/>
                </a:cubicBezTo>
                <a:cubicBezTo>
                  <a:pt x="441767" y="1380086"/>
                  <a:pt x="443460" y="1376058"/>
                  <a:pt x="439777" y="1377393"/>
                </a:cubicBezTo>
                <a:cubicBezTo>
                  <a:pt x="436757" y="1379625"/>
                  <a:pt x="430719" y="1384089"/>
                  <a:pt x="424680" y="1388553"/>
                </a:cubicBezTo>
                <a:cubicBezTo>
                  <a:pt x="425343" y="1389451"/>
                  <a:pt x="422988" y="1392580"/>
                  <a:pt x="419969" y="1394812"/>
                </a:cubicBezTo>
                <a:cubicBezTo>
                  <a:pt x="413267" y="1398379"/>
                  <a:pt x="414960" y="1394353"/>
                  <a:pt x="414295" y="1393454"/>
                </a:cubicBezTo>
                <a:cubicBezTo>
                  <a:pt x="408257" y="1397918"/>
                  <a:pt x="402219" y="1402382"/>
                  <a:pt x="396180" y="1406846"/>
                </a:cubicBezTo>
                <a:cubicBezTo>
                  <a:pt x="400526" y="1406410"/>
                  <a:pt x="394488" y="1410874"/>
                  <a:pt x="391469" y="1413106"/>
                </a:cubicBezTo>
                <a:cubicBezTo>
                  <a:pt x="384767" y="1416672"/>
                  <a:pt x="387122" y="1413543"/>
                  <a:pt x="385795" y="1411748"/>
                </a:cubicBezTo>
                <a:lnTo>
                  <a:pt x="383141" y="1413807"/>
                </a:lnTo>
                <a:lnTo>
                  <a:pt x="383417" y="1412485"/>
                </a:lnTo>
                <a:lnTo>
                  <a:pt x="384488" y="1401607"/>
                </a:lnTo>
                <a:lnTo>
                  <a:pt x="413697" y="1380013"/>
                </a:lnTo>
                <a:cubicBezTo>
                  <a:pt x="428794" y="1368854"/>
                  <a:pt x="446910" y="1355461"/>
                  <a:pt x="465025" y="1342068"/>
                </a:cubicBezTo>
                <a:cubicBezTo>
                  <a:pt x="465025" y="1342068"/>
                  <a:pt x="465689" y="1342967"/>
                  <a:pt x="465689" y="1342967"/>
                </a:cubicBezTo>
                <a:cubicBezTo>
                  <a:pt x="450593" y="1354126"/>
                  <a:pt x="432477" y="1367519"/>
                  <a:pt x="415025" y="1381810"/>
                </a:cubicBezTo>
                <a:cubicBezTo>
                  <a:pt x="421728" y="1378242"/>
                  <a:pt x="426074" y="1377806"/>
                  <a:pt x="429093" y="1375574"/>
                </a:cubicBezTo>
                <a:cubicBezTo>
                  <a:pt x="459949" y="1354150"/>
                  <a:pt x="492132" y="1334523"/>
                  <a:pt x="521661" y="1311305"/>
                </a:cubicBezTo>
                <a:cubicBezTo>
                  <a:pt x="527699" y="1306841"/>
                  <a:pt x="533738" y="1302376"/>
                  <a:pt x="539777" y="1297913"/>
                </a:cubicBezTo>
                <a:cubicBezTo>
                  <a:pt x="557893" y="1284520"/>
                  <a:pt x="571296" y="1277387"/>
                  <a:pt x="583008" y="1274280"/>
                </a:cubicBezTo>
                <a:cubicBezTo>
                  <a:pt x="592066" y="1267585"/>
                  <a:pt x="601124" y="1260889"/>
                  <a:pt x="610181" y="1254193"/>
                </a:cubicBezTo>
                <a:cubicBezTo>
                  <a:pt x="616220" y="1249728"/>
                  <a:pt x="616884" y="1250627"/>
                  <a:pt x="620567" y="1249292"/>
                </a:cubicBezTo>
                <a:close/>
                <a:moveTo>
                  <a:pt x="275195" y="0"/>
                </a:moveTo>
                <a:lnTo>
                  <a:pt x="8026415" y="0"/>
                </a:lnTo>
                <a:lnTo>
                  <a:pt x="8026414" y="4807317"/>
                </a:lnTo>
                <a:lnTo>
                  <a:pt x="8012554" y="4825642"/>
                </a:lnTo>
                <a:cubicBezTo>
                  <a:pt x="7991938" y="4858622"/>
                  <a:pt x="7975444" y="4903969"/>
                  <a:pt x="7942455" y="4924580"/>
                </a:cubicBezTo>
                <a:cubicBezTo>
                  <a:pt x="7901220" y="4953437"/>
                  <a:pt x="7864108" y="4990538"/>
                  <a:pt x="7826993" y="5023517"/>
                </a:cubicBezTo>
                <a:cubicBezTo>
                  <a:pt x="7715658" y="5122454"/>
                  <a:pt x="7587834" y="5196657"/>
                  <a:pt x="7464128" y="5274980"/>
                </a:cubicBezTo>
                <a:cubicBezTo>
                  <a:pt x="7418768" y="5303838"/>
                  <a:pt x="7369284" y="5295594"/>
                  <a:pt x="7336298" y="5258491"/>
                </a:cubicBezTo>
                <a:cubicBezTo>
                  <a:pt x="7307432" y="5225512"/>
                  <a:pt x="7270321" y="5229636"/>
                  <a:pt x="7245580" y="5209023"/>
                </a:cubicBezTo>
                <a:cubicBezTo>
                  <a:pt x="7187852" y="5155433"/>
                  <a:pt x="7200221" y="5242002"/>
                  <a:pt x="7171358" y="5242004"/>
                </a:cubicBezTo>
                <a:cubicBezTo>
                  <a:pt x="7158985" y="5246125"/>
                  <a:pt x="7150738" y="5254369"/>
                  <a:pt x="7138370" y="5258491"/>
                </a:cubicBezTo>
                <a:cubicBezTo>
                  <a:pt x="7093010" y="5279105"/>
                  <a:pt x="7051774" y="5299716"/>
                  <a:pt x="7018785" y="5340943"/>
                </a:cubicBezTo>
                <a:cubicBezTo>
                  <a:pt x="7006414" y="5353306"/>
                  <a:pt x="6989920" y="5357430"/>
                  <a:pt x="6977550" y="5369796"/>
                </a:cubicBezTo>
                <a:cubicBezTo>
                  <a:pt x="6950748" y="5394531"/>
                  <a:pt x="6913636" y="5400715"/>
                  <a:pt x="6877556" y="5409476"/>
                </a:cubicBezTo>
                <a:lnTo>
                  <a:pt x="6860844" y="5415176"/>
                </a:lnTo>
                <a:lnTo>
                  <a:pt x="7228950" y="5413784"/>
                </a:lnTo>
                <a:cubicBezTo>
                  <a:pt x="7250994" y="5411151"/>
                  <a:pt x="7275955" y="5413572"/>
                  <a:pt x="7300912" y="5415990"/>
                </a:cubicBezTo>
                <a:cubicBezTo>
                  <a:pt x="7317906" y="5416274"/>
                  <a:pt x="7342866" y="5418694"/>
                  <a:pt x="7344426" y="5444725"/>
                </a:cubicBezTo>
                <a:cubicBezTo>
                  <a:pt x="7343072" y="5465709"/>
                  <a:pt x="7317046" y="5467272"/>
                  <a:pt x="7304032" y="5468053"/>
                </a:cubicBezTo>
                <a:lnTo>
                  <a:pt x="6973370" y="5507523"/>
                </a:lnTo>
                <a:cubicBezTo>
                  <a:pt x="6815081" y="5524875"/>
                  <a:pt x="6658145" y="5521245"/>
                  <a:pt x="6503058" y="5526648"/>
                </a:cubicBezTo>
                <a:cubicBezTo>
                  <a:pt x="6491110" y="5523447"/>
                  <a:pt x="6478097" y="5524230"/>
                  <a:pt x="6465084" y="5525010"/>
                </a:cubicBezTo>
                <a:cubicBezTo>
                  <a:pt x="6456054" y="5526861"/>
                  <a:pt x="6445956" y="5532690"/>
                  <a:pt x="6447804" y="5541725"/>
                </a:cubicBezTo>
                <a:cubicBezTo>
                  <a:pt x="6445670" y="5549690"/>
                  <a:pt x="6455479" y="5560858"/>
                  <a:pt x="6464510" y="5559008"/>
                </a:cubicBezTo>
                <a:cubicBezTo>
                  <a:pt x="6569681" y="5548770"/>
                  <a:pt x="6664675" y="5608372"/>
                  <a:pt x="6766929" y="5593083"/>
                </a:cubicBezTo>
                <a:cubicBezTo>
                  <a:pt x="6774894" y="5595217"/>
                  <a:pt x="6783926" y="5593368"/>
                  <a:pt x="6789755" y="5603469"/>
                </a:cubicBezTo>
                <a:cubicBezTo>
                  <a:pt x="6794517" y="5617552"/>
                  <a:pt x="6792384" y="5625516"/>
                  <a:pt x="6782284" y="5631350"/>
                </a:cubicBezTo>
                <a:cubicBezTo>
                  <a:pt x="6748007" y="5647777"/>
                  <a:pt x="6716646" y="5669257"/>
                  <a:pt x="6678673" y="5667622"/>
                </a:cubicBezTo>
                <a:cubicBezTo>
                  <a:pt x="6644682" y="5667051"/>
                  <a:pt x="6619437" y="5681632"/>
                  <a:pt x="6604004" y="5707378"/>
                </a:cubicBezTo>
                <a:cubicBezTo>
                  <a:pt x="6587500" y="5737109"/>
                  <a:pt x="6567304" y="5748774"/>
                  <a:pt x="6532534" y="5735187"/>
                </a:cubicBezTo>
                <a:cubicBezTo>
                  <a:pt x="6470958" y="5710151"/>
                  <a:pt x="6407452" y="5740094"/>
                  <a:pt x="6346659" y="5728074"/>
                </a:cubicBezTo>
                <a:cubicBezTo>
                  <a:pt x="6239926" y="5712281"/>
                  <a:pt x="6132828" y="5777501"/>
                  <a:pt x="6020839" y="5717611"/>
                </a:cubicBezTo>
                <a:cubicBezTo>
                  <a:pt x="6055815" y="5778212"/>
                  <a:pt x="6125356" y="5805382"/>
                  <a:pt x="6200519" y="5795639"/>
                </a:cubicBezTo>
                <a:cubicBezTo>
                  <a:pt x="6261603" y="5790662"/>
                  <a:pt x="6321618" y="5789665"/>
                  <a:pt x="6384549" y="5793722"/>
                </a:cubicBezTo>
                <a:cubicBezTo>
                  <a:pt x="6401544" y="5794006"/>
                  <a:pt x="6415624" y="5789242"/>
                  <a:pt x="6426215" y="5813426"/>
                </a:cubicBezTo>
                <a:cubicBezTo>
                  <a:pt x="6365912" y="5831419"/>
                  <a:pt x="6302982" y="5827364"/>
                  <a:pt x="6241900" y="5832340"/>
                </a:cubicBezTo>
                <a:cubicBezTo>
                  <a:pt x="6267350" y="5864775"/>
                  <a:pt x="6275314" y="5866910"/>
                  <a:pt x="6310372" y="5863496"/>
                </a:cubicBezTo>
                <a:cubicBezTo>
                  <a:pt x="6328434" y="5859797"/>
                  <a:pt x="6345430" y="5860081"/>
                  <a:pt x="6363491" y="5856383"/>
                </a:cubicBezTo>
                <a:cubicBezTo>
                  <a:pt x="6381554" y="5852684"/>
                  <a:pt x="6394563" y="5851903"/>
                  <a:pt x="6398260" y="5869970"/>
                </a:cubicBezTo>
                <a:cubicBezTo>
                  <a:pt x="6404872" y="5893084"/>
                  <a:pt x="6387875" y="5892800"/>
                  <a:pt x="6377776" y="5898633"/>
                </a:cubicBezTo>
                <a:cubicBezTo>
                  <a:pt x="6409714" y="5912172"/>
                  <a:pt x="6516043" y="5932124"/>
                  <a:pt x="6589886" y="5951199"/>
                </a:cubicBezTo>
                <a:cubicBezTo>
                  <a:pt x="6673299" y="5926589"/>
                  <a:pt x="6743908" y="5949777"/>
                  <a:pt x="6820836" y="6013081"/>
                </a:cubicBezTo>
                <a:cubicBezTo>
                  <a:pt x="6619526" y="6031712"/>
                  <a:pt x="6429872" y="6070544"/>
                  <a:pt x="6240096" y="5998348"/>
                </a:cubicBezTo>
                <a:cubicBezTo>
                  <a:pt x="6241656" y="6024378"/>
                  <a:pt x="6280981" y="6005034"/>
                  <a:pt x="6274578" y="6028932"/>
                </a:cubicBezTo>
                <a:cubicBezTo>
                  <a:pt x="6268174" y="6052830"/>
                  <a:pt x="6240300" y="6045361"/>
                  <a:pt x="6224374" y="6041094"/>
                </a:cubicBezTo>
                <a:cubicBezTo>
                  <a:pt x="6139686" y="6022672"/>
                  <a:pt x="6053356" y="6042229"/>
                  <a:pt x="5967315" y="6044789"/>
                </a:cubicBezTo>
                <a:cubicBezTo>
                  <a:pt x="5898269" y="6047631"/>
                  <a:pt x="5830577" y="6029493"/>
                  <a:pt x="5766088" y="5999408"/>
                </a:cubicBezTo>
                <a:cubicBezTo>
                  <a:pt x="5721503" y="5974654"/>
                  <a:pt x="5676636" y="5966902"/>
                  <a:pt x="5628279" y="5988094"/>
                </a:cubicBezTo>
                <a:cubicBezTo>
                  <a:pt x="5588952" y="6007441"/>
                  <a:pt x="5540102" y="5998620"/>
                  <a:pt x="5494166" y="5994850"/>
                </a:cubicBezTo>
                <a:cubicBezTo>
                  <a:pt x="5477171" y="5994566"/>
                  <a:pt x="5443468" y="5976997"/>
                  <a:pt x="5453774" y="6018179"/>
                </a:cubicBezTo>
                <a:cubicBezTo>
                  <a:pt x="5459316" y="6045278"/>
                  <a:pt x="5433496" y="6093857"/>
                  <a:pt x="5492446" y="6096843"/>
                </a:cubicBezTo>
                <a:cubicBezTo>
                  <a:pt x="5510508" y="6093146"/>
                  <a:pt x="5526434" y="6097413"/>
                  <a:pt x="5545276" y="6106732"/>
                </a:cubicBezTo>
                <a:cubicBezTo>
                  <a:pt x="5586944" y="6126433"/>
                  <a:pt x="5618224" y="6168967"/>
                  <a:pt x="5660958" y="6184688"/>
                </a:cubicBezTo>
                <a:cubicBezTo>
                  <a:pt x="5699710" y="6199338"/>
                  <a:pt x="5749133" y="6174162"/>
                  <a:pt x="5788666" y="6201831"/>
                </a:cubicBezTo>
                <a:cubicBezTo>
                  <a:pt x="5788378" y="6218830"/>
                  <a:pt x="5779350" y="6220678"/>
                  <a:pt x="5766335" y="6221460"/>
                </a:cubicBezTo>
                <a:cubicBezTo>
                  <a:pt x="5686410" y="6217120"/>
                  <a:pt x="5601148" y="6232695"/>
                  <a:pt x="5519090" y="6236321"/>
                </a:cubicBezTo>
                <a:cubicBezTo>
                  <a:pt x="5489082" y="6236821"/>
                  <a:pt x="5463054" y="6238383"/>
                  <a:pt x="5462850" y="6191370"/>
                </a:cubicBezTo>
                <a:cubicBezTo>
                  <a:pt x="5467404" y="6158437"/>
                  <a:pt x="5436616" y="6145919"/>
                  <a:pt x="5404761" y="6137383"/>
                </a:cubicBezTo>
                <a:cubicBezTo>
                  <a:pt x="5392814" y="6134182"/>
                  <a:pt x="5378736" y="6138949"/>
                  <a:pt x="5362808" y="6134680"/>
                </a:cubicBezTo>
                <a:cubicBezTo>
                  <a:pt x="5341830" y="6133330"/>
                  <a:pt x="5328036" y="6121094"/>
                  <a:pt x="5324342" y="6103029"/>
                </a:cubicBezTo>
                <a:cubicBezTo>
                  <a:pt x="5317732" y="6079914"/>
                  <a:pt x="5336862" y="6072232"/>
                  <a:pt x="5350943" y="6067467"/>
                </a:cubicBezTo>
                <a:cubicBezTo>
                  <a:pt x="5365024" y="6062701"/>
                  <a:pt x="5379102" y="6057936"/>
                  <a:pt x="5378323" y="6044921"/>
                </a:cubicBezTo>
                <a:cubicBezTo>
                  <a:pt x="5376476" y="6035887"/>
                  <a:pt x="5370646" y="6025788"/>
                  <a:pt x="5362682" y="6023654"/>
                </a:cubicBezTo>
                <a:cubicBezTo>
                  <a:pt x="5347823" y="6015403"/>
                  <a:pt x="5346468" y="6036385"/>
                  <a:pt x="5336370" y="6042216"/>
                </a:cubicBezTo>
                <a:cubicBezTo>
                  <a:pt x="5325204" y="6052031"/>
                  <a:pt x="5315106" y="6057866"/>
                  <a:pt x="5303940" y="6067679"/>
                </a:cubicBezTo>
                <a:cubicBezTo>
                  <a:pt x="5271511" y="6093142"/>
                  <a:pt x="5245485" y="6094705"/>
                  <a:pt x="5222168" y="6054307"/>
                </a:cubicBezTo>
                <a:cubicBezTo>
                  <a:pt x="5201764" y="6018956"/>
                  <a:pt x="5168842" y="6014404"/>
                  <a:pt x="5135346" y="6043851"/>
                </a:cubicBezTo>
                <a:lnTo>
                  <a:pt x="5134279" y="6047832"/>
                </a:lnTo>
                <a:cubicBezTo>
                  <a:pt x="5051562" y="6149469"/>
                  <a:pt x="4934652" y="6203522"/>
                  <a:pt x="4823570" y="6267677"/>
                </a:cubicBezTo>
                <a:cubicBezTo>
                  <a:pt x="4778130" y="6293921"/>
                  <a:pt x="4747261" y="6345414"/>
                  <a:pt x="4683548" y="6328342"/>
                </a:cubicBezTo>
                <a:cubicBezTo>
                  <a:pt x="4671604" y="6325142"/>
                  <a:pt x="4658302" y="6342924"/>
                  <a:pt x="4651120" y="6353806"/>
                </a:cubicBezTo>
                <a:cubicBezTo>
                  <a:pt x="4623164" y="6410350"/>
                  <a:pt x="4578502" y="6449611"/>
                  <a:pt x="4526162" y="6469739"/>
                </a:cubicBezTo>
                <a:cubicBezTo>
                  <a:pt x="4469842" y="6488799"/>
                  <a:pt x="4410034" y="6536809"/>
                  <a:pt x="4351166" y="6469807"/>
                </a:cubicBezTo>
                <a:cubicBezTo>
                  <a:pt x="4328628" y="6442422"/>
                  <a:pt x="4311920" y="6425138"/>
                  <a:pt x="4321524" y="6389294"/>
                </a:cubicBezTo>
                <a:lnTo>
                  <a:pt x="4327723" y="6373583"/>
                </a:lnTo>
                <a:lnTo>
                  <a:pt x="4331753" y="6371487"/>
                </a:lnTo>
                <a:cubicBezTo>
                  <a:pt x="4332522" y="6372296"/>
                  <a:pt x="4383396" y="6333167"/>
                  <a:pt x="4385348" y="6329772"/>
                </a:cubicBezTo>
                <a:cubicBezTo>
                  <a:pt x="4396646" y="6314408"/>
                  <a:pt x="4415694" y="6296298"/>
                  <a:pt x="4426222" y="6280125"/>
                </a:cubicBezTo>
                <a:cubicBezTo>
                  <a:pt x="4432078" y="6269937"/>
                  <a:pt x="4442193" y="6258779"/>
                  <a:pt x="4452664" y="6253445"/>
                </a:cubicBezTo>
                <a:cubicBezTo>
                  <a:pt x="4465856" y="6245523"/>
                  <a:pt x="4480230" y="6233396"/>
                  <a:pt x="4493067" y="6219651"/>
                </a:cubicBezTo>
                <a:cubicBezTo>
                  <a:pt x="4498508" y="6214477"/>
                  <a:pt x="4506672" y="6206715"/>
                  <a:pt x="4514835" y="6198953"/>
                </a:cubicBezTo>
                <a:cubicBezTo>
                  <a:pt x="4520277" y="6193780"/>
                  <a:pt x="4522999" y="6191192"/>
                  <a:pt x="4524951" y="6187795"/>
                </a:cubicBezTo>
                <a:cubicBezTo>
                  <a:pt x="4530806" y="6177607"/>
                  <a:pt x="4542460" y="6168067"/>
                  <a:pt x="4553344" y="6157718"/>
                </a:cubicBezTo>
                <a:cubicBezTo>
                  <a:pt x="4556065" y="6155131"/>
                  <a:pt x="4562276" y="6150765"/>
                  <a:pt x="4563459" y="6146561"/>
                </a:cubicBezTo>
                <a:cubicBezTo>
                  <a:pt x="4573218" y="6129579"/>
                  <a:pt x="4582979" y="6112598"/>
                  <a:pt x="4580316" y="6104348"/>
                </a:cubicBezTo>
                <a:cubicBezTo>
                  <a:pt x="4579190" y="6097716"/>
                  <a:pt x="4573806" y="6092053"/>
                  <a:pt x="4595574" y="6071355"/>
                </a:cubicBezTo>
                <a:cubicBezTo>
                  <a:pt x="4603738" y="6063594"/>
                  <a:pt x="4609593" y="6053406"/>
                  <a:pt x="4607285" y="6050978"/>
                </a:cubicBezTo>
                <a:cubicBezTo>
                  <a:pt x="4607700" y="6045965"/>
                  <a:pt x="4608882" y="6041759"/>
                  <a:pt x="4612017" y="6034158"/>
                </a:cubicBezTo>
                <a:cubicBezTo>
                  <a:pt x="4611248" y="6033349"/>
                  <a:pt x="4610478" y="6032540"/>
                  <a:pt x="4610478" y="6032540"/>
                </a:cubicBezTo>
                <a:cubicBezTo>
                  <a:pt x="4593027" y="6041431"/>
                  <a:pt x="4578297" y="6047734"/>
                  <a:pt x="4561970" y="6063258"/>
                </a:cubicBezTo>
                <a:cubicBezTo>
                  <a:pt x="4512990" y="6109827"/>
                  <a:pt x="4466732" y="6153810"/>
                  <a:pt x="4420473" y="6197792"/>
                </a:cubicBezTo>
                <a:cubicBezTo>
                  <a:pt x="4419113" y="6199086"/>
                  <a:pt x="4416776" y="6202078"/>
                  <a:pt x="4414395" y="6204341"/>
                </a:cubicBezTo>
                <a:lnTo>
                  <a:pt x="4408198" y="6206473"/>
                </a:lnTo>
                <a:lnTo>
                  <a:pt x="4409151" y="6204866"/>
                </a:lnTo>
                <a:lnTo>
                  <a:pt x="4411512" y="6201308"/>
                </a:lnTo>
                <a:cubicBezTo>
                  <a:pt x="4413893" y="6199045"/>
                  <a:pt x="4416806" y="6196660"/>
                  <a:pt x="4418167" y="6195366"/>
                </a:cubicBezTo>
                <a:cubicBezTo>
                  <a:pt x="4429051" y="6185017"/>
                  <a:pt x="4439935" y="6174668"/>
                  <a:pt x="4448511" y="6161893"/>
                </a:cubicBezTo>
                <a:cubicBezTo>
                  <a:pt x="4466079" y="6131326"/>
                  <a:pt x="4496424" y="6097852"/>
                  <a:pt x="4531029" y="6063411"/>
                </a:cubicBezTo>
                <a:cubicBezTo>
                  <a:pt x="4547356" y="6047887"/>
                  <a:pt x="4567172" y="6030586"/>
                  <a:pt x="4584682" y="6010856"/>
                </a:cubicBezTo>
                <a:cubicBezTo>
                  <a:pt x="4594028" y="5998891"/>
                  <a:pt x="4608402" y="5986763"/>
                  <a:pt x="4620056" y="5977223"/>
                </a:cubicBezTo>
                <a:cubicBezTo>
                  <a:pt x="4630940" y="5966874"/>
                  <a:pt x="4639518" y="5954099"/>
                  <a:pt x="4651171" y="5944559"/>
                </a:cubicBezTo>
                <a:cubicBezTo>
                  <a:pt x="4656613" y="5939385"/>
                  <a:pt x="4669035" y="5930653"/>
                  <a:pt x="4663237" y="5930005"/>
                </a:cubicBezTo>
                <a:cubicBezTo>
                  <a:pt x="4660930" y="5927578"/>
                  <a:pt x="4654305" y="5936958"/>
                  <a:pt x="4648094" y="5941324"/>
                </a:cubicBezTo>
                <a:cubicBezTo>
                  <a:pt x="4614671" y="5971560"/>
                  <a:pt x="4587047" y="6002446"/>
                  <a:pt x="4554394" y="6033493"/>
                </a:cubicBezTo>
                <a:cubicBezTo>
                  <a:pt x="4538067" y="6049016"/>
                  <a:pt x="4526059" y="6052733"/>
                  <a:pt x="4508962" y="6067447"/>
                </a:cubicBezTo>
                <a:cubicBezTo>
                  <a:pt x="4508962" y="6067447"/>
                  <a:pt x="4508193" y="6066639"/>
                  <a:pt x="4507424" y="6065830"/>
                </a:cubicBezTo>
                <a:cubicBezTo>
                  <a:pt x="4506655" y="6065021"/>
                  <a:pt x="4502396" y="6065989"/>
                  <a:pt x="4507069" y="6060006"/>
                </a:cubicBezTo>
                <a:cubicBezTo>
                  <a:pt x="4515232" y="6052245"/>
                  <a:pt x="4523396" y="6044483"/>
                  <a:pt x="4531559" y="6036722"/>
                </a:cubicBezTo>
                <a:cubicBezTo>
                  <a:pt x="4539723" y="6028961"/>
                  <a:pt x="4540905" y="6024754"/>
                  <a:pt x="4546346" y="6019580"/>
                </a:cubicBezTo>
                <a:cubicBezTo>
                  <a:pt x="4549068" y="6016993"/>
                  <a:pt x="4548299" y="6016184"/>
                  <a:pt x="4547530" y="6015375"/>
                </a:cubicBezTo>
                <a:cubicBezTo>
                  <a:pt x="4546760" y="6014566"/>
                  <a:pt x="4544039" y="6017153"/>
                  <a:pt x="4541318" y="6019741"/>
                </a:cubicBezTo>
                <a:cubicBezTo>
                  <a:pt x="4533154" y="6027502"/>
                  <a:pt x="4524991" y="6035263"/>
                  <a:pt x="4516828" y="6043025"/>
                </a:cubicBezTo>
                <a:cubicBezTo>
                  <a:pt x="4514107" y="6045613"/>
                  <a:pt x="4508665" y="6050786"/>
                  <a:pt x="4507127" y="6049169"/>
                </a:cubicBezTo>
                <a:cubicBezTo>
                  <a:pt x="4506357" y="6048359"/>
                  <a:pt x="4511799" y="6043185"/>
                  <a:pt x="4511030" y="6042376"/>
                </a:cubicBezTo>
                <a:cubicBezTo>
                  <a:pt x="4519607" y="6029600"/>
                  <a:pt x="4528953" y="6017634"/>
                  <a:pt x="4539838" y="6007285"/>
                </a:cubicBezTo>
                <a:cubicBezTo>
                  <a:pt x="4558885" y="5989175"/>
                  <a:pt x="4568644" y="5972194"/>
                  <a:pt x="4588461" y="5954892"/>
                </a:cubicBezTo>
                <a:cubicBezTo>
                  <a:pt x="4588461" y="5954892"/>
                  <a:pt x="4587692" y="5954083"/>
                  <a:pt x="4587692" y="5954083"/>
                </a:cubicBezTo>
                <a:cubicBezTo>
                  <a:pt x="4586923" y="5953274"/>
                  <a:pt x="4586923" y="5953274"/>
                  <a:pt x="4586153" y="5952465"/>
                </a:cubicBezTo>
                <a:cubicBezTo>
                  <a:pt x="4583433" y="5955052"/>
                  <a:pt x="4577990" y="5960227"/>
                  <a:pt x="4575269" y="5962813"/>
                </a:cubicBezTo>
                <a:cubicBezTo>
                  <a:pt x="4563616" y="5972353"/>
                  <a:pt x="4562847" y="5971545"/>
                  <a:pt x="4562491" y="5965722"/>
                </a:cubicBezTo>
                <a:cubicBezTo>
                  <a:pt x="4564443" y="5962325"/>
                  <a:pt x="4563674" y="5961516"/>
                  <a:pt x="4557462" y="5965882"/>
                </a:cubicBezTo>
                <a:cubicBezTo>
                  <a:pt x="4548530" y="5972834"/>
                  <a:pt x="4540366" y="5980596"/>
                  <a:pt x="4530665" y="5986740"/>
                </a:cubicBezTo>
                <a:cubicBezTo>
                  <a:pt x="4538828" y="5978978"/>
                  <a:pt x="4544271" y="5973804"/>
                  <a:pt x="4549713" y="5968629"/>
                </a:cubicBezTo>
                <a:cubicBezTo>
                  <a:pt x="4555155" y="5963455"/>
                  <a:pt x="4553616" y="5961836"/>
                  <a:pt x="4550126" y="5963615"/>
                </a:cubicBezTo>
                <a:cubicBezTo>
                  <a:pt x="4549357" y="5962806"/>
                  <a:pt x="4543915" y="5967981"/>
                  <a:pt x="4548588" y="5961997"/>
                </a:cubicBezTo>
                <a:cubicBezTo>
                  <a:pt x="4548588" y="5961997"/>
                  <a:pt x="4550540" y="5958601"/>
                  <a:pt x="4551309" y="5959409"/>
                </a:cubicBezTo>
                <a:cubicBezTo>
                  <a:pt x="4561011" y="5953267"/>
                  <a:pt x="4571126" y="5942109"/>
                  <a:pt x="4579289" y="5934347"/>
                </a:cubicBezTo>
                <a:cubicBezTo>
                  <a:pt x="4582010" y="5931760"/>
                  <a:pt x="4584731" y="5929173"/>
                  <a:pt x="4583961" y="5928363"/>
                </a:cubicBezTo>
                <a:cubicBezTo>
                  <a:pt x="4583192" y="5927555"/>
                  <a:pt x="4583192" y="5927555"/>
                  <a:pt x="4579703" y="5929333"/>
                </a:cubicBezTo>
                <a:cubicBezTo>
                  <a:pt x="4572722" y="5932889"/>
                  <a:pt x="4564558" y="5940651"/>
                  <a:pt x="4560299" y="5941620"/>
                </a:cubicBezTo>
                <a:cubicBezTo>
                  <a:pt x="4556040" y="5942589"/>
                  <a:pt x="4549828" y="5946955"/>
                  <a:pt x="4553732" y="5940162"/>
                </a:cubicBezTo>
                <a:cubicBezTo>
                  <a:pt x="4555684" y="5936766"/>
                  <a:pt x="4554145" y="5935148"/>
                  <a:pt x="4556867" y="5932561"/>
                </a:cubicBezTo>
                <a:cubicBezTo>
                  <a:pt x="4562309" y="5927386"/>
                  <a:pt x="4566982" y="5921403"/>
                  <a:pt x="4570472" y="5919624"/>
                </a:cubicBezTo>
                <a:cubicBezTo>
                  <a:pt x="4582895" y="5910894"/>
                  <a:pt x="4594548" y="5901354"/>
                  <a:pt x="4606201" y="5891814"/>
                </a:cubicBezTo>
                <a:cubicBezTo>
                  <a:pt x="4615904" y="5885670"/>
                  <a:pt x="4615135" y="5884861"/>
                  <a:pt x="4618269" y="5877260"/>
                </a:cubicBezTo>
                <a:cubicBezTo>
                  <a:pt x="4616731" y="5875642"/>
                  <a:pt x="4617144" y="5870628"/>
                  <a:pt x="4621817" y="5864645"/>
                </a:cubicBezTo>
                <a:cubicBezTo>
                  <a:pt x="4629980" y="5856883"/>
                  <a:pt x="4633884" y="5850090"/>
                  <a:pt x="4644769" y="5839742"/>
                </a:cubicBezTo>
                <a:cubicBezTo>
                  <a:pt x="4650980" y="5835377"/>
                  <a:pt x="4658374" y="5826806"/>
                  <a:pt x="4667306" y="5819854"/>
                </a:cubicBezTo>
                <a:cubicBezTo>
                  <a:pt x="4672749" y="5814679"/>
                  <a:pt x="4671210" y="5813061"/>
                  <a:pt x="4670441" y="5812252"/>
                </a:cubicBezTo>
                <a:cubicBezTo>
                  <a:pt x="4668903" y="5810634"/>
                  <a:pt x="4665412" y="5812412"/>
                  <a:pt x="4662691" y="5815000"/>
                </a:cubicBezTo>
                <a:cubicBezTo>
                  <a:pt x="4657249" y="5820174"/>
                  <a:pt x="4658018" y="5820982"/>
                  <a:pt x="4655297" y="5823570"/>
                </a:cubicBezTo>
                <a:cubicBezTo>
                  <a:pt x="4643231" y="5838124"/>
                  <a:pt x="4631577" y="5847663"/>
                  <a:pt x="4620337" y="5852189"/>
                </a:cubicBezTo>
                <a:cubicBezTo>
                  <a:pt x="4616076" y="5853159"/>
                  <a:pt x="4619981" y="5846366"/>
                  <a:pt x="4613000" y="5849922"/>
                </a:cubicBezTo>
                <a:cubicBezTo>
                  <a:pt x="4604837" y="5857684"/>
                  <a:pt x="4596674" y="5865445"/>
                  <a:pt x="4588510" y="5873207"/>
                </a:cubicBezTo>
                <a:cubicBezTo>
                  <a:pt x="4582299" y="5877573"/>
                  <a:pt x="4575675" y="5886952"/>
                  <a:pt x="4565973" y="5893096"/>
                </a:cubicBezTo>
                <a:cubicBezTo>
                  <a:pt x="4555501" y="5898431"/>
                  <a:pt x="4555857" y="5904253"/>
                  <a:pt x="4547694" y="5912015"/>
                </a:cubicBezTo>
                <a:cubicBezTo>
                  <a:pt x="4522435" y="5934492"/>
                  <a:pt x="4502974" y="5957616"/>
                  <a:pt x="4480436" y="5977505"/>
                </a:cubicBezTo>
                <a:cubicBezTo>
                  <a:pt x="4469552" y="5987853"/>
                  <a:pt x="4461389" y="5995615"/>
                  <a:pt x="4450504" y="6005964"/>
                </a:cubicBezTo>
                <a:cubicBezTo>
                  <a:pt x="4434178" y="6021487"/>
                  <a:pt x="4420572" y="6034423"/>
                  <a:pt x="4408091" y="6053991"/>
                </a:cubicBezTo>
                <a:cubicBezTo>
                  <a:pt x="4404601" y="6055770"/>
                  <a:pt x="4403062" y="6054151"/>
                  <a:pt x="4400342" y="6056739"/>
                </a:cubicBezTo>
                <a:cubicBezTo>
                  <a:pt x="4385612" y="6063042"/>
                  <a:pt x="4382891" y="6065630"/>
                  <a:pt x="4369641" y="6084389"/>
                </a:cubicBezTo>
                <a:cubicBezTo>
                  <a:pt x="4365736" y="6091181"/>
                  <a:pt x="4359112" y="6100561"/>
                  <a:pt x="4350949" y="6108322"/>
                </a:cubicBezTo>
                <a:cubicBezTo>
                  <a:pt x="4343554" y="6116892"/>
                  <a:pt x="4339651" y="6123685"/>
                  <a:pt x="4333440" y="6128051"/>
                </a:cubicBezTo>
                <a:cubicBezTo>
                  <a:pt x="4318295" y="6139369"/>
                  <a:pt x="4301969" y="6154892"/>
                  <a:pt x="4289191" y="6157799"/>
                </a:cubicBezTo>
                <a:cubicBezTo>
                  <a:pt x="4281440" y="6160547"/>
                  <a:pt x="4271739" y="6166691"/>
                  <a:pt x="4264345" y="6175261"/>
                </a:cubicBezTo>
                <a:cubicBezTo>
                  <a:pt x="4260441" y="6182054"/>
                  <a:pt x="4254999" y="6187229"/>
                  <a:pt x="4249557" y="6192402"/>
                </a:cubicBezTo>
                <a:cubicBezTo>
                  <a:pt x="4241394" y="6200165"/>
                  <a:pt x="4236721" y="6206148"/>
                  <a:pt x="4238259" y="6207766"/>
                </a:cubicBezTo>
                <a:cubicBezTo>
                  <a:pt x="4237076" y="6211971"/>
                  <a:pt x="4235123" y="6215367"/>
                  <a:pt x="4236662" y="6216985"/>
                </a:cubicBezTo>
                <a:cubicBezTo>
                  <a:pt x="4234297" y="6225395"/>
                  <a:pt x="4222644" y="6234935"/>
                  <a:pt x="4214895" y="6237683"/>
                </a:cubicBezTo>
                <a:cubicBezTo>
                  <a:pt x="4210635" y="6238651"/>
                  <a:pt x="4205606" y="6238812"/>
                  <a:pt x="4200164" y="6243986"/>
                </a:cubicBezTo>
                <a:cubicBezTo>
                  <a:pt x="4192001" y="6251748"/>
                  <a:pt x="4186559" y="6256923"/>
                  <a:pt x="4181886" y="6262906"/>
                </a:cubicBezTo>
                <a:cubicBezTo>
                  <a:pt x="4175261" y="6272285"/>
                  <a:pt x="4160117" y="6283604"/>
                  <a:pt x="4154262" y="6293792"/>
                </a:cubicBezTo>
                <a:cubicBezTo>
                  <a:pt x="4151540" y="6296379"/>
                  <a:pt x="4148820" y="6298966"/>
                  <a:pt x="4145329" y="6300744"/>
                </a:cubicBezTo>
                <a:cubicBezTo>
                  <a:pt x="4135627" y="6306889"/>
                  <a:pt x="4131368" y="6307857"/>
                  <a:pt x="4129060" y="6305430"/>
                </a:cubicBezTo>
                <a:cubicBezTo>
                  <a:pt x="4128291" y="6304621"/>
                  <a:pt x="4124031" y="6305591"/>
                  <a:pt x="4119359" y="6311574"/>
                </a:cubicBezTo>
                <a:cubicBezTo>
                  <a:pt x="4111551" y="6325159"/>
                  <a:pt x="4099484" y="6339713"/>
                  <a:pt x="4087416" y="6354267"/>
                </a:cubicBezTo>
                <a:cubicBezTo>
                  <a:pt x="4084696" y="6356854"/>
                  <a:pt x="4082743" y="6360250"/>
                  <a:pt x="4083513" y="6361059"/>
                </a:cubicBezTo>
                <a:cubicBezTo>
                  <a:pt x="4084282" y="6361868"/>
                  <a:pt x="4087003" y="6359281"/>
                  <a:pt x="4090493" y="6357503"/>
                </a:cubicBezTo>
                <a:cubicBezTo>
                  <a:pt x="4101378" y="6347153"/>
                  <a:pt x="4118060" y="6337454"/>
                  <a:pt x="4129358" y="6322091"/>
                </a:cubicBezTo>
                <a:cubicBezTo>
                  <a:pt x="4132080" y="6319503"/>
                  <a:pt x="4137522" y="6314329"/>
                  <a:pt x="4138291" y="6315138"/>
                </a:cubicBezTo>
                <a:cubicBezTo>
                  <a:pt x="4140598" y="6317565"/>
                  <a:pt x="4148761" y="6309804"/>
                  <a:pt x="4154204" y="6304629"/>
                </a:cubicBezTo>
                <a:cubicBezTo>
                  <a:pt x="4159646" y="6299455"/>
                  <a:pt x="4163905" y="6298486"/>
                  <a:pt x="4162722" y="6302691"/>
                </a:cubicBezTo>
                <a:cubicBezTo>
                  <a:pt x="4163492" y="6303500"/>
                  <a:pt x="4158819" y="6309483"/>
                  <a:pt x="4157636" y="6313688"/>
                </a:cubicBezTo>
                <a:cubicBezTo>
                  <a:pt x="4163078" y="6308514"/>
                  <a:pt x="4166569" y="6306736"/>
                  <a:pt x="4168520" y="6303340"/>
                </a:cubicBezTo>
                <a:cubicBezTo>
                  <a:pt x="4172424" y="6296547"/>
                  <a:pt x="4181356" y="6289595"/>
                  <a:pt x="4186799" y="6284420"/>
                </a:cubicBezTo>
                <a:cubicBezTo>
                  <a:pt x="4194193" y="6275850"/>
                  <a:pt x="4201943" y="6273103"/>
                  <a:pt x="4209337" y="6264531"/>
                </a:cubicBezTo>
                <a:cubicBezTo>
                  <a:pt x="4219451" y="6253374"/>
                  <a:pt x="4219807" y="6259197"/>
                  <a:pt x="4226788" y="6255641"/>
                </a:cubicBezTo>
                <a:cubicBezTo>
                  <a:pt x="4230278" y="6253863"/>
                  <a:pt x="4235721" y="6248689"/>
                  <a:pt x="4238441" y="6246101"/>
                </a:cubicBezTo>
                <a:cubicBezTo>
                  <a:pt x="4252046" y="6233165"/>
                  <a:pt x="4265652" y="6220229"/>
                  <a:pt x="4281978" y="6204706"/>
                </a:cubicBezTo>
                <a:cubicBezTo>
                  <a:pt x="4295584" y="6191769"/>
                  <a:pt x="4311910" y="6176247"/>
                  <a:pt x="4328237" y="6160723"/>
                </a:cubicBezTo>
                <a:cubicBezTo>
                  <a:pt x="4328237" y="6160723"/>
                  <a:pt x="4329007" y="6161532"/>
                  <a:pt x="4329007" y="6161532"/>
                </a:cubicBezTo>
                <a:cubicBezTo>
                  <a:pt x="4315401" y="6174469"/>
                  <a:pt x="4299075" y="6189992"/>
                  <a:pt x="4283517" y="6206324"/>
                </a:cubicBezTo>
                <a:cubicBezTo>
                  <a:pt x="4289728" y="6201958"/>
                  <a:pt x="4293988" y="6200989"/>
                  <a:pt x="4296709" y="6198403"/>
                </a:cubicBezTo>
                <a:cubicBezTo>
                  <a:pt x="4324689" y="6173338"/>
                  <a:pt x="4354208" y="6149894"/>
                  <a:pt x="4380650" y="6123213"/>
                </a:cubicBezTo>
                <a:cubicBezTo>
                  <a:pt x="4386091" y="6118039"/>
                  <a:pt x="4391534" y="6112864"/>
                  <a:pt x="4396976" y="6107690"/>
                </a:cubicBezTo>
                <a:cubicBezTo>
                  <a:pt x="4413303" y="6092166"/>
                  <a:pt x="4425725" y="6083435"/>
                  <a:pt x="4436965" y="6078909"/>
                </a:cubicBezTo>
                <a:cubicBezTo>
                  <a:pt x="4445128" y="6071148"/>
                  <a:pt x="4453291" y="6063386"/>
                  <a:pt x="4461454" y="6055625"/>
                </a:cubicBezTo>
                <a:cubicBezTo>
                  <a:pt x="4466897" y="6050450"/>
                  <a:pt x="4467667" y="6051260"/>
                  <a:pt x="4471157" y="6049481"/>
                </a:cubicBezTo>
                <a:cubicBezTo>
                  <a:pt x="4474646" y="6047703"/>
                  <a:pt x="4472696" y="6051099"/>
                  <a:pt x="4470743" y="6054495"/>
                </a:cubicBezTo>
                <a:cubicBezTo>
                  <a:pt x="4465657" y="6065493"/>
                  <a:pt x="4465657" y="6065493"/>
                  <a:pt x="4452465" y="6073415"/>
                </a:cubicBezTo>
                <a:cubicBezTo>
                  <a:pt x="4448974" y="6075193"/>
                  <a:pt x="4438504" y="6080528"/>
                  <a:pt x="4437735" y="6079719"/>
                </a:cubicBezTo>
                <a:cubicBezTo>
                  <a:pt x="4428388" y="6091685"/>
                  <a:pt x="4417917" y="6097020"/>
                  <a:pt x="4409754" y="6104781"/>
                </a:cubicBezTo>
                <a:cubicBezTo>
                  <a:pt x="4400408" y="6116748"/>
                  <a:pt x="4386803" y="6129685"/>
                  <a:pt x="4377101" y="6135828"/>
                </a:cubicBezTo>
                <a:cubicBezTo>
                  <a:pt x="4371658" y="6141003"/>
                  <a:pt x="4368169" y="6142781"/>
                  <a:pt x="4363495" y="6148764"/>
                </a:cubicBezTo>
                <a:cubicBezTo>
                  <a:pt x="4358053" y="6153938"/>
                  <a:pt x="4351842" y="6158305"/>
                  <a:pt x="4345217" y="6167684"/>
                </a:cubicBezTo>
                <a:cubicBezTo>
                  <a:pt x="4340544" y="6173667"/>
                  <a:pt x="4330074" y="6179002"/>
                  <a:pt x="4325400" y="6184985"/>
                </a:cubicBezTo>
                <a:cubicBezTo>
                  <a:pt x="4324217" y="6189191"/>
                  <a:pt x="4318007" y="6193556"/>
                  <a:pt x="4315285" y="6196143"/>
                </a:cubicBezTo>
                <a:cubicBezTo>
                  <a:pt x="4309843" y="6201317"/>
                  <a:pt x="4311026" y="6197112"/>
                  <a:pt x="4307536" y="6198891"/>
                </a:cubicBezTo>
                <a:cubicBezTo>
                  <a:pt x="4304815" y="6201478"/>
                  <a:pt x="4299373" y="6206652"/>
                  <a:pt x="4293930" y="6211827"/>
                </a:cubicBezTo>
                <a:lnTo>
                  <a:pt x="4291017" y="6216894"/>
                </a:lnTo>
                <a:lnTo>
                  <a:pt x="4288284" y="6219188"/>
                </a:lnTo>
                <a:lnTo>
                  <a:pt x="4285087" y="6220235"/>
                </a:lnTo>
                <a:cubicBezTo>
                  <a:pt x="4284510" y="6219628"/>
                  <a:pt x="4284613" y="6218375"/>
                  <a:pt x="4284228" y="6217970"/>
                </a:cubicBezTo>
                <a:cubicBezTo>
                  <a:pt x="4278786" y="6223144"/>
                  <a:pt x="4273344" y="6228319"/>
                  <a:pt x="4267902" y="6233493"/>
                </a:cubicBezTo>
                <a:cubicBezTo>
                  <a:pt x="4272161" y="6232524"/>
                  <a:pt x="4266719" y="6237699"/>
                  <a:pt x="4263998" y="6240286"/>
                </a:cubicBezTo>
                <a:cubicBezTo>
                  <a:pt x="4257787" y="6244651"/>
                  <a:pt x="4259738" y="6241255"/>
                  <a:pt x="4258200" y="6239637"/>
                </a:cubicBezTo>
                <a:cubicBezTo>
                  <a:pt x="4244595" y="6252573"/>
                  <a:pt x="4229807" y="6269715"/>
                  <a:pt x="4213894" y="6280223"/>
                </a:cubicBezTo>
                <a:cubicBezTo>
                  <a:pt x="4210403" y="6282001"/>
                  <a:pt x="4207682" y="6284589"/>
                  <a:pt x="4205731" y="6287984"/>
                </a:cubicBezTo>
                <a:cubicBezTo>
                  <a:pt x="4204548" y="6292190"/>
                  <a:pt x="4199106" y="6297364"/>
                  <a:pt x="4195616" y="6299143"/>
                </a:cubicBezTo>
                <a:lnTo>
                  <a:pt x="4185931" y="6309081"/>
                </a:lnTo>
                <a:lnTo>
                  <a:pt x="4086691" y="6379730"/>
                </a:lnTo>
                <a:lnTo>
                  <a:pt x="3989859" y="6443151"/>
                </a:lnTo>
                <a:lnTo>
                  <a:pt x="3999217" y="6430425"/>
                </a:lnTo>
                <a:lnTo>
                  <a:pt x="3976411" y="6452109"/>
                </a:lnTo>
                <a:lnTo>
                  <a:pt x="3876295" y="6521863"/>
                </a:lnTo>
                <a:cubicBezTo>
                  <a:pt x="3865663" y="6529687"/>
                  <a:pt x="3852312" y="6535715"/>
                  <a:pt x="3838596" y="6541111"/>
                </a:cubicBezTo>
                <a:lnTo>
                  <a:pt x="3830960" y="6544071"/>
                </a:lnTo>
                <a:lnTo>
                  <a:pt x="3882854" y="6493311"/>
                </a:lnTo>
                <a:cubicBezTo>
                  <a:pt x="3905807" y="6468408"/>
                  <a:pt x="3928344" y="6448520"/>
                  <a:pt x="3953603" y="6426044"/>
                </a:cubicBezTo>
                <a:cubicBezTo>
                  <a:pt x="3975372" y="6405346"/>
                  <a:pt x="3995603" y="6383031"/>
                  <a:pt x="4019679" y="6364761"/>
                </a:cubicBezTo>
                <a:cubicBezTo>
                  <a:pt x="4023169" y="6362982"/>
                  <a:pt x="4025890" y="6360395"/>
                  <a:pt x="4027842" y="6356998"/>
                </a:cubicBezTo>
                <a:cubicBezTo>
                  <a:pt x="4047304" y="6333874"/>
                  <a:pt x="4070610" y="6314793"/>
                  <a:pt x="4091610" y="6293288"/>
                </a:cubicBezTo>
                <a:cubicBezTo>
                  <a:pt x="4105215" y="6280351"/>
                  <a:pt x="4122311" y="6265637"/>
                  <a:pt x="4134734" y="6256906"/>
                </a:cubicBezTo>
                <a:cubicBezTo>
                  <a:pt x="4149108" y="6244779"/>
                  <a:pt x="4163483" y="6232653"/>
                  <a:pt x="4173598" y="6221494"/>
                </a:cubicBezTo>
                <a:cubicBezTo>
                  <a:pt x="4182944" y="6209528"/>
                  <a:pt x="4197319" y="6197401"/>
                  <a:pt x="4206664" y="6185435"/>
                </a:cubicBezTo>
                <a:cubicBezTo>
                  <a:pt x="4231981" y="6152121"/>
                  <a:pt x="4262327" y="6118648"/>
                  <a:pt x="4294981" y="6087602"/>
                </a:cubicBezTo>
                <a:cubicBezTo>
                  <a:pt x="4314028" y="6069491"/>
                  <a:pt x="4330354" y="6053968"/>
                  <a:pt x="4349402" y="6035857"/>
                </a:cubicBezTo>
                <a:cubicBezTo>
                  <a:pt x="4352123" y="6033270"/>
                  <a:pt x="4358335" y="6028904"/>
                  <a:pt x="4359516" y="6024699"/>
                </a:cubicBezTo>
                <a:cubicBezTo>
                  <a:pt x="4360699" y="6020495"/>
                  <a:pt x="4353719" y="6024050"/>
                  <a:pt x="4350998" y="6026637"/>
                </a:cubicBezTo>
                <a:cubicBezTo>
                  <a:pt x="4339345" y="6036177"/>
                  <a:pt x="4329643" y="6042320"/>
                  <a:pt x="4317989" y="6051861"/>
                </a:cubicBezTo>
                <a:cubicBezTo>
                  <a:pt x="4303615" y="6063989"/>
                  <a:pt x="4290010" y="6076924"/>
                  <a:pt x="4274096" y="6087433"/>
                </a:cubicBezTo>
                <a:cubicBezTo>
                  <a:pt x="4278769" y="6081450"/>
                  <a:pt x="4277230" y="6079832"/>
                  <a:pt x="4282674" y="6074658"/>
                </a:cubicBezTo>
                <a:cubicBezTo>
                  <a:pt x="4293557" y="6064308"/>
                  <a:pt x="4299413" y="6054120"/>
                  <a:pt x="4306807" y="6045549"/>
                </a:cubicBezTo>
                <a:cubicBezTo>
                  <a:pt x="4309528" y="6042962"/>
                  <a:pt x="4310710" y="6038757"/>
                  <a:pt x="4309941" y="6037948"/>
                </a:cubicBezTo>
                <a:cubicBezTo>
                  <a:pt x="4305682" y="6038917"/>
                  <a:pt x="4303731" y="6042313"/>
                  <a:pt x="4301009" y="6044901"/>
                </a:cubicBezTo>
                <a:cubicBezTo>
                  <a:pt x="4298289" y="6047488"/>
                  <a:pt x="4295567" y="6050075"/>
                  <a:pt x="4290125" y="6055250"/>
                </a:cubicBezTo>
                <a:cubicBezTo>
                  <a:pt x="4274981" y="6066567"/>
                  <a:pt x="4264452" y="6082739"/>
                  <a:pt x="4247357" y="6097453"/>
                </a:cubicBezTo>
                <a:cubicBezTo>
                  <a:pt x="4239194" y="6105215"/>
                  <a:pt x="4228309" y="6115564"/>
                  <a:pt x="4220146" y="6123325"/>
                </a:cubicBezTo>
                <a:cubicBezTo>
                  <a:pt x="4212751" y="6131896"/>
                  <a:pt x="4205002" y="6134643"/>
                  <a:pt x="4194117" y="6144992"/>
                </a:cubicBezTo>
                <a:cubicBezTo>
                  <a:pt x="4168445" y="6172483"/>
                  <a:pt x="4138158" y="6195118"/>
                  <a:pt x="4111716" y="6221800"/>
                </a:cubicBezTo>
                <a:cubicBezTo>
                  <a:pt x="4108995" y="6224386"/>
                  <a:pt x="4106274" y="6226974"/>
                  <a:pt x="4102783" y="6228752"/>
                </a:cubicBezTo>
                <a:cubicBezTo>
                  <a:pt x="4099293" y="6230530"/>
                  <a:pt x="4096572" y="6233117"/>
                  <a:pt x="4096572" y="6233117"/>
                </a:cubicBezTo>
                <a:cubicBezTo>
                  <a:pt x="4087995" y="6245893"/>
                  <a:pt x="4076342" y="6255433"/>
                  <a:pt x="4066996" y="6267400"/>
                </a:cubicBezTo>
                <a:cubicBezTo>
                  <a:pt x="4054928" y="6281954"/>
                  <a:pt x="4042092" y="6295698"/>
                  <a:pt x="4027362" y="6302003"/>
                </a:cubicBezTo>
                <a:cubicBezTo>
                  <a:pt x="4024641" y="6304590"/>
                  <a:pt x="4024641" y="6304590"/>
                  <a:pt x="4021920" y="6307177"/>
                </a:cubicBezTo>
                <a:cubicBezTo>
                  <a:pt x="4011036" y="6317526"/>
                  <a:pt x="3999382" y="6327066"/>
                  <a:pt x="3991988" y="6335637"/>
                </a:cubicBezTo>
                <a:cubicBezTo>
                  <a:pt x="3978383" y="6348572"/>
                  <a:pt x="3967912" y="6353907"/>
                  <a:pt x="3957796" y="6365064"/>
                </a:cubicBezTo>
                <a:cubicBezTo>
                  <a:pt x="3944960" y="6378810"/>
                  <a:pt x="3929817" y="6390127"/>
                  <a:pt x="3914259" y="6406460"/>
                </a:cubicBezTo>
                <a:cubicBezTo>
                  <a:pt x="3901423" y="6420206"/>
                  <a:pt x="3888586" y="6433950"/>
                  <a:pt x="3875750" y="6447695"/>
                </a:cubicBezTo>
                <a:cubicBezTo>
                  <a:pt x="3858241" y="6467424"/>
                  <a:pt x="3837241" y="6488930"/>
                  <a:pt x="3816242" y="6510436"/>
                </a:cubicBezTo>
                <a:cubicBezTo>
                  <a:pt x="3799915" y="6525960"/>
                  <a:pt x="3788617" y="6541322"/>
                  <a:pt x="3768801" y="6558624"/>
                </a:cubicBezTo>
                <a:cubicBezTo>
                  <a:pt x="3773060" y="6557656"/>
                  <a:pt x="3776550" y="6555877"/>
                  <a:pt x="3784713" y="6548116"/>
                </a:cubicBezTo>
                <a:cubicBezTo>
                  <a:pt x="3787435" y="6545528"/>
                  <a:pt x="3792877" y="6540354"/>
                  <a:pt x="3798319" y="6535179"/>
                </a:cubicBezTo>
                <a:cubicBezTo>
                  <a:pt x="3816953" y="6522083"/>
                  <a:pt x="3836770" y="6504782"/>
                  <a:pt x="3853097" y="6489258"/>
                </a:cubicBezTo>
                <a:cubicBezTo>
                  <a:pt x="3866702" y="6476322"/>
                  <a:pt x="3883028" y="6460799"/>
                  <a:pt x="3896634" y="6447863"/>
                </a:cubicBezTo>
                <a:cubicBezTo>
                  <a:pt x="3910239" y="6434927"/>
                  <a:pt x="3923076" y="6421182"/>
                  <a:pt x="3933605" y="6405010"/>
                </a:cubicBezTo>
                <a:cubicBezTo>
                  <a:pt x="3935556" y="6401614"/>
                  <a:pt x="3940229" y="6395631"/>
                  <a:pt x="3945672" y="6390456"/>
                </a:cubicBezTo>
                <a:cubicBezTo>
                  <a:pt x="3963950" y="6371537"/>
                  <a:pt x="3983767" y="6354235"/>
                  <a:pt x="4001218" y="6345345"/>
                </a:cubicBezTo>
                <a:cubicBezTo>
                  <a:pt x="4010920" y="6339200"/>
                  <a:pt x="4016362" y="6334026"/>
                  <a:pt x="4023756" y="6325456"/>
                </a:cubicBezTo>
                <a:cubicBezTo>
                  <a:pt x="4033102" y="6313489"/>
                  <a:pt x="4041265" y="6305728"/>
                  <a:pt x="4053689" y="6296996"/>
                </a:cubicBezTo>
                <a:cubicBezTo>
                  <a:pt x="4059900" y="6292631"/>
                  <a:pt x="4065341" y="6287457"/>
                  <a:pt x="4070015" y="6281473"/>
                </a:cubicBezTo>
                <a:cubicBezTo>
                  <a:pt x="4076639" y="6272093"/>
                  <a:pt x="4091783" y="6260776"/>
                  <a:pt x="4100361" y="6247999"/>
                </a:cubicBezTo>
                <a:cubicBezTo>
                  <a:pt x="4102312" y="6244604"/>
                  <a:pt x="4113966" y="6235064"/>
                  <a:pt x="4120176" y="6230698"/>
                </a:cubicBezTo>
                <a:cubicBezTo>
                  <a:pt x="4138811" y="6217602"/>
                  <a:pt x="4152417" y="6204665"/>
                  <a:pt x="4168743" y="6189142"/>
                </a:cubicBezTo>
                <a:cubicBezTo>
                  <a:pt x="4176906" y="6181381"/>
                  <a:pt x="4187022" y="6170223"/>
                  <a:pt x="4196723" y="6164080"/>
                </a:cubicBezTo>
                <a:cubicBezTo>
                  <a:pt x="4200214" y="6162302"/>
                  <a:pt x="4202934" y="6159715"/>
                  <a:pt x="4204117" y="6155509"/>
                </a:cubicBezTo>
                <a:cubicBezTo>
                  <a:pt x="4204944" y="6145481"/>
                  <a:pt x="4210386" y="6140306"/>
                  <a:pt x="4228251" y="6126401"/>
                </a:cubicBezTo>
                <a:cubicBezTo>
                  <a:pt x="4231741" y="6124623"/>
                  <a:pt x="4237184" y="6119448"/>
                  <a:pt x="4241444" y="6118480"/>
                </a:cubicBezTo>
                <a:cubicBezTo>
                  <a:pt x="4237125" y="6130286"/>
                  <a:pt x="4224289" y="6144031"/>
                  <a:pt x="4207963" y="6159554"/>
                </a:cubicBezTo>
                <a:cubicBezTo>
                  <a:pt x="4158984" y="6206124"/>
                  <a:pt x="4107284" y="6255280"/>
                  <a:pt x="4058304" y="6301850"/>
                </a:cubicBezTo>
                <a:cubicBezTo>
                  <a:pt x="4041977" y="6317374"/>
                  <a:pt x="4030679" y="6332737"/>
                  <a:pt x="4013583" y="6347451"/>
                </a:cubicBezTo>
                <a:cubicBezTo>
                  <a:pt x="4010862" y="6350038"/>
                  <a:pt x="4009679" y="6354244"/>
                  <a:pt x="4006958" y="6356830"/>
                </a:cubicBezTo>
                <a:cubicBezTo>
                  <a:pt x="4003468" y="6358609"/>
                  <a:pt x="4005006" y="6360226"/>
                  <a:pt x="4005775" y="6361035"/>
                </a:cubicBezTo>
                <a:cubicBezTo>
                  <a:pt x="4005775" y="6361035"/>
                  <a:pt x="4006545" y="6361845"/>
                  <a:pt x="4009266" y="6359257"/>
                </a:cubicBezTo>
                <a:cubicBezTo>
                  <a:pt x="4014708" y="6354083"/>
                  <a:pt x="4016660" y="6350686"/>
                  <a:pt x="4020919" y="6349717"/>
                </a:cubicBezTo>
                <a:cubicBezTo>
                  <a:pt x="4018198" y="6352305"/>
                  <a:pt x="4018967" y="6353113"/>
                  <a:pt x="4018967" y="6353113"/>
                </a:cubicBezTo>
                <a:cubicBezTo>
                  <a:pt x="3977382" y="6391113"/>
                  <a:pt x="3940825" y="6428952"/>
                  <a:pt x="3897701" y="6465333"/>
                </a:cubicBezTo>
                <a:cubicBezTo>
                  <a:pt x="3883326" y="6477460"/>
                  <a:pt x="3869721" y="6490395"/>
                  <a:pt x="3856885" y="6504141"/>
                </a:cubicBezTo>
                <a:cubicBezTo>
                  <a:pt x="3844048" y="6517886"/>
                  <a:pt x="3827366" y="6527586"/>
                  <a:pt x="3816068" y="6542949"/>
                </a:cubicBezTo>
                <a:cubicBezTo>
                  <a:pt x="3813347" y="6545537"/>
                  <a:pt x="3810626" y="6548123"/>
                  <a:pt x="3810626" y="6548123"/>
                </a:cubicBezTo>
                <a:lnTo>
                  <a:pt x="3799778" y="6556158"/>
                </a:lnTo>
                <a:lnTo>
                  <a:pt x="3798710" y="6556572"/>
                </a:lnTo>
                <a:cubicBezTo>
                  <a:pt x="3779581" y="6564253"/>
                  <a:pt x="3760449" y="6571933"/>
                  <a:pt x="3754909" y="6544836"/>
                </a:cubicBezTo>
                <a:cubicBezTo>
                  <a:pt x="3750146" y="6530750"/>
                  <a:pt x="3736065" y="6535516"/>
                  <a:pt x="3727034" y="6537366"/>
                </a:cubicBezTo>
                <a:cubicBezTo>
                  <a:pt x="3671781" y="6552445"/>
                  <a:pt x="3651091" y="6534091"/>
                  <a:pt x="3653021" y="6479113"/>
                </a:cubicBezTo>
                <a:cubicBezTo>
                  <a:pt x="3654088" y="6475130"/>
                  <a:pt x="3652238" y="6466097"/>
                  <a:pt x="3648257" y="6465030"/>
                </a:cubicBezTo>
                <a:cubicBezTo>
                  <a:pt x="3585122" y="6413961"/>
                  <a:pt x="3638815" y="6372851"/>
                  <a:pt x="3659587" y="6327188"/>
                </a:cubicBezTo>
                <a:lnTo>
                  <a:pt x="3677933" y="6306491"/>
                </a:lnTo>
                <a:cubicBezTo>
                  <a:pt x="3718902" y="6249164"/>
                  <a:pt x="3709378" y="6220999"/>
                  <a:pt x="3645667" y="6203927"/>
                </a:cubicBezTo>
                <a:cubicBezTo>
                  <a:pt x="3641686" y="6202861"/>
                  <a:pt x="3637703" y="6201794"/>
                  <a:pt x="3636635" y="6205777"/>
                </a:cubicBezTo>
                <a:cubicBezTo>
                  <a:pt x="3606833" y="6253288"/>
                  <a:pt x="3533311" y="6225051"/>
                  <a:pt x="3505359" y="6281596"/>
                </a:cubicBezTo>
                <a:cubicBezTo>
                  <a:pt x="3486721" y="6319290"/>
                  <a:pt x="3456427" y="6336786"/>
                  <a:pt x="3410491" y="6333016"/>
                </a:cubicBezTo>
                <a:cubicBezTo>
                  <a:pt x="3450804" y="6373701"/>
                  <a:pt x="3450228" y="6407699"/>
                  <a:pt x="3415378" y="6458126"/>
                </a:cubicBezTo>
                <a:cubicBezTo>
                  <a:pt x="3409262" y="6465026"/>
                  <a:pt x="3402080" y="6475909"/>
                  <a:pt x="3391201" y="6468724"/>
                </a:cubicBezTo>
                <a:cubicBezTo>
                  <a:pt x="3380320" y="6461539"/>
                  <a:pt x="3387505" y="6450657"/>
                  <a:pt x="3393622" y="6443759"/>
                </a:cubicBezTo>
                <a:cubicBezTo>
                  <a:pt x="3400806" y="6432875"/>
                  <a:pt x="3407988" y="6421994"/>
                  <a:pt x="3404296" y="6403928"/>
                </a:cubicBezTo>
                <a:cubicBezTo>
                  <a:pt x="3384384" y="6398593"/>
                  <a:pt x="3376133" y="6413457"/>
                  <a:pt x="3372932" y="6425406"/>
                </a:cubicBezTo>
                <a:cubicBezTo>
                  <a:pt x="3361190" y="6469223"/>
                  <a:pt x="3333524" y="6508767"/>
                  <a:pt x="3313822" y="6550446"/>
                </a:cubicBezTo>
                <a:cubicBezTo>
                  <a:pt x="3288002" y="6599023"/>
                  <a:pt x="3254503" y="6628469"/>
                  <a:pt x="3196625" y="6621497"/>
                </a:cubicBezTo>
                <a:cubicBezTo>
                  <a:pt x="3183610" y="6622281"/>
                  <a:pt x="3171664" y="6619080"/>
                  <a:pt x="3163414" y="6633945"/>
                </a:cubicBezTo>
                <a:cubicBezTo>
                  <a:pt x="3141862" y="6666591"/>
                  <a:pt x="3107872" y="6666020"/>
                  <a:pt x="3074950" y="6661469"/>
                </a:cubicBezTo>
                <a:cubicBezTo>
                  <a:pt x="3055040" y="6656134"/>
                  <a:pt x="3017725" y="6556485"/>
                  <a:pt x="3028111" y="6533655"/>
                </a:cubicBezTo>
                <a:lnTo>
                  <a:pt x="3176626" y="6266084"/>
                </a:lnTo>
                <a:cubicBezTo>
                  <a:pt x="3190992" y="6244320"/>
                  <a:pt x="3211188" y="6232656"/>
                  <a:pt x="3232947" y="6247022"/>
                </a:cubicBezTo>
                <a:cubicBezTo>
                  <a:pt x="3258687" y="6262458"/>
                  <a:pt x="3240336" y="6283155"/>
                  <a:pt x="3231020" y="6302003"/>
                </a:cubicBezTo>
                <a:cubicBezTo>
                  <a:pt x="3226749" y="6317936"/>
                  <a:pt x="3210533" y="6330667"/>
                  <a:pt x="3208112" y="6355631"/>
                </a:cubicBezTo>
                <a:cubicBezTo>
                  <a:pt x="3287832" y="6312956"/>
                  <a:pt x="3329867" y="6251648"/>
                  <a:pt x="3371121" y="6177323"/>
                </a:cubicBezTo>
                <a:cubicBezTo>
                  <a:pt x="3327033" y="6182585"/>
                  <a:pt x="3315581" y="6209398"/>
                  <a:pt x="3296165" y="6234079"/>
                </a:cubicBezTo>
                <a:cubicBezTo>
                  <a:pt x="3288979" y="6244960"/>
                  <a:pt x="3278884" y="6250794"/>
                  <a:pt x="3264021" y="6242542"/>
                </a:cubicBezTo>
                <a:cubicBezTo>
                  <a:pt x="3249162" y="6234291"/>
                  <a:pt x="3239350" y="6223125"/>
                  <a:pt x="3239636" y="6206127"/>
                </a:cubicBezTo>
                <a:cubicBezTo>
                  <a:pt x="3240991" y="6185143"/>
                  <a:pt x="3252938" y="6188344"/>
                  <a:pt x="3264883" y="6191545"/>
                </a:cubicBezTo>
                <a:cubicBezTo>
                  <a:pt x="3290910" y="6189982"/>
                  <a:pt x="3294112" y="6178033"/>
                  <a:pt x="3290416" y="6159968"/>
                </a:cubicBezTo>
                <a:cubicBezTo>
                  <a:pt x="3275062" y="6121701"/>
                  <a:pt x="3294478" y="6097021"/>
                  <a:pt x="3310981" y="6067291"/>
                </a:cubicBezTo>
                <a:cubicBezTo>
                  <a:pt x="3320299" y="6048441"/>
                  <a:pt x="3329332" y="6046591"/>
                  <a:pt x="3347105" y="6059893"/>
                </a:cubicBezTo>
                <a:cubicBezTo>
                  <a:pt x="3364880" y="6073193"/>
                  <a:pt x="3372351" y="6045313"/>
                  <a:pt x="3372351" y="6045313"/>
                </a:cubicBezTo>
                <a:cubicBezTo>
                  <a:pt x="3329903" y="6012596"/>
                  <a:pt x="3362618" y="5970133"/>
                  <a:pt x="3354162" y="5937985"/>
                </a:cubicBezTo>
                <a:cubicBezTo>
                  <a:pt x="3351248" y="5932934"/>
                  <a:pt x="3351248" y="5932934"/>
                  <a:pt x="3347268" y="5931868"/>
                </a:cubicBezTo>
                <a:cubicBezTo>
                  <a:pt x="3320174" y="5937414"/>
                  <a:pt x="3339797" y="5959749"/>
                  <a:pt x="3331543" y="5974614"/>
                </a:cubicBezTo>
                <a:cubicBezTo>
                  <a:pt x="3327275" y="5990546"/>
                  <a:pt x="3317178" y="5996377"/>
                  <a:pt x="3305232" y="5993176"/>
                </a:cubicBezTo>
                <a:cubicBezTo>
                  <a:pt x="3293285" y="5989975"/>
                  <a:pt x="3291437" y="5980943"/>
                  <a:pt x="3294640" y="5968994"/>
                </a:cubicBezTo>
                <a:cubicBezTo>
                  <a:pt x="3299484" y="5919065"/>
                  <a:pt x="3331134" y="5880585"/>
                  <a:pt x="3351123" y="5821908"/>
                </a:cubicBezTo>
                <a:cubicBezTo>
                  <a:pt x="3303547" y="5856119"/>
                  <a:pt x="3267137" y="5880515"/>
                  <a:pt x="3224115" y="5881793"/>
                </a:cubicBezTo>
                <a:cubicBezTo>
                  <a:pt x="3215084" y="5883643"/>
                  <a:pt x="3207900" y="5894525"/>
                  <a:pt x="3209747" y="5903557"/>
                </a:cubicBezTo>
                <a:cubicBezTo>
                  <a:pt x="3208887" y="5954554"/>
                  <a:pt x="3166646" y="5968852"/>
                  <a:pt x="3138197" y="5995377"/>
                </a:cubicBezTo>
                <a:cubicBezTo>
                  <a:pt x="3083150" y="6057471"/>
                  <a:pt x="2998463" y="6039047"/>
                  <a:pt x="2934672" y="6085989"/>
                </a:cubicBezTo>
                <a:cubicBezTo>
                  <a:pt x="2912341" y="6105620"/>
                  <a:pt x="2886600" y="6090184"/>
                  <a:pt x="2879212" y="6054053"/>
                </a:cubicBezTo>
                <a:cubicBezTo>
                  <a:pt x="2868125" y="5999856"/>
                  <a:pt x="2838981" y="5949355"/>
                  <a:pt x="2875964" y="5890963"/>
                </a:cubicBezTo>
                <a:cubicBezTo>
                  <a:pt x="2886349" y="5868130"/>
                  <a:pt x="2868862" y="5837832"/>
                  <a:pt x="2858273" y="5813647"/>
                </a:cubicBezTo>
                <a:cubicBezTo>
                  <a:pt x="2838937" y="5774315"/>
                  <a:pt x="2842425" y="5745368"/>
                  <a:pt x="2875921" y="5715921"/>
                </a:cubicBezTo>
                <a:cubicBezTo>
                  <a:pt x="2894271" y="5695225"/>
                  <a:pt x="2922718" y="5668695"/>
                  <a:pt x="2904163" y="5642380"/>
                </a:cubicBezTo>
                <a:cubicBezTo>
                  <a:pt x="2878712" y="5609945"/>
                  <a:pt x="2845502" y="5622393"/>
                  <a:pt x="2815206" y="5639887"/>
                </a:cubicBezTo>
                <a:cubicBezTo>
                  <a:pt x="2741603" y="5675664"/>
                  <a:pt x="2668002" y="5711438"/>
                  <a:pt x="2590704" y="5729147"/>
                </a:cubicBezTo>
                <a:cubicBezTo>
                  <a:pt x="2563609" y="5734694"/>
                  <a:pt x="2547681" y="5730425"/>
                  <a:pt x="2547190" y="5700411"/>
                </a:cubicBezTo>
                <a:cubicBezTo>
                  <a:pt x="2550391" y="5688463"/>
                  <a:pt x="2548542" y="5679428"/>
                  <a:pt x="2537666" y="5672247"/>
                </a:cubicBezTo>
                <a:lnTo>
                  <a:pt x="2518989" y="5648886"/>
                </a:lnTo>
                <a:lnTo>
                  <a:pt x="2652347" y="5560978"/>
                </a:lnTo>
                <a:cubicBezTo>
                  <a:pt x="2667346" y="5549613"/>
                  <a:pt x="2683705" y="5540308"/>
                  <a:pt x="2698026" y="5527912"/>
                </a:cubicBezTo>
                <a:lnTo>
                  <a:pt x="2730638" y="5506414"/>
                </a:lnTo>
                <a:lnTo>
                  <a:pt x="2762536" y="5501975"/>
                </a:lnTo>
                <a:cubicBezTo>
                  <a:pt x="2779531" y="5502259"/>
                  <a:pt x="2790698" y="5492444"/>
                  <a:pt x="2796034" y="5472529"/>
                </a:cubicBezTo>
                <a:cubicBezTo>
                  <a:pt x="2809620" y="5437750"/>
                  <a:pt x="2844677" y="5434334"/>
                  <a:pt x="2871197" y="5462786"/>
                </a:cubicBezTo>
                <a:cubicBezTo>
                  <a:pt x="2882075" y="5469970"/>
                  <a:pt x="2891888" y="5481136"/>
                  <a:pt x="2903052" y="5471322"/>
                </a:cubicBezTo>
                <a:cubicBezTo>
                  <a:pt x="2918200" y="5462574"/>
                  <a:pt x="2912369" y="5452473"/>
                  <a:pt x="2906541" y="5442374"/>
                </a:cubicBezTo>
                <a:cubicBezTo>
                  <a:pt x="2890901" y="5421107"/>
                  <a:pt x="2898083" y="5410226"/>
                  <a:pt x="2920128" y="5407592"/>
                </a:cubicBezTo>
                <a:cubicBezTo>
                  <a:pt x="2957782" y="5398472"/>
                  <a:pt x="2942557" y="5389590"/>
                  <a:pt x="2930583" y="5379779"/>
                </a:cubicBezTo>
                <a:lnTo>
                  <a:pt x="2925565" y="5373990"/>
                </a:lnTo>
                <a:lnTo>
                  <a:pt x="2947334" y="5359284"/>
                </a:lnTo>
                <a:lnTo>
                  <a:pt x="2965443" y="5351966"/>
                </a:lnTo>
                <a:cubicBezTo>
                  <a:pt x="2979425" y="5345574"/>
                  <a:pt x="2992314" y="5337288"/>
                  <a:pt x="3002556" y="5322956"/>
                </a:cubicBezTo>
                <a:lnTo>
                  <a:pt x="3002563" y="5322732"/>
                </a:lnTo>
                <a:lnTo>
                  <a:pt x="3018981" y="5311909"/>
                </a:lnTo>
                <a:cubicBezTo>
                  <a:pt x="3040931" y="5297439"/>
                  <a:pt x="3059747" y="5285037"/>
                  <a:pt x="3081019" y="5269537"/>
                </a:cubicBezTo>
                <a:cubicBezTo>
                  <a:pt x="3102290" y="5254037"/>
                  <a:pt x="3124241" y="5239567"/>
                  <a:pt x="3146192" y="5225097"/>
                </a:cubicBezTo>
                <a:cubicBezTo>
                  <a:pt x="3146192" y="5225097"/>
                  <a:pt x="3149328" y="5223031"/>
                  <a:pt x="3152464" y="5220963"/>
                </a:cubicBezTo>
                <a:cubicBezTo>
                  <a:pt x="3158736" y="5216829"/>
                  <a:pt x="3168823" y="5211658"/>
                  <a:pt x="3170600" y="5207530"/>
                </a:cubicBezTo>
                <a:cubicBezTo>
                  <a:pt x="3183143" y="5199262"/>
                  <a:pt x="3194328" y="5188933"/>
                  <a:pt x="3206872" y="5180665"/>
                </a:cubicBezTo>
                <a:cubicBezTo>
                  <a:pt x="3213144" y="5176530"/>
                  <a:pt x="3216280" y="5174464"/>
                  <a:pt x="3221872" y="5169298"/>
                </a:cubicBezTo>
                <a:cubicBezTo>
                  <a:pt x="3227464" y="5164134"/>
                  <a:pt x="3234416" y="5161029"/>
                  <a:pt x="3243823" y="5154830"/>
                </a:cubicBezTo>
                <a:cubicBezTo>
                  <a:pt x="3250095" y="5150694"/>
                  <a:pt x="3255008" y="5144500"/>
                  <a:pt x="3264416" y="5138299"/>
                </a:cubicBezTo>
                <a:cubicBezTo>
                  <a:pt x="3267552" y="5136231"/>
                  <a:pt x="3271366" y="5135194"/>
                  <a:pt x="3278317" y="5132090"/>
                </a:cubicBezTo>
                <a:cubicBezTo>
                  <a:pt x="3284589" y="5127957"/>
                  <a:pt x="3279416" y="5126932"/>
                  <a:pt x="3282552" y="5124865"/>
                </a:cubicBezTo>
                <a:cubicBezTo>
                  <a:pt x="3285687" y="5122798"/>
                  <a:pt x="3285687" y="5122798"/>
                  <a:pt x="3288823" y="5120731"/>
                </a:cubicBezTo>
                <a:cubicBezTo>
                  <a:pt x="3304503" y="5110396"/>
                  <a:pt x="3322638" y="5096963"/>
                  <a:pt x="3337639" y="5085596"/>
                </a:cubicBezTo>
                <a:cubicBezTo>
                  <a:pt x="3350182" y="5077329"/>
                  <a:pt x="3362046" y="5068029"/>
                  <a:pt x="3373910" y="5058731"/>
                </a:cubicBezTo>
                <a:cubicBezTo>
                  <a:pt x="3392047" y="5045298"/>
                  <a:pt x="3392047" y="5045298"/>
                  <a:pt x="3411540" y="5033926"/>
                </a:cubicBezTo>
                <a:cubicBezTo>
                  <a:pt x="3418491" y="5030822"/>
                  <a:pt x="3425442" y="5027717"/>
                  <a:pt x="3422726" y="5023597"/>
                </a:cubicBezTo>
                <a:cubicBezTo>
                  <a:pt x="3421367" y="5021536"/>
                  <a:pt x="3430096" y="5014304"/>
                  <a:pt x="3437047" y="5011200"/>
                </a:cubicBezTo>
                <a:cubicBezTo>
                  <a:pt x="3451627" y="5006023"/>
                  <a:pt x="3459676" y="4997762"/>
                  <a:pt x="3472220" y="4989493"/>
                </a:cubicBezTo>
                <a:cubicBezTo>
                  <a:pt x="3479170" y="4986389"/>
                  <a:pt x="3488998" y="4973999"/>
                  <a:pt x="3484504" y="4974006"/>
                </a:cubicBezTo>
                <a:cubicBezTo>
                  <a:pt x="3481107" y="4968854"/>
                  <a:pt x="3482206" y="4963696"/>
                  <a:pt x="3491613" y="4957495"/>
                </a:cubicBezTo>
                <a:cubicBezTo>
                  <a:pt x="3504157" y="4949226"/>
                  <a:pt x="3512206" y="4940965"/>
                  <a:pt x="3524750" y="4932696"/>
                </a:cubicBezTo>
                <a:cubicBezTo>
                  <a:pt x="3537294" y="4924428"/>
                  <a:pt x="3550516" y="4917190"/>
                  <a:pt x="3565516" y="4905824"/>
                </a:cubicBezTo>
                <a:cubicBezTo>
                  <a:pt x="3577379" y="4896525"/>
                  <a:pt x="3589923" y="4888256"/>
                  <a:pt x="3603145" y="4881019"/>
                </a:cubicBezTo>
                <a:cubicBezTo>
                  <a:pt x="3613232" y="4875847"/>
                  <a:pt x="3614331" y="4870689"/>
                  <a:pt x="3616109" y="4866562"/>
                </a:cubicBezTo>
                <a:cubicBezTo>
                  <a:pt x="3619794" y="4861916"/>
                  <a:pt x="3620512" y="4859595"/>
                  <a:pt x="3618742" y="4859468"/>
                </a:cubicBezTo>
                <a:cubicBezTo>
                  <a:pt x="3616972" y="4859342"/>
                  <a:pt x="3612712" y="4861410"/>
                  <a:pt x="3606441" y="4865545"/>
                </a:cubicBezTo>
                <a:cubicBezTo>
                  <a:pt x="3603305" y="4867611"/>
                  <a:pt x="3597033" y="4871746"/>
                  <a:pt x="3590762" y="4875880"/>
                </a:cubicBezTo>
                <a:cubicBezTo>
                  <a:pt x="3583811" y="4878983"/>
                  <a:pt x="3574403" y="4885185"/>
                  <a:pt x="3573045" y="4883125"/>
                </a:cubicBezTo>
                <a:cubicBezTo>
                  <a:pt x="3569649" y="4877973"/>
                  <a:pt x="3560241" y="4884174"/>
                  <a:pt x="3550834" y="4890376"/>
                </a:cubicBezTo>
                <a:cubicBezTo>
                  <a:pt x="3538291" y="4898644"/>
                  <a:pt x="3528883" y="4904845"/>
                  <a:pt x="3520574" y="4905889"/>
                </a:cubicBezTo>
                <a:cubicBezTo>
                  <a:pt x="3512944" y="4907962"/>
                  <a:pt x="3500400" y="4916231"/>
                  <a:pt x="3492351" y="4924494"/>
                </a:cubicBezTo>
                <a:cubicBezTo>
                  <a:pt x="3481846" y="4935852"/>
                  <a:pt x="3464807" y="4944128"/>
                  <a:pt x="3449128" y="4954462"/>
                </a:cubicBezTo>
                <a:cubicBezTo>
                  <a:pt x="3445993" y="4956531"/>
                  <a:pt x="3445314" y="4955500"/>
                  <a:pt x="3442178" y="4957566"/>
                </a:cubicBezTo>
                <a:cubicBezTo>
                  <a:pt x="3437683" y="4957573"/>
                  <a:pt x="3440140" y="4954475"/>
                  <a:pt x="3443276" y="4952409"/>
                </a:cubicBezTo>
                <a:cubicBezTo>
                  <a:pt x="3452684" y="4946207"/>
                  <a:pt x="3458955" y="4942072"/>
                  <a:pt x="3460733" y="4937945"/>
                </a:cubicBezTo>
                <a:cubicBezTo>
                  <a:pt x="3468103" y="4928652"/>
                  <a:pt x="3463609" y="4928659"/>
                  <a:pt x="3462250" y="4926599"/>
                </a:cubicBezTo>
                <a:cubicBezTo>
                  <a:pt x="3452843" y="4932800"/>
                  <a:pt x="3442756" y="4937972"/>
                  <a:pt x="3430212" y="4946240"/>
                </a:cubicBezTo>
                <a:cubicBezTo>
                  <a:pt x="3435805" y="4941076"/>
                  <a:pt x="3438941" y="4939008"/>
                  <a:pt x="3442077" y="4936941"/>
                </a:cubicBezTo>
                <a:cubicBezTo>
                  <a:pt x="3451484" y="4930739"/>
                  <a:pt x="3460213" y="4923508"/>
                  <a:pt x="3470300" y="4918336"/>
                </a:cubicBezTo>
                <a:cubicBezTo>
                  <a:pt x="3483522" y="4911099"/>
                  <a:pt x="3484621" y="4905941"/>
                  <a:pt x="3496485" y="4896643"/>
                </a:cubicBezTo>
                <a:cubicBezTo>
                  <a:pt x="3508349" y="4887343"/>
                  <a:pt x="3507671" y="4886313"/>
                  <a:pt x="3498682" y="4886325"/>
                </a:cubicBezTo>
                <a:cubicBezTo>
                  <a:pt x="3493508" y="4885302"/>
                  <a:pt x="3486557" y="4888407"/>
                  <a:pt x="3480965" y="4893570"/>
                </a:cubicBezTo>
                <a:cubicBezTo>
                  <a:pt x="3472916" y="4901832"/>
                  <a:pt x="3462829" y="4907004"/>
                  <a:pt x="3456557" y="4911138"/>
                </a:cubicBezTo>
                <a:cubicBezTo>
                  <a:pt x="3438421" y="4924571"/>
                  <a:pt x="3421384" y="4932846"/>
                  <a:pt x="3404606" y="4948339"/>
                </a:cubicBezTo>
                <a:cubicBezTo>
                  <a:pt x="3404606" y="4948339"/>
                  <a:pt x="3401470" y="4950406"/>
                  <a:pt x="3397655" y="4951443"/>
                </a:cubicBezTo>
                <a:cubicBezTo>
                  <a:pt x="3380617" y="4959718"/>
                  <a:pt x="3368074" y="4967986"/>
                  <a:pt x="3352395" y="4978322"/>
                </a:cubicBezTo>
                <a:cubicBezTo>
                  <a:pt x="3329765" y="4991761"/>
                  <a:pt x="3306456" y="5004171"/>
                  <a:pt x="3285184" y="5019671"/>
                </a:cubicBezTo>
                <a:cubicBezTo>
                  <a:pt x="3285184" y="5019671"/>
                  <a:pt x="3282048" y="5021738"/>
                  <a:pt x="3282048" y="5021738"/>
                </a:cubicBezTo>
                <a:cubicBezTo>
                  <a:pt x="3281369" y="5020707"/>
                  <a:pt x="3281369" y="5020707"/>
                  <a:pt x="3281369" y="5020707"/>
                </a:cubicBezTo>
                <a:cubicBezTo>
                  <a:pt x="3280690" y="5019678"/>
                  <a:pt x="3280010" y="5018647"/>
                  <a:pt x="3283147" y="5016580"/>
                </a:cubicBezTo>
                <a:cubicBezTo>
                  <a:pt x="3286282" y="5014513"/>
                  <a:pt x="3289418" y="5012445"/>
                  <a:pt x="3292554" y="5010379"/>
                </a:cubicBezTo>
                <a:cubicBezTo>
                  <a:pt x="3311369" y="4997976"/>
                  <a:pt x="3330184" y="4985573"/>
                  <a:pt x="3348999" y="4973170"/>
                </a:cubicBezTo>
                <a:cubicBezTo>
                  <a:pt x="3352135" y="4971103"/>
                  <a:pt x="3358407" y="4966969"/>
                  <a:pt x="3357049" y="4964909"/>
                </a:cubicBezTo>
                <a:cubicBezTo>
                  <a:pt x="3351196" y="4962854"/>
                  <a:pt x="3363740" y="4954586"/>
                  <a:pt x="3370011" y="4950451"/>
                </a:cubicBezTo>
                <a:cubicBezTo>
                  <a:pt x="3382554" y="4942184"/>
                  <a:pt x="3395098" y="4933915"/>
                  <a:pt x="3407641" y="4925647"/>
                </a:cubicBezTo>
                <a:cubicBezTo>
                  <a:pt x="3417048" y="4919445"/>
                  <a:pt x="3425778" y="4912214"/>
                  <a:pt x="3434505" y="4904982"/>
                </a:cubicBezTo>
                <a:cubicBezTo>
                  <a:pt x="3430011" y="4904988"/>
                  <a:pt x="3423061" y="4908092"/>
                  <a:pt x="3416789" y="4912227"/>
                </a:cubicBezTo>
                <a:cubicBezTo>
                  <a:pt x="3391702" y="4928764"/>
                  <a:pt x="3367973" y="4947360"/>
                  <a:pt x="3340849" y="4960807"/>
                </a:cubicBezTo>
                <a:cubicBezTo>
                  <a:pt x="3300083" y="4987680"/>
                  <a:pt x="3259317" y="5014551"/>
                  <a:pt x="3221687" y="5039357"/>
                </a:cubicBezTo>
                <a:cubicBezTo>
                  <a:pt x="3215416" y="5043492"/>
                  <a:pt x="3214317" y="5048649"/>
                  <a:pt x="3206687" y="5050722"/>
                </a:cubicBezTo>
                <a:cubicBezTo>
                  <a:pt x="3195242" y="5053833"/>
                  <a:pt x="3184057" y="5064163"/>
                  <a:pt x="3174649" y="5070363"/>
                </a:cubicBezTo>
                <a:cubicBezTo>
                  <a:pt x="3165241" y="5076565"/>
                  <a:pt x="3152019" y="5083803"/>
                  <a:pt x="3143970" y="5092065"/>
                </a:cubicBezTo>
                <a:cubicBezTo>
                  <a:pt x="3138378" y="5097229"/>
                  <a:pt x="3128290" y="5102400"/>
                  <a:pt x="3122019" y="5106534"/>
                </a:cubicBezTo>
                <a:cubicBezTo>
                  <a:pt x="3104982" y="5114809"/>
                  <a:pt x="3085488" y="5126181"/>
                  <a:pt x="3066672" y="5138585"/>
                </a:cubicBezTo>
                <a:cubicBezTo>
                  <a:pt x="3060400" y="5142718"/>
                  <a:pt x="3058623" y="5146846"/>
                  <a:pt x="3055487" y="5148914"/>
                </a:cubicBezTo>
                <a:cubicBezTo>
                  <a:pt x="3048536" y="5152017"/>
                  <a:pt x="3041586" y="5155121"/>
                  <a:pt x="3035313" y="5159255"/>
                </a:cubicBezTo>
                <a:cubicBezTo>
                  <a:pt x="2997684" y="5184060"/>
                  <a:pt x="2963189" y="5206799"/>
                  <a:pt x="2925559" y="5231604"/>
                </a:cubicBezTo>
                <a:lnTo>
                  <a:pt x="2831020" y="5292621"/>
                </a:lnTo>
                <a:lnTo>
                  <a:pt x="2825967" y="5295116"/>
                </a:lnTo>
                <a:cubicBezTo>
                  <a:pt x="2777484" y="5320102"/>
                  <a:pt x="2726308" y="5347834"/>
                  <a:pt x="2687824" y="5366693"/>
                </a:cubicBezTo>
                <a:cubicBezTo>
                  <a:pt x="2628012" y="5414701"/>
                  <a:pt x="2545954" y="5418327"/>
                  <a:pt x="2486143" y="5466334"/>
                </a:cubicBezTo>
                <a:cubicBezTo>
                  <a:pt x="2476045" y="5472169"/>
                  <a:pt x="2460117" y="5467901"/>
                  <a:pt x="2448170" y="5464700"/>
                </a:cubicBezTo>
                <a:cubicBezTo>
                  <a:pt x="2427195" y="5463348"/>
                  <a:pt x="2400389" y="5451896"/>
                  <a:pt x="2406710" y="5492012"/>
                </a:cubicBezTo>
                <a:cubicBezTo>
                  <a:pt x="2407490" y="5505028"/>
                  <a:pt x="2393410" y="5509792"/>
                  <a:pt x="2384380" y="5511641"/>
                </a:cubicBezTo>
                <a:cubicBezTo>
                  <a:pt x="2299405" y="5510218"/>
                  <a:pt x="2247272" y="5577360"/>
                  <a:pt x="2176871" y="5601185"/>
                </a:cubicBezTo>
                <a:cubicBezTo>
                  <a:pt x="2077243" y="5638525"/>
                  <a:pt x="1997727" y="5728212"/>
                  <a:pt x="1883527" y="5740302"/>
                </a:cubicBezTo>
                <a:cubicBezTo>
                  <a:pt x="1866531" y="5740017"/>
                  <a:pt x="1851383" y="5748763"/>
                  <a:pt x="1832256" y="5756447"/>
                </a:cubicBezTo>
                <a:cubicBezTo>
                  <a:pt x="1820596" y="5736248"/>
                  <a:pt x="1825932" y="5716331"/>
                  <a:pt x="1810292" y="5695064"/>
                </a:cubicBezTo>
                <a:cubicBezTo>
                  <a:pt x="1780857" y="5661564"/>
                  <a:pt x="1788902" y="5599686"/>
                  <a:pt x="1827450" y="5567323"/>
                </a:cubicBezTo>
                <a:cubicBezTo>
                  <a:pt x="1858811" y="5545843"/>
                  <a:pt x="1899985" y="5535532"/>
                  <a:pt x="1911725" y="5491718"/>
                </a:cubicBezTo>
                <a:cubicBezTo>
                  <a:pt x="1915995" y="5475785"/>
                  <a:pt x="1935904" y="5481120"/>
                  <a:pt x="1948916" y="5480340"/>
                </a:cubicBezTo>
                <a:cubicBezTo>
                  <a:pt x="1985820" y="5485959"/>
                  <a:pt x="2016114" y="5468462"/>
                  <a:pt x="2046409" y="5450965"/>
                </a:cubicBezTo>
                <a:cubicBezTo>
                  <a:pt x="2071655" y="5436384"/>
                  <a:pt x="2082823" y="5426570"/>
                  <a:pt x="2064266" y="5400254"/>
                </a:cubicBezTo>
                <a:cubicBezTo>
                  <a:pt x="2058437" y="5390153"/>
                  <a:pt x="2057655" y="5377137"/>
                  <a:pt x="2067755" y="5371304"/>
                </a:cubicBezTo>
                <a:cubicBezTo>
                  <a:pt x="2083970" y="5358572"/>
                  <a:pt x="2092712" y="5373724"/>
                  <a:pt x="2098544" y="5383823"/>
                </a:cubicBezTo>
                <a:cubicBezTo>
                  <a:pt x="2123996" y="5416258"/>
                  <a:pt x="2144192" y="5404595"/>
                  <a:pt x="2163609" y="5379911"/>
                </a:cubicBezTo>
                <a:cubicBezTo>
                  <a:pt x="2218656" y="5317820"/>
                  <a:pt x="2276618" y="5260781"/>
                  <a:pt x="2347305" y="5219956"/>
                </a:cubicBezTo>
                <a:cubicBezTo>
                  <a:pt x="2378668" y="5198475"/>
                  <a:pt x="2367583" y="5144278"/>
                  <a:pt x="2419635" y="5141150"/>
                </a:cubicBezTo>
                <a:cubicBezTo>
                  <a:pt x="2423616" y="5142216"/>
                  <a:pt x="2419922" y="5124151"/>
                  <a:pt x="2417009" y="5119100"/>
                </a:cubicBezTo>
                <a:cubicBezTo>
                  <a:pt x="2405350" y="5098901"/>
                  <a:pt x="2389423" y="5094632"/>
                  <a:pt x="2371360" y="5098329"/>
                </a:cubicBezTo>
                <a:cubicBezTo>
                  <a:pt x="2358348" y="5099112"/>
                  <a:pt x="2336304" y="5101745"/>
                  <a:pt x="2343978" y="5120877"/>
                </a:cubicBezTo>
                <a:cubicBezTo>
                  <a:pt x="2348455" y="5151960"/>
                  <a:pt x="2326410" y="5154589"/>
                  <a:pt x="2306213" y="5166254"/>
                </a:cubicBezTo>
                <a:cubicBezTo>
                  <a:pt x="2238726" y="5195129"/>
                  <a:pt x="2163565" y="5204872"/>
                  <a:pt x="2106667" y="5257931"/>
                </a:cubicBezTo>
                <a:cubicBezTo>
                  <a:pt x="2089388" y="5274647"/>
                  <a:pt x="2075595" y="5262412"/>
                  <a:pt x="2060733" y="5254162"/>
                </a:cubicBezTo>
                <a:cubicBezTo>
                  <a:pt x="2033147" y="5229694"/>
                  <a:pt x="2010035" y="5236308"/>
                  <a:pt x="1982654" y="5258854"/>
                </a:cubicBezTo>
                <a:cubicBezTo>
                  <a:pt x="1939061" y="5294131"/>
                  <a:pt x="1911187" y="5286662"/>
                  <a:pt x="1892138" y="5230331"/>
                </a:cubicBezTo>
                <a:cubicBezTo>
                  <a:pt x="1881545" y="5206149"/>
                  <a:pt x="1873295" y="5221015"/>
                  <a:pt x="1864264" y="5222862"/>
                </a:cubicBezTo>
                <a:cubicBezTo>
                  <a:pt x="1815907" y="5244056"/>
                  <a:pt x="1767549" y="5265252"/>
                  <a:pt x="1722108" y="5291497"/>
                </a:cubicBezTo>
                <a:cubicBezTo>
                  <a:pt x="1627240" y="5342919"/>
                  <a:pt x="1523631" y="5379191"/>
                  <a:pt x="1437508" y="5445762"/>
                </a:cubicBezTo>
                <a:cubicBezTo>
                  <a:pt x="1381679" y="5494838"/>
                  <a:pt x="1304384" y="5512547"/>
                  <a:pt x="1232914" y="5540357"/>
                </a:cubicBezTo>
                <a:cubicBezTo>
                  <a:pt x="1208736" y="5550954"/>
                  <a:pt x="1198636" y="5556785"/>
                  <a:pt x="1188252" y="5579618"/>
                </a:cubicBezTo>
                <a:cubicBezTo>
                  <a:pt x="1173884" y="5601380"/>
                  <a:pt x="1161076" y="5649178"/>
                  <a:pt x="1117850" y="5603442"/>
                </a:cubicBezTo>
                <a:cubicBezTo>
                  <a:pt x="1108039" y="5592278"/>
                  <a:pt x="1088908" y="5599957"/>
                  <a:pt x="1089691" y="5612973"/>
                </a:cubicBezTo>
                <a:cubicBezTo>
                  <a:pt x="1094658" y="5674070"/>
                  <a:pt x="1043674" y="5673217"/>
                  <a:pt x="1012310" y="5694695"/>
                </a:cubicBezTo>
                <a:cubicBezTo>
                  <a:pt x="987064" y="5709274"/>
                  <a:pt x="962888" y="5719873"/>
                  <a:pt x="938706" y="5730469"/>
                </a:cubicBezTo>
                <a:cubicBezTo>
                  <a:pt x="927151" y="5733776"/>
                  <a:pt x="917622" y="5735493"/>
                  <a:pt x="909951" y="5735505"/>
                </a:cubicBezTo>
                <a:lnTo>
                  <a:pt x="900129" y="5732613"/>
                </a:lnTo>
                <a:lnTo>
                  <a:pt x="905311" y="5727186"/>
                </a:lnTo>
                <a:cubicBezTo>
                  <a:pt x="905054" y="5726855"/>
                  <a:pt x="902489" y="5728143"/>
                  <a:pt x="897357" y="5730719"/>
                </a:cubicBezTo>
                <a:lnTo>
                  <a:pt x="895587" y="5731276"/>
                </a:lnTo>
                <a:lnTo>
                  <a:pt x="893229" y="5730582"/>
                </a:lnTo>
                <a:lnTo>
                  <a:pt x="895301" y="5728075"/>
                </a:lnTo>
                <a:cubicBezTo>
                  <a:pt x="900545" y="5722584"/>
                  <a:pt x="902823" y="5719399"/>
                  <a:pt x="898489" y="5719940"/>
                </a:cubicBezTo>
                <a:lnTo>
                  <a:pt x="889543" y="5724325"/>
                </a:lnTo>
                <a:lnTo>
                  <a:pt x="884843" y="5714236"/>
                </a:lnTo>
                <a:lnTo>
                  <a:pt x="884861" y="5713914"/>
                </a:lnTo>
                <a:lnTo>
                  <a:pt x="912610" y="5689165"/>
                </a:lnTo>
                <a:cubicBezTo>
                  <a:pt x="915575" y="5686860"/>
                  <a:pt x="923782" y="5679066"/>
                  <a:pt x="927432" y="5677642"/>
                </a:cubicBezTo>
                <a:cubicBezTo>
                  <a:pt x="938380" y="5673373"/>
                  <a:pt x="945903" y="5664697"/>
                  <a:pt x="952517" y="5660968"/>
                </a:cubicBezTo>
                <a:cubicBezTo>
                  <a:pt x="961409" y="5654054"/>
                  <a:pt x="966653" y="5648565"/>
                  <a:pt x="965283" y="5646802"/>
                </a:cubicBezTo>
                <a:lnTo>
                  <a:pt x="953977" y="5650094"/>
                </a:lnTo>
                <a:lnTo>
                  <a:pt x="975150" y="5630803"/>
                </a:lnTo>
                <a:cubicBezTo>
                  <a:pt x="978114" y="5628500"/>
                  <a:pt x="980394" y="5625314"/>
                  <a:pt x="982672" y="5622127"/>
                </a:cubicBezTo>
                <a:cubicBezTo>
                  <a:pt x="988140" y="5610808"/>
                  <a:pt x="1003646" y="5600165"/>
                  <a:pt x="1019152" y="5589525"/>
                </a:cubicBezTo>
                <a:cubicBezTo>
                  <a:pt x="1028731" y="5583491"/>
                  <a:pt x="1047202" y="5570546"/>
                  <a:pt x="1056555" y="5570343"/>
                </a:cubicBezTo>
                <a:cubicBezTo>
                  <a:pt x="1058611" y="5572986"/>
                  <a:pt x="1068190" y="5566954"/>
                  <a:pt x="1076397" y="5559158"/>
                </a:cubicBezTo>
                <a:cubicBezTo>
                  <a:pt x="1078675" y="5555973"/>
                  <a:pt x="1077990" y="5555092"/>
                  <a:pt x="1080955" y="5552787"/>
                </a:cubicBezTo>
                <a:cubicBezTo>
                  <a:pt x="1105354" y="5535232"/>
                  <a:pt x="1129292" y="5510965"/>
                  <a:pt x="1154377" y="5494292"/>
                </a:cubicBezTo>
                <a:cubicBezTo>
                  <a:pt x="1185388" y="5473008"/>
                  <a:pt x="1216626" y="5445896"/>
                  <a:pt x="1250379" y="5428136"/>
                </a:cubicBezTo>
                <a:cubicBezTo>
                  <a:pt x="1256993" y="5424410"/>
                  <a:pt x="1262236" y="5418919"/>
                  <a:pt x="1268850" y="5415191"/>
                </a:cubicBezTo>
                <a:cubicBezTo>
                  <a:pt x="1277742" y="5408277"/>
                  <a:pt x="1278652" y="5403329"/>
                  <a:pt x="1280245" y="5399261"/>
                </a:cubicBezTo>
                <a:cubicBezTo>
                  <a:pt x="1283209" y="5396957"/>
                  <a:pt x="1275911" y="5399803"/>
                  <a:pt x="1269983" y="5404413"/>
                </a:cubicBezTo>
                <a:cubicBezTo>
                  <a:pt x="1264054" y="5409021"/>
                  <a:pt x="1262683" y="5407259"/>
                  <a:pt x="1264962" y="5404073"/>
                </a:cubicBezTo>
                <a:cubicBezTo>
                  <a:pt x="1264276" y="5403192"/>
                  <a:pt x="1270205" y="5398583"/>
                  <a:pt x="1273170" y="5396278"/>
                </a:cubicBezTo>
                <a:cubicBezTo>
                  <a:pt x="1290046" y="5387399"/>
                  <a:pt x="1307147" y="5372691"/>
                  <a:pt x="1320151" y="5371064"/>
                </a:cubicBezTo>
                <a:cubicBezTo>
                  <a:pt x="1332693" y="5362727"/>
                  <a:pt x="1340678" y="5360762"/>
                  <a:pt x="1352534" y="5351544"/>
                </a:cubicBezTo>
                <a:cubicBezTo>
                  <a:pt x="1361426" y="5344630"/>
                  <a:pt x="1371004" y="5338598"/>
                  <a:pt x="1374192" y="5330463"/>
                </a:cubicBezTo>
                <a:cubicBezTo>
                  <a:pt x="1375101" y="5325514"/>
                  <a:pt x="1386959" y="5316296"/>
                  <a:pt x="1391517" y="5309925"/>
                </a:cubicBezTo>
                <a:cubicBezTo>
                  <a:pt x="1396760" y="5304434"/>
                  <a:pt x="1401780" y="5304774"/>
                  <a:pt x="1410672" y="5297860"/>
                </a:cubicBezTo>
                <a:cubicBezTo>
                  <a:pt x="1413637" y="5295555"/>
                  <a:pt x="1415007" y="5297318"/>
                  <a:pt x="1412043" y="5299623"/>
                </a:cubicBezTo>
                <a:cubicBezTo>
                  <a:pt x="1406800" y="5305113"/>
                  <a:pt x="1404520" y="5308299"/>
                  <a:pt x="1399278" y="5313790"/>
                </a:cubicBezTo>
                <a:cubicBezTo>
                  <a:pt x="1396313" y="5316094"/>
                  <a:pt x="1393349" y="5318399"/>
                  <a:pt x="1394719" y="5320161"/>
                </a:cubicBezTo>
                <a:cubicBezTo>
                  <a:pt x="1395404" y="5321043"/>
                  <a:pt x="1401333" y="5316434"/>
                  <a:pt x="1404296" y="5314129"/>
                </a:cubicBezTo>
                <a:cubicBezTo>
                  <a:pt x="1436903" y="5288778"/>
                  <a:pt x="1473160" y="5262005"/>
                  <a:pt x="1505082" y="5235773"/>
                </a:cubicBezTo>
                <a:cubicBezTo>
                  <a:pt x="1539283" y="5206354"/>
                  <a:pt x="1575538" y="5179581"/>
                  <a:pt x="1610425" y="5151044"/>
                </a:cubicBezTo>
                <a:cubicBezTo>
                  <a:pt x="1616354" y="5146435"/>
                  <a:pt x="1620002" y="5145013"/>
                  <a:pt x="1621596" y="5140945"/>
                </a:cubicBezTo>
                <a:cubicBezTo>
                  <a:pt x="1620226" y="5139182"/>
                  <a:pt x="1612928" y="5142029"/>
                  <a:pt x="1609963" y="5144333"/>
                </a:cubicBezTo>
                <a:cubicBezTo>
                  <a:pt x="1601070" y="5151247"/>
                  <a:pt x="1591493" y="5157280"/>
                  <a:pt x="1583971" y="5165957"/>
                </a:cubicBezTo>
                <a:cubicBezTo>
                  <a:pt x="1570520" y="5179241"/>
                  <a:pt x="1551363" y="5191307"/>
                  <a:pt x="1537227" y="5203711"/>
                </a:cubicBezTo>
                <a:cubicBezTo>
                  <a:pt x="1526279" y="5207980"/>
                  <a:pt x="1518070" y="5215776"/>
                  <a:pt x="1512143" y="5220384"/>
                </a:cubicBezTo>
                <a:cubicBezTo>
                  <a:pt x="1500285" y="5229604"/>
                  <a:pt x="1491392" y="5236516"/>
                  <a:pt x="1485688" y="5235296"/>
                </a:cubicBezTo>
                <a:cubicBezTo>
                  <a:pt x="1484318" y="5233534"/>
                  <a:pt x="1477704" y="5237261"/>
                  <a:pt x="1474055" y="5238685"/>
                </a:cubicBezTo>
                <a:cubicBezTo>
                  <a:pt x="1475649" y="5234618"/>
                  <a:pt x="1485912" y="5229467"/>
                  <a:pt x="1488191" y="5226281"/>
                </a:cubicBezTo>
                <a:cubicBezTo>
                  <a:pt x="1517834" y="5203235"/>
                  <a:pt x="1544512" y="5182495"/>
                  <a:pt x="1571190" y="5161753"/>
                </a:cubicBezTo>
                <a:cubicBezTo>
                  <a:pt x="1588976" y="5147925"/>
                  <a:pt x="1604482" y="5137284"/>
                  <a:pt x="1620897" y="5121694"/>
                </a:cubicBezTo>
                <a:cubicBezTo>
                  <a:pt x="1631384" y="5110713"/>
                  <a:pt x="1642556" y="5100613"/>
                  <a:pt x="1658063" y="5089971"/>
                </a:cubicBezTo>
                <a:cubicBezTo>
                  <a:pt x="1663990" y="5085362"/>
                  <a:pt x="1666270" y="5082176"/>
                  <a:pt x="1668549" y="5078989"/>
                </a:cubicBezTo>
                <a:cubicBezTo>
                  <a:pt x="1670828" y="5075804"/>
                  <a:pt x="1670143" y="5074923"/>
                  <a:pt x="1666494" y="5076346"/>
                </a:cubicBezTo>
                <a:cubicBezTo>
                  <a:pt x="1659195" y="5079193"/>
                  <a:pt x="1654859" y="5079735"/>
                  <a:pt x="1643002" y="5088954"/>
                </a:cubicBezTo>
                <a:cubicBezTo>
                  <a:pt x="1634795" y="5096749"/>
                  <a:pt x="1625217" y="5102781"/>
                  <a:pt x="1610396" y="5114304"/>
                </a:cubicBezTo>
                <a:cubicBezTo>
                  <a:pt x="1620882" y="5103323"/>
                  <a:pt x="1627497" y="5099594"/>
                  <a:pt x="1636390" y="5092681"/>
                </a:cubicBezTo>
                <a:cubicBezTo>
                  <a:pt x="1656454" y="5075669"/>
                  <a:pt x="1677205" y="5059537"/>
                  <a:pt x="1698639" y="5044286"/>
                </a:cubicBezTo>
                <a:cubicBezTo>
                  <a:pt x="1704567" y="5039675"/>
                  <a:pt x="1706160" y="5035608"/>
                  <a:pt x="1705476" y="5034728"/>
                </a:cubicBezTo>
                <a:cubicBezTo>
                  <a:pt x="1704105" y="5032965"/>
                  <a:pt x="1700457" y="5034387"/>
                  <a:pt x="1694528" y="5038997"/>
                </a:cubicBezTo>
                <a:cubicBezTo>
                  <a:pt x="1685635" y="5045911"/>
                  <a:pt x="1674462" y="5056010"/>
                  <a:pt x="1667849" y="5059738"/>
                </a:cubicBezTo>
                <a:cubicBezTo>
                  <a:pt x="1657587" y="5064890"/>
                  <a:pt x="1650063" y="5073566"/>
                  <a:pt x="1639115" y="5077835"/>
                </a:cubicBezTo>
                <a:cubicBezTo>
                  <a:pt x="1635466" y="5079259"/>
                  <a:pt x="1624295" y="5089358"/>
                  <a:pt x="1618366" y="5093968"/>
                </a:cubicBezTo>
                <a:cubicBezTo>
                  <a:pt x="1619275" y="5089020"/>
                  <a:pt x="1625888" y="5085292"/>
                  <a:pt x="1628853" y="5082987"/>
                </a:cubicBezTo>
                <a:cubicBezTo>
                  <a:pt x="1655532" y="5062246"/>
                  <a:pt x="1679244" y="5043809"/>
                  <a:pt x="1702959" y="5025373"/>
                </a:cubicBezTo>
                <a:cubicBezTo>
                  <a:pt x="1708888" y="5020763"/>
                  <a:pt x="1715501" y="5017035"/>
                  <a:pt x="1714131" y="5015273"/>
                </a:cubicBezTo>
                <a:cubicBezTo>
                  <a:pt x="1712075" y="5012628"/>
                  <a:pt x="1706147" y="5017237"/>
                  <a:pt x="1703868" y="5020423"/>
                </a:cubicBezTo>
                <a:cubicBezTo>
                  <a:pt x="1686082" y="5034252"/>
                  <a:pt x="1669206" y="5043131"/>
                  <a:pt x="1653700" y="5053773"/>
                </a:cubicBezTo>
                <a:cubicBezTo>
                  <a:pt x="1668520" y="5042249"/>
                  <a:pt x="1683342" y="5030726"/>
                  <a:pt x="1698163" y="5019204"/>
                </a:cubicBezTo>
                <a:cubicBezTo>
                  <a:pt x="1701128" y="5016898"/>
                  <a:pt x="1704092" y="5014594"/>
                  <a:pt x="1702722" y="5012831"/>
                </a:cubicBezTo>
                <a:cubicBezTo>
                  <a:pt x="1702036" y="5011950"/>
                  <a:pt x="1700665" y="5010187"/>
                  <a:pt x="1697701" y="5012492"/>
                </a:cubicBezTo>
                <a:cubicBezTo>
                  <a:pt x="1692458" y="5017982"/>
                  <a:pt x="1686753" y="5016761"/>
                  <a:pt x="1681509" y="5022252"/>
                </a:cubicBezTo>
                <a:cubicBezTo>
                  <a:pt x="1679230" y="5025439"/>
                  <a:pt x="1672616" y="5029167"/>
                  <a:pt x="1669652" y="5031472"/>
                </a:cubicBezTo>
                <a:cubicBezTo>
                  <a:pt x="1643660" y="5053094"/>
                  <a:pt x="1615611" y="5072073"/>
                  <a:pt x="1591212" y="5089628"/>
                </a:cubicBezTo>
                <a:cubicBezTo>
                  <a:pt x="1592805" y="5085560"/>
                  <a:pt x="1598734" y="5080951"/>
                  <a:pt x="1602383" y="5079529"/>
                </a:cubicBezTo>
                <a:cubicBezTo>
                  <a:pt x="1614926" y="5071191"/>
                  <a:pt x="1624042" y="5058447"/>
                  <a:pt x="1640234" y="5048686"/>
                </a:cubicBezTo>
                <a:cubicBezTo>
                  <a:pt x="1653461" y="5041231"/>
                  <a:pt x="1667597" y="5028828"/>
                  <a:pt x="1679454" y="5019609"/>
                </a:cubicBezTo>
                <a:cubicBezTo>
                  <a:pt x="1685383" y="5014999"/>
                  <a:pt x="1688347" y="5012695"/>
                  <a:pt x="1694275" y="5008087"/>
                </a:cubicBezTo>
                <a:cubicBezTo>
                  <a:pt x="1696555" y="5004899"/>
                  <a:pt x="1695869" y="5004019"/>
                  <a:pt x="1695184" y="5003137"/>
                </a:cubicBezTo>
                <a:cubicBezTo>
                  <a:pt x="1691534" y="5004560"/>
                  <a:pt x="1687200" y="5005103"/>
                  <a:pt x="1681272" y="5009712"/>
                </a:cubicBezTo>
                <a:cubicBezTo>
                  <a:pt x="1673064" y="5017508"/>
                  <a:pt x="1664171" y="5024421"/>
                  <a:pt x="1655278" y="5031334"/>
                </a:cubicBezTo>
                <a:cubicBezTo>
                  <a:pt x="1643421" y="5040553"/>
                  <a:pt x="1631564" y="5049771"/>
                  <a:pt x="1619707" y="5058990"/>
                </a:cubicBezTo>
                <a:cubicBezTo>
                  <a:pt x="1608074" y="5062378"/>
                  <a:pt x="1595994" y="5077425"/>
                  <a:pt x="1584360" y="5080815"/>
                </a:cubicBezTo>
                <a:cubicBezTo>
                  <a:pt x="1573188" y="5090914"/>
                  <a:pt x="1562239" y="5095184"/>
                  <a:pt x="1550383" y="5104402"/>
                </a:cubicBezTo>
                <a:cubicBezTo>
                  <a:pt x="1541490" y="5111316"/>
                  <a:pt x="1537841" y="5112740"/>
                  <a:pt x="1534191" y="5114163"/>
                </a:cubicBezTo>
                <a:cubicBezTo>
                  <a:pt x="1536470" y="5110977"/>
                  <a:pt x="1535100" y="5109215"/>
                  <a:pt x="1537378" y="5106028"/>
                </a:cubicBezTo>
                <a:cubicBezTo>
                  <a:pt x="1536693" y="5105148"/>
                  <a:pt x="1542622" y="5100538"/>
                  <a:pt x="1545587" y="5098233"/>
                </a:cubicBezTo>
                <a:cubicBezTo>
                  <a:pt x="1569300" y="5079796"/>
                  <a:pt x="1593015" y="5061360"/>
                  <a:pt x="1616729" y="5042923"/>
                </a:cubicBezTo>
                <a:cubicBezTo>
                  <a:pt x="1619693" y="5040618"/>
                  <a:pt x="1623342" y="5039195"/>
                  <a:pt x="1621972" y="5037434"/>
                </a:cubicBezTo>
                <a:cubicBezTo>
                  <a:pt x="1621287" y="5036552"/>
                  <a:pt x="1617637" y="5037975"/>
                  <a:pt x="1614673" y="5040280"/>
                </a:cubicBezTo>
                <a:cubicBezTo>
                  <a:pt x="1603725" y="5044548"/>
                  <a:pt x="1592553" y="5054650"/>
                  <a:pt x="1580697" y="5063868"/>
                </a:cubicBezTo>
                <a:cubicBezTo>
                  <a:pt x="1571804" y="5070782"/>
                  <a:pt x="1569524" y="5073967"/>
                  <a:pt x="1566784" y="5070442"/>
                </a:cubicBezTo>
                <a:cubicBezTo>
                  <a:pt x="1561078" y="5069222"/>
                  <a:pt x="1548536" y="5077558"/>
                  <a:pt x="1539643" y="5084472"/>
                </a:cubicBezTo>
                <a:cubicBezTo>
                  <a:pt x="1535995" y="5085895"/>
                  <a:pt x="1530066" y="5090505"/>
                  <a:pt x="1524138" y="5095114"/>
                </a:cubicBezTo>
                <a:cubicBezTo>
                  <a:pt x="1530066" y="5090505"/>
                  <a:pt x="1524138" y="5095114"/>
                  <a:pt x="1526416" y="5091928"/>
                </a:cubicBezTo>
                <a:cubicBezTo>
                  <a:pt x="1567916" y="5059665"/>
                  <a:pt x="1606452" y="5029704"/>
                  <a:pt x="1644987" y="4999745"/>
                </a:cubicBezTo>
                <a:cubicBezTo>
                  <a:pt x="1647951" y="4997440"/>
                  <a:pt x="1647266" y="4996558"/>
                  <a:pt x="1647266" y="4996558"/>
                </a:cubicBezTo>
                <a:cubicBezTo>
                  <a:pt x="1639282" y="4998524"/>
                  <a:pt x="1625146" y="5010928"/>
                  <a:pt x="1615568" y="5016961"/>
                </a:cubicBezTo>
                <a:cubicBezTo>
                  <a:pt x="1618755" y="5008826"/>
                  <a:pt x="1629927" y="4998727"/>
                  <a:pt x="1634486" y="4992354"/>
                </a:cubicBezTo>
                <a:cubicBezTo>
                  <a:pt x="1641323" y="4982799"/>
                  <a:pt x="1641323" y="4982799"/>
                  <a:pt x="1629689" y="4986185"/>
                </a:cubicBezTo>
                <a:cubicBezTo>
                  <a:pt x="1626725" y="4988491"/>
                  <a:pt x="1626725" y="4988491"/>
                  <a:pt x="1626725" y="4988491"/>
                </a:cubicBezTo>
                <a:cubicBezTo>
                  <a:pt x="1626040" y="4987610"/>
                  <a:pt x="1621705" y="4988151"/>
                  <a:pt x="1624670" y="4985846"/>
                </a:cubicBezTo>
                <a:cubicBezTo>
                  <a:pt x="1638805" y="4973443"/>
                  <a:pt x="1629228" y="4979475"/>
                  <a:pt x="1624894" y="4980016"/>
                </a:cubicBezTo>
                <a:cubicBezTo>
                  <a:pt x="1617594" y="4982864"/>
                  <a:pt x="1617594" y="4982864"/>
                  <a:pt x="1625802" y="4975068"/>
                </a:cubicBezTo>
                <a:cubicBezTo>
                  <a:pt x="1631731" y="4970459"/>
                  <a:pt x="1634694" y="4968155"/>
                  <a:pt x="1633324" y="4966393"/>
                </a:cubicBezTo>
                <a:cubicBezTo>
                  <a:pt x="1631954" y="4964629"/>
                  <a:pt x="1631268" y="4963749"/>
                  <a:pt x="1622376" y="4970662"/>
                </a:cubicBezTo>
                <a:cubicBezTo>
                  <a:pt x="1609834" y="4979000"/>
                  <a:pt x="1596607" y="4986455"/>
                  <a:pt x="1584065" y="4994792"/>
                </a:cubicBezTo>
                <a:cubicBezTo>
                  <a:pt x="1574486" y="5000824"/>
                  <a:pt x="1567187" y="5003671"/>
                  <a:pt x="1556925" y="5008821"/>
                </a:cubicBezTo>
                <a:cubicBezTo>
                  <a:pt x="1553960" y="5011127"/>
                  <a:pt x="1548032" y="5015736"/>
                  <a:pt x="1542103" y="5020345"/>
                </a:cubicBezTo>
                <a:cubicBezTo>
                  <a:pt x="1533210" y="5027259"/>
                  <a:pt x="1521353" y="5036478"/>
                  <a:pt x="1512461" y="5043391"/>
                </a:cubicBezTo>
                <a:cubicBezTo>
                  <a:pt x="1503568" y="5050304"/>
                  <a:pt x="1491711" y="5059522"/>
                  <a:pt x="1482818" y="5066437"/>
                </a:cubicBezTo>
                <a:cubicBezTo>
                  <a:pt x="1482818" y="5066437"/>
                  <a:pt x="1482133" y="5065555"/>
                  <a:pt x="1479168" y="5067860"/>
                </a:cubicBezTo>
                <a:cubicBezTo>
                  <a:pt x="1478484" y="5066979"/>
                  <a:pt x="1480763" y="5063792"/>
                  <a:pt x="1480763" y="5063792"/>
                </a:cubicBezTo>
                <a:cubicBezTo>
                  <a:pt x="1488970" y="5055997"/>
                  <a:pt x="1501512" y="5047661"/>
                  <a:pt x="1510405" y="5040747"/>
                </a:cubicBezTo>
                <a:cubicBezTo>
                  <a:pt x="1512685" y="5037560"/>
                  <a:pt x="1516333" y="5036139"/>
                  <a:pt x="1518612" y="5032953"/>
                </a:cubicBezTo>
                <a:cubicBezTo>
                  <a:pt x="1517927" y="5032071"/>
                  <a:pt x="1517242" y="5031189"/>
                  <a:pt x="1517242" y="5031189"/>
                </a:cubicBezTo>
                <a:cubicBezTo>
                  <a:pt x="1501736" y="5041831"/>
                  <a:pt x="1504924" y="5033697"/>
                  <a:pt x="1502868" y="5031053"/>
                </a:cubicBezTo>
                <a:cubicBezTo>
                  <a:pt x="1499903" y="5033358"/>
                  <a:pt x="1496940" y="5035662"/>
                  <a:pt x="1493976" y="5037966"/>
                </a:cubicBezTo>
                <a:lnTo>
                  <a:pt x="1460904" y="5061761"/>
                </a:lnTo>
                <a:lnTo>
                  <a:pt x="1461949" y="5052968"/>
                </a:lnTo>
                <a:lnTo>
                  <a:pt x="1480287" y="5038711"/>
                </a:lnTo>
                <a:cubicBezTo>
                  <a:pt x="1492829" y="5030374"/>
                  <a:pt x="1505371" y="5022038"/>
                  <a:pt x="1517228" y="5012819"/>
                </a:cubicBezTo>
                <a:cubicBezTo>
                  <a:pt x="1520193" y="5010515"/>
                  <a:pt x="1523157" y="5008209"/>
                  <a:pt x="1524751" y="5004143"/>
                </a:cubicBezTo>
                <a:cubicBezTo>
                  <a:pt x="1524065" y="5003262"/>
                  <a:pt x="1518137" y="5007871"/>
                  <a:pt x="1517451" y="5006989"/>
                </a:cubicBezTo>
                <a:cubicBezTo>
                  <a:pt x="1510153" y="5009836"/>
                  <a:pt x="1501944" y="5017631"/>
                  <a:pt x="1491681" y="5022782"/>
                </a:cubicBezTo>
                <a:cubicBezTo>
                  <a:pt x="1512432" y="5006650"/>
                  <a:pt x="1527253" y="4995126"/>
                  <a:pt x="1545038" y="4981299"/>
                </a:cubicBezTo>
                <a:cubicBezTo>
                  <a:pt x="1556896" y="4972081"/>
                  <a:pt x="1565103" y="4964287"/>
                  <a:pt x="1576275" y="4954186"/>
                </a:cubicBezTo>
                <a:cubicBezTo>
                  <a:pt x="1582204" y="4949577"/>
                  <a:pt x="1583797" y="4945510"/>
                  <a:pt x="1582427" y="4943748"/>
                </a:cubicBezTo>
                <a:cubicBezTo>
                  <a:pt x="1581056" y="4941986"/>
                  <a:pt x="1574443" y="4945713"/>
                  <a:pt x="1565551" y="4952626"/>
                </a:cubicBezTo>
                <a:cubicBezTo>
                  <a:pt x="1560307" y="4958118"/>
                  <a:pt x="1550044" y="4963268"/>
                  <a:pt x="1543207" y="4972825"/>
                </a:cubicBezTo>
                <a:cubicBezTo>
                  <a:pt x="1540928" y="4976012"/>
                  <a:pt x="1531350" y="4982044"/>
                  <a:pt x="1528385" y="4984348"/>
                </a:cubicBezTo>
                <a:lnTo>
                  <a:pt x="1511199" y="4994871"/>
                </a:lnTo>
                <a:lnTo>
                  <a:pt x="1510324" y="4982879"/>
                </a:lnTo>
                <a:cubicBezTo>
                  <a:pt x="1503427" y="4976762"/>
                  <a:pt x="1495464" y="4974629"/>
                  <a:pt x="1490414" y="4977544"/>
                </a:cubicBezTo>
                <a:lnTo>
                  <a:pt x="1418706" y="5021819"/>
                </a:lnTo>
                <a:lnTo>
                  <a:pt x="1437820" y="5002442"/>
                </a:lnTo>
                <a:cubicBezTo>
                  <a:pt x="1422539" y="5007254"/>
                  <a:pt x="1406808" y="5023725"/>
                  <a:pt x="1391302" y="5034367"/>
                </a:cubicBezTo>
                <a:cubicBezTo>
                  <a:pt x="1387653" y="5035790"/>
                  <a:pt x="1390616" y="5033485"/>
                  <a:pt x="1392895" y="5030300"/>
                </a:cubicBezTo>
                <a:cubicBezTo>
                  <a:pt x="1399047" y="5019861"/>
                  <a:pt x="1395398" y="5021283"/>
                  <a:pt x="1382171" y="5028740"/>
                </a:cubicBezTo>
                <a:lnTo>
                  <a:pt x="1342887" y="5057005"/>
                </a:lnTo>
                <a:lnTo>
                  <a:pt x="1312913" y="5066590"/>
                </a:lnTo>
                <a:lnTo>
                  <a:pt x="1282214" y="5103676"/>
                </a:lnTo>
                <a:lnTo>
                  <a:pt x="1257357" y="5124363"/>
                </a:lnTo>
                <a:lnTo>
                  <a:pt x="1236543" y="5143654"/>
                </a:lnTo>
                <a:lnTo>
                  <a:pt x="1204244" y="5165542"/>
                </a:lnTo>
                <a:lnTo>
                  <a:pt x="1148463" y="5197575"/>
                </a:lnTo>
                <a:lnTo>
                  <a:pt x="1150035" y="5195075"/>
                </a:lnTo>
                <a:cubicBezTo>
                  <a:pt x="1148665" y="5193313"/>
                  <a:pt x="1142051" y="5197041"/>
                  <a:pt x="1139087" y="5199346"/>
                </a:cubicBezTo>
                <a:cubicBezTo>
                  <a:pt x="1135438" y="5200769"/>
                  <a:pt x="1129510" y="5205377"/>
                  <a:pt x="1126545" y="5207683"/>
                </a:cubicBezTo>
                <a:cubicBezTo>
                  <a:pt x="1105795" y="5223814"/>
                  <a:pt x="1085044" y="5239948"/>
                  <a:pt x="1061331" y="5258383"/>
                </a:cubicBezTo>
                <a:lnTo>
                  <a:pt x="1044445" y="5270794"/>
                </a:lnTo>
                <a:lnTo>
                  <a:pt x="1035379" y="5276113"/>
                </a:lnTo>
                <a:cubicBezTo>
                  <a:pt x="1023788" y="5281545"/>
                  <a:pt x="1011771" y="5282594"/>
                  <a:pt x="998511" y="5268368"/>
                </a:cubicBezTo>
                <a:cubicBezTo>
                  <a:pt x="971993" y="5239917"/>
                  <a:pt x="999372" y="5217371"/>
                  <a:pt x="1013738" y="5195608"/>
                </a:cubicBezTo>
                <a:cubicBezTo>
                  <a:pt x="1031309" y="5161894"/>
                  <a:pt x="1059755" y="5135364"/>
                  <a:pt x="1094032" y="5118935"/>
                </a:cubicBezTo>
                <a:cubicBezTo>
                  <a:pt x="1166856" y="5070144"/>
                  <a:pt x="1220057" y="4999018"/>
                  <a:pt x="1288897" y="4949163"/>
                </a:cubicBezTo>
                <a:cubicBezTo>
                  <a:pt x="1310160" y="4933514"/>
                  <a:pt x="1293738" y="4899232"/>
                  <a:pt x="1313156" y="4874551"/>
                </a:cubicBezTo>
                <a:cubicBezTo>
                  <a:pt x="1328591" y="4848805"/>
                  <a:pt x="1336061" y="4820922"/>
                  <a:pt x="1294395" y="4801221"/>
                </a:cubicBezTo>
                <a:cubicBezTo>
                  <a:pt x="1271570" y="4790835"/>
                  <a:pt x="1287006" y="4765089"/>
                  <a:pt x="1300304" y="4747306"/>
                </a:cubicBezTo>
                <a:cubicBezTo>
                  <a:pt x="1312538" y="4733510"/>
                  <a:pt x="1326619" y="4728744"/>
                  <a:pt x="1339345" y="4744961"/>
                </a:cubicBezTo>
                <a:cubicBezTo>
                  <a:pt x="1345172" y="4755062"/>
                  <a:pt x="1353918" y="4770211"/>
                  <a:pt x="1374114" y="4758546"/>
                </a:cubicBezTo>
                <a:cubicBezTo>
                  <a:pt x="1370133" y="4757480"/>
                  <a:pt x="1368284" y="4748447"/>
                  <a:pt x="1368284" y="4748447"/>
                </a:cubicBezTo>
                <a:cubicBezTo>
                  <a:pt x="1321365" y="4684647"/>
                  <a:pt x="1333884" y="4653850"/>
                  <a:pt x="1406131" y="4639056"/>
                </a:cubicBezTo>
                <a:cubicBezTo>
                  <a:pt x="1429242" y="4632442"/>
                  <a:pt x="1462944" y="4650009"/>
                  <a:pt x="1473331" y="4627180"/>
                </a:cubicBezTo>
                <a:cubicBezTo>
                  <a:pt x="1494101" y="4581518"/>
                  <a:pt x="1530801" y="4540123"/>
                  <a:pt x="1535642" y="4490192"/>
                </a:cubicBezTo>
                <a:cubicBezTo>
                  <a:pt x="1536997" y="4469211"/>
                  <a:pt x="1533302" y="4451144"/>
                  <a:pt x="1553500" y="4439481"/>
                </a:cubicBezTo>
                <a:cubicBezTo>
                  <a:pt x="1584862" y="4418001"/>
                  <a:pt x="1559121" y="4402566"/>
                  <a:pt x="1544262" y="4394317"/>
                </a:cubicBezTo>
                <a:cubicBezTo>
                  <a:pt x="1518522" y="4378881"/>
                  <a:pt x="1464831" y="4419993"/>
                  <a:pt x="1465323" y="4450005"/>
                </a:cubicBezTo>
                <a:cubicBezTo>
                  <a:pt x="1467952" y="4472055"/>
                  <a:pt x="1464750" y="4484005"/>
                  <a:pt x="1444552" y="4495668"/>
                </a:cubicBezTo>
                <a:cubicBezTo>
                  <a:pt x="1424355" y="4507333"/>
                  <a:pt x="1383182" y="4517645"/>
                  <a:pt x="1425630" y="4550363"/>
                </a:cubicBezTo>
                <a:cubicBezTo>
                  <a:pt x="1432525" y="4556481"/>
                  <a:pt x="1426409" y="4563379"/>
                  <a:pt x="1420294" y="4570279"/>
                </a:cubicBezTo>
                <a:cubicBezTo>
                  <a:pt x="1383102" y="4581657"/>
                  <a:pt x="1373863" y="4536492"/>
                  <a:pt x="1340941" y="4531941"/>
                </a:cubicBezTo>
                <a:cubicBezTo>
                  <a:pt x="1325013" y="4527672"/>
                  <a:pt x="1342296" y="4510958"/>
                  <a:pt x="1350546" y="4496092"/>
                </a:cubicBezTo>
                <a:cubicBezTo>
                  <a:pt x="1367048" y="4466362"/>
                  <a:pt x="1406374" y="4447018"/>
                  <a:pt x="1396072" y="4405835"/>
                </a:cubicBezTo>
                <a:cubicBezTo>
                  <a:pt x="1393153" y="4400787"/>
                  <a:pt x="1399273" y="4393886"/>
                  <a:pt x="1404322" y="4390971"/>
                </a:cubicBezTo>
                <a:cubicBezTo>
                  <a:pt x="1483754" y="4365295"/>
                  <a:pt x="1484408" y="4267283"/>
                  <a:pt x="1546066" y="4228309"/>
                </a:cubicBezTo>
                <a:cubicBezTo>
                  <a:pt x="1561211" y="4219561"/>
                  <a:pt x="1569465" y="4204695"/>
                  <a:pt x="1584610" y="4195948"/>
                </a:cubicBezTo>
                <a:cubicBezTo>
                  <a:pt x="1632969" y="4174753"/>
                  <a:pt x="1663550" y="4140256"/>
                  <a:pt x="1695201" y="4101778"/>
                </a:cubicBezTo>
                <a:cubicBezTo>
                  <a:pt x="1702383" y="4090897"/>
                  <a:pt x="1712481" y="4085065"/>
                  <a:pt x="1719667" y="4074181"/>
                </a:cubicBezTo>
                <a:cubicBezTo>
                  <a:pt x="1727137" y="4046301"/>
                  <a:pt x="1807556" y="4080655"/>
                  <a:pt x="1770732" y="4011023"/>
                </a:cubicBezTo>
                <a:cubicBezTo>
                  <a:pt x="1767355" y="4003715"/>
                  <a:pt x="1765672" y="3996060"/>
                  <a:pt x="1764666" y="3988120"/>
                </a:cubicBezTo>
                <a:lnTo>
                  <a:pt x="1763642" y="3975547"/>
                </a:lnTo>
                <a:lnTo>
                  <a:pt x="1722206" y="4005024"/>
                </a:lnTo>
                <a:cubicBezTo>
                  <a:pt x="1668086" y="4039614"/>
                  <a:pt x="1609325" y="4068987"/>
                  <a:pt x="1559842" y="4112272"/>
                </a:cubicBezTo>
                <a:cubicBezTo>
                  <a:pt x="1535101" y="4141130"/>
                  <a:pt x="1502113" y="4161741"/>
                  <a:pt x="1465001" y="4169987"/>
                </a:cubicBezTo>
                <a:cubicBezTo>
                  <a:pt x="1440260" y="4178230"/>
                  <a:pt x="1411397" y="4198841"/>
                  <a:pt x="1390779" y="4165864"/>
                </a:cubicBezTo>
                <a:cubicBezTo>
                  <a:pt x="1370159" y="4132883"/>
                  <a:pt x="1407272" y="4120518"/>
                  <a:pt x="1419642" y="4099904"/>
                </a:cubicBezTo>
                <a:cubicBezTo>
                  <a:pt x="1423767" y="4095783"/>
                  <a:pt x="1427891" y="4095783"/>
                  <a:pt x="1432012" y="4091661"/>
                </a:cubicBezTo>
                <a:cubicBezTo>
                  <a:pt x="1518608" y="4042193"/>
                  <a:pt x="1563967" y="3939131"/>
                  <a:pt x="1667054" y="3914398"/>
                </a:cubicBezTo>
                <a:cubicBezTo>
                  <a:pt x="1683548" y="3883481"/>
                  <a:pt x="1704166" y="3857715"/>
                  <a:pt x="1726844" y="3834010"/>
                </a:cubicBezTo>
                <a:lnTo>
                  <a:pt x="1736221" y="3825172"/>
                </a:lnTo>
                <a:cubicBezTo>
                  <a:pt x="1737599" y="3820886"/>
                  <a:pt x="1738977" y="3816600"/>
                  <a:pt x="1740354" y="3812313"/>
                </a:cubicBezTo>
                <a:cubicBezTo>
                  <a:pt x="1745952" y="3801873"/>
                  <a:pt x="1753684" y="3791939"/>
                  <a:pt x="1763586" y="3782853"/>
                </a:cubicBezTo>
                <a:lnTo>
                  <a:pt x="1799007" y="3750261"/>
                </a:lnTo>
                <a:lnTo>
                  <a:pt x="1799009" y="3745381"/>
                </a:lnTo>
                <a:cubicBezTo>
                  <a:pt x="1790759" y="3737135"/>
                  <a:pt x="1782513" y="3741257"/>
                  <a:pt x="1778390" y="3749503"/>
                </a:cubicBezTo>
                <a:cubicBezTo>
                  <a:pt x="1761895" y="3765992"/>
                  <a:pt x="1741276" y="3778358"/>
                  <a:pt x="1720660" y="3774237"/>
                </a:cubicBezTo>
                <a:lnTo>
                  <a:pt x="1687622" y="3769462"/>
                </a:lnTo>
                <a:lnTo>
                  <a:pt x="1641307" y="3807746"/>
                </a:lnTo>
                <a:cubicBezTo>
                  <a:pt x="1628053" y="3819973"/>
                  <a:pt x="1616760" y="3825523"/>
                  <a:pt x="1605066" y="3820077"/>
                </a:cubicBezTo>
                <a:lnTo>
                  <a:pt x="1593946" y="3811426"/>
                </a:lnTo>
                <a:lnTo>
                  <a:pt x="1580461" y="3823705"/>
                </a:lnTo>
                <a:cubicBezTo>
                  <a:pt x="1506239" y="3889663"/>
                  <a:pt x="1427891" y="3959746"/>
                  <a:pt x="1333051" y="4000968"/>
                </a:cubicBezTo>
                <a:cubicBezTo>
                  <a:pt x="1312430" y="4009214"/>
                  <a:pt x="1300062" y="4029825"/>
                  <a:pt x="1287691" y="4050436"/>
                </a:cubicBezTo>
                <a:cubicBezTo>
                  <a:pt x="1238208" y="4124639"/>
                  <a:pt x="1163986" y="4169987"/>
                  <a:pt x="1089760" y="4215330"/>
                </a:cubicBezTo>
                <a:cubicBezTo>
                  <a:pt x="1048525" y="4244188"/>
                  <a:pt x="1007291" y="4223577"/>
                  <a:pt x="986674" y="4178230"/>
                </a:cubicBezTo>
                <a:cubicBezTo>
                  <a:pt x="978428" y="4165863"/>
                  <a:pt x="970180" y="4169987"/>
                  <a:pt x="957809" y="4165863"/>
                </a:cubicBezTo>
                <a:cubicBezTo>
                  <a:pt x="912450" y="4161741"/>
                  <a:pt x="904202" y="4145252"/>
                  <a:pt x="928945" y="4104028"/>
                </a:cubicBezTo>
                <a:cubicBezTo>
                  <a:pt x="945438" y="4083415"/>
                  <a:pt x="961935" y="4062805"/>
                  <a:pt x="982549" y="4042193"/>
                </a:cubicBezTo>
                <a:cubicBezTo>
                  <a:pt x="1011413" y="4017457"/>
                  <a:pt x="1023786" y="3967988"/>
                  <a:pt x="1081516" y="3988600"/>
                </a:cubicBezTo>
                <a:cubicBezTo>
                  <a:pt x="1093885" y="3992724"/>
                  <a:pt x="1106254" y="3976234"/>
                  <a:pt x="1098010" y="3963867"/>
                </a:cubicBezTo>
                <a:lnTo>
                  <a:pt x="1088759" y="3937593"/>
                </a:lnTo>
                <a:lnTo>
                  <a:pt x="1102576" y="3928445"/>
                </a:lnTo>
                <a:cubicBezTo>
                  <a:pt x="1105707" y="3926371"/>
                  <a:pt x="1105707" y="3926371"/>
                  <a:pt x="1108838" y="3924299"/>
                </a:cubicBezTo>
                <a:cubicBezTo>
                  <a:pt x="1113559" y="3917826"/>
                  <a:pt x="1119987" y="3912232"/>
                  <a:pt x="1127345" y="3907193"/>
                </a:cubicBezTo>
                <a:lnTo>
                  <a:pt x="1133970" y="3903404"/>
                </a:lnTo>
                <a:lnTo>
                  <a:pt x="1139243" y="3902031"/>
                </a:lnTo>
                <a:cubicBezTo>
                  <a:pt x="1151614" y="3899970"/>
                  <a:pt x="1159861" y="3896877"/>
                  <a:pt x="1167078" y="3891724"/>
                </a:cubicBezTo>
                <a:lnTo>
                  <a:pt x="1179738" y="3878465"/>
                </a:lnTo>
                <a:lnTo>
                  <a:pt x="1191469" y="3872268"/>
                </a:lnTo>
                <a:cubicBezTo>
                  <a:pt x="1191469" y="3872268"/>
                  <a:pt x="1194600" y="3870195"/>
                  <a:pt x="1197114" y="3867191"/>
                </a:cubicBezTo>
                <a:cubicBezTo>
                  <a:pt x="1199628" y="3864187"/>
                  <a:pt x="1202759" y="3862114"/>
                  <a:pt x="1205890" y="3860042"/>
                </a:cubicBezTo>
                <a:cubicBezTo>
                  <a:pt x="1237812" y="3840244"/>
                  <a:pt x="1266656" y="3815792"/>
                  <a:pt x="1299195" y="3796926"/>
                </a:cubicBezTo>
                <a:cubicBezTo>
                  <a:pt x="1311718" y="3788635"/>
                  <a:pt x="1316131" y="3781698"/>
                  <a:pt x="1326139" y="3776409"/>
                </a:cubicBezTo>
                <a:cubicBezTo>
                  <a:pt x="1335531" y="3770191"/>
                  <a:pt x="1348054" y="3761900"/>
                  <a:pt x="1357446" y="3755681"/>
                </a:cubicBezTo>
                <a:cubicBezTo>
                  <a:pt x="1375614" y="3742313"/>
                  <a:pt x="1393733" y="3735672"/>
                  <a:pt x="1408153" y="3723446"/>
                </a:cubicBezTo>
                <a:cubicBezTo>
                  <a:pt x="1414415" y="3719300"/>
                  <a:pt x="1417546" y="3717228"/>
                  <a:pt x="1420676" y="3715155"/>
                </a:cubicBezTo>
                <a:cubicBezTo>
                  <a:pt x="1423807" y="3713083"/>
                  <a:pt x="1427555" y="3711941"/>
                  <a:pt x="1429453" y="3708006"/>
                </a:cubicBezTo>
                <a:cubicBezTo>
                  <a:pt x="1428836" y="3707076"/>
                  <a:pt x="1424473" y="3707286"/>
                  <a:pt x="1421342" y="3709359"/>
                </a:cubicBezTo>
                <a:cubicBezTo>
                  <a:pt x="1411334" y="3714647"/>
                  <a:pt x="1400092" y="3718073"/>
                  <a:pt x="1387570" y="3726364"/>
                </a:cubicBezTo>
                <a:cubicBezTo>
                  <a:pt x="1381308" y="3730510"/>
                  <a:pt x="1380075" y="3728649"/>
                  <a:pt x="1373199" y="3731864"/>
                </a:cubicBezTo>
                <a:cubicBezTo>
                  <a:pt x="1387002" y="3718708"/>
                  <a:pt x="1402657" y="3708342"/>
                  <a:pt x="1417694" y="3697047"/>
                </a:cubicBezTo>
                <a:cubicBezTo>
                  <a:pt x="1429601" y="3687826"/>
                  <a:pt x="1437761" y="3679746"/>
                  <a:pt x="1449668" y="3670524"/>
                </a:cubicBezTo>
                <a:cubicBezTo>
                  <a:pt x="1452797" y="3668452"/>
                  <a:pt x="1457827" y="3662444"/>
                  <a:pt x="1453464" y="3662656"/>
                </a:cubicBezTo>
                <a:cubicBezTo>
                  <a:pt x="1449100" y="3662867"/>
                  <a:pt x="1443455" y="3667943"/>
                  <a:pt x="1440324" y="3670016"/>
                </a:cubicBezTo>
                <a:cubicBezTo>
                  <a:pt x="1418409" y="3684526"/>
                  <a:pt x="1399626" y="3696962"/>
                  <a:pt x="1377710" y="3711471"/>
                </a:cubicBezTo>
                <a:cubicBezTo>
                  <a:pt x="1340142" y="3736346"/>
                  <a:pt x="1300724" y="3758428"/>
                  <a:pt x="1262588" y="3775645"/>
                </a:cubicBezTo>
                <a:lnTo>
                  <a:pt x="1248470" y="3783659"/>
                </a:lnTo>
                <a:lnTo>
                  <a:pt x="1254703" y="3774752"/>
                </a:lnTo>
                <a:cubicBezTo>
                  <a:pt x="1277382" y="3744349"/>
                  <a:pt x="1302124" y="3716523"/>
                  <a:pt x="1333051" y="3695911"/>
                </a:cubicBezTo>
                <a:cubicBezTo>
                  <a:pt x="1354699" y="3679421"/>
                  <a:pt x="1373027" y="3662273"/>
                  <a:pt x="1389501" y="3644602"/>
                </a:cubicBezTo>
                <a:lnTo>
                  <a:pt x="1391425" y="3642291"/>
                </a:lnTo>
                <a:lnTo>
                  <a:pt x="1397556" y="3639425"/>
                </a:lnTo>
                <a:cubicBezTo>
                  <a:pt x="1418805" y="3630712"/>
                  <a:pt x="1421936" y="3628639"/>
                  <a:pt x="1431378" y="3615694"/>
                </a:cubicBezTo>
                <a:cubicBezTo>
                  <a:pt x="1434508" y="3613621"/>
                  <a:pt x="1433275" y="3611760"/>
                  <a:pt x="1435790" y="3608756"/>
                </a:cubicBezTo>
                <a:cubicBezTo>
                  <a:pt x="1457655" y="3600973"/>
                  <a:pt x="1473308" y="3590608"/>
                  <a:pt x="1492093" y="3578172"/>
                </a:cubicBezTo>
                <a:cubicBezTo>
                  <a:pt x="1504615" y="3569881"/>
                  <a:pt x="1514008" y="3563662"/>
                  <a:pt x="1526530" y="3555371"/>
                </a:cubicBezTo>
                <a:cubicBezTo>
                  <a:pt x="1550960" y="3537858"/>
                  <a:pt x="1577856" y="3524067"/>
                  <a:pt x="1605415" y="3504482"/>
                </a:cubicBezTo>
                <a:cubicBezTo>
                  <a:pt x="1614807" y="3498263"/>
                  <a:pt x="1620403" y="3499914"/>
                  <a:pt x="1627947" y="3490902"/>
                </a:cubicBezTo>
                <a:cubicBezTo>
                  <a:pt x="1636105" y="3482822"/>
                  <a:pt x="1646731" y="3478465"/>
                  <a:pt x="1652375" y="3473389"/>
                </a:cubicBezTo>
                <a:cubicBezTo>
                  <a:pt x="1661767" y="3467171"/>
                  <a:pt x="1671160" y="3460953"/>
                  <a:pt x="1680553" y="3454734"/>
                </a:cubicBezTo>
                <a:cubicBezTo>
                  <a:pt x="1685581" y="3448726"/>
                  <a:pt x="1678087" y="3451011"/>
                  <a:pt x="1679985" y="3447076"/>
                </a:cubicBezTo>
                <a:cubicBezTo>
                  <a:pt x="1686912" y="3437135"/>
                  <a:pt x="1698819" y="3427911"/>
                  <a:pt x="1715705" y="3419409"/>
                </a:cubicBezTo>
                <a:cubicBezTo>
                  <a:pt x="1718837" y="3417337"/>
                  <a:pt x="1719452" y="3418268"/>
                  <a:pt x="1725713" y="3414122"/>
                </a:cubicBezTo>
                <a:cubicBezTo>
                  <a:pt x="1728844" y="3412049"/>
                  <a:pt x="1731359" y="3409046"/>
                  <a:pt x="1730126" y="3407184"/>
                </a:cubicBezTo>
                <a:cubicBezTo>
                  <a:pt x="1729510" y="3406253"/>
                  <a:pt x="1728278" y="3404392"/>
                  <a:pt x="1722016" y="3408538"/>
                </a:cubicBezTo>
                <a:cubicBezTo>
                  <a:pt x="1713240" y="3415688"/>
                  <a:pt x="1703232" y="3420975"/>
                  <a:pt x="1697587" y="3426051"/>
                </a:cubicBezTo>
                <a:cubicBezTo>
                  <a:pt x="1685063" y="3434342"/>
                  <a:pt x="1677570" y="3436627"/>
                  <a:pt x="1668177" y="3442844"/>
                </a:cubicBezTo>
                <a:cubicBezTo>
                  <a:pt x="1661300" y="3446060"/>
                  <a:pt x="1656321" y="3445340"/>
                  <a:pt x="1655088" y="3443478"/>
                </a:cubicBezTo>
                <a:cubicBezTo>
                  <a:pt x="1646978" y="3444832"/>
                  <a:pt x="1646361" y="3443900"/>
                  <a:pt x="1638201" y="3451982"/>
                </a:cubicBezTo>
                <a:cubicBezTo>
                  <a:pt x="1626295" y="3461203"/>
                  <a:pt x="1614389" y="3470425"/>
                  <a:pt x="1603097" y="3480578"/>
                </a:cubicBezTo>
                <a:cubicBezTo>
                  <a:pt x="1600583" y="3483581"/>
                  <a:pt x="1593706" y="3486797"/>
                  <a:pt x="1587444" y="3490942"/>
                </a:cubicBezTo>
                <a:cubicBezTo>
                  <a:pt x="1584314" y="3493015"/>
                  <a:pt x="1583081" y="3491153"/>
                  <a:pt x="1579335" y="3492296"/>
                </a:cubicBezTo>
                <a:cubicBezTo>
                  <a:pt x="1571841" y="3494580"/>
                  <a:pt x="1577486" y="3489503"/>
                  <a:pt x="1579384" y="3485569"/>
                </a:cubicBezTo>
                <a:lnTo>
                  <a:pt x="1583008" y="3481980"/>
                </a:lnTo>
                <a:lnTo>
                  <a:pt x="1593519" y="3475021"/>
                </a:lnTo>
                <a:cubicBezTo>
                  <a:pt x="1602911" y="3468802"/>
                  <a:pt x="1609172" y="3464656"/>
                  <a:pt x="1614201" y="3458650"/>
                </a:cubicBezTo>
                <a:cubicBezTo>
                  <a:pt x="1627390" y="3444563"/>
                  <a:pt x="1636783" y="3438344"/>
                  <a:pt x="1658031" y="3429629"/>
                </a:cubicBezTo>
                <a:cubicBezTo>
                  <a:pt x="1668656" y="3425273"/>
                  <a:pt x="1681795" y="3417912"/>
                  <a:pt x="1694934" y="3410552"/>
                </a:cubicBezTo>
                <a:cubicBezTo>
                  <a:pt x="1708074" y="3403191"/>
                  <a:pt x="1718748" y="3392108"/>
                  <a:pt x="1734402" y="3381744"/>
                </a:cubicBezTo>
                <a:cubicBezTo>
                  <a:pt x="1734402" y="3381744"/>
                  <a:pt x="1736916" y="3378740"/>
                  <a:pt x="1736300" y="3377809"/>
                </a:cubicBezTo>
                <a:cubicBezTo>
                  <a:pt x="1741944" y="3372733"/>
                  <a:pt x="1744459" y="3369729"/>
                  <a:pt x="1746974" y="3366726"/>
                </a:cubicBezTo>
                <a:cubicBezTo>
                  <a:pt x="1757031" y="3354711"/>
                  <a:pt x="1769554" y="3346420"/>
                  <a:pt x="1787057" y="3338848"/>
                </a:cubicBezTo>
                <a:cubicBezTo>
                  <a:pt x="1790804" y="3337706"/>
                  <a:pt x="1794551" y="3336564"/>
                  <a:pt x="1798298" y="3335422"/>
                </a:cubicBezTo>
                <a:cubicBezTo>
                  <a:pt x="1802661" y="3335211"/>
                  <a:pt x="1830788" y="3323283"/>
                  <a:pt x="1833919" y="3321209"/>
                </a:cubicBezTo>
                <a:cubicBezTo>
                  <a:pt x="1842078" y="3313130"/>
                  <a:pt x="1847674" y="3314780"/>
                  <a:pt x="1856451" y="3307631"/>
                </a:cubicBezTo>
                <a:cubicBezTo>
                  <a:pt x="1871488" y="3296335"/>
                  <a:pt x="1881545" y="3284321"/>
                  <a:pt x="1900329" y="3271885"/>
                </a:cubicBezTo>
                <a:cubicBezTo>
                  <a:pt x="1903460" y="3269812"/>
                  <a:pt x="1902844" y="3268881"/>
                  <a:pt x="1902227" y="3267950"/>
                </a:cubicBezTo>
                <a:cubicBezTo>
                  <a:pt x="1910387" y="3259870"/>
                  <a:pt x="1917931" y="3250859"/>
                  <a:pt x="1927939" y="3245571"/>
                </a:cubicBezTo>
                <a:cubicBezTo>
                  <a:pt x="1937331" y="3239353"/>
                  <a:pt x="1950471" y="3231993"/>
                  <a:pt x="1959197" y="3231570"/>
                </a:cubicBezTo>
                <a:cubicBezTo>
                  <a:pt x="1959812" y="3232501"/>
                  <a:pt x="2016733" y="3202847"/>
                  <a:pt x="2019247" y="3199844"/>
                </a:cubicBezTo>
                <a:cubicBezTo>
                  <a:pt x="2033052" y="3186688"/>
                  <a:pt x="2054967" y="3172178"/>
                  <a:pt x="2068155" y="3158090"/>
                </a:cubicBezTo>
                <a:cubicBezTo>
                  <a:pt x="2075699" y="3149080"/>
                  <a:pt x="2087606" y="3139857"/>
                  <a:pt x="2098846" y="3136432"/>
                </a:cubicBezTo>
                <a:cubicBezTo>
                  <a:pt x="2113218" y="3130932"/>
                  <a:pt x="2129487" y="3121500"/>
                  <a:pt x="2144525" y="3110204"/>
                </a:cubicBezTo>
                <a:cubicBezTo>
                  <a:pt x="2150786" y="3106059"/>
                  <a:pt x="2160179" y="3099840"/>
                  <a:pt x="2169571" y="3093622"/>
                </a:cubicBezTo>
                <a:cubicBezTo>
                  <a:pt x="2175832" y="3089476"/>
                  <a:pt x="2178964" y="3087403"/>
                  <a:pt x="2181478" y="3084400"/>
                </a:cubicBezTo>
                <a:cubicBezTo>
                  <a:pt x="2189021" y="3075389"/>
                  <a:pt x="2202160" y="3068028"/>
                  <a:pt x="2214683" y="3059737"/>
                </a:cubicBezTo>
                <a:cubicBezTo>
                  <a:pt x="2217813" y="3057665"/>
                  <a:pt x="2224691" y="3054449"/>
                  <a:pt x="2226591" y="3050515"/>
                </a:cubicBezTo>
                <a:cubicBezTo>
                  <a:pt x="2239161" y="3035497"/>
                  <a:pt x="2251734" y="3020479"/>
                  <a:pt x="2250552" y="3011891"/>
                </a:cubicBezTo>
                <a:cubicBezTo>
                  <a:pt x="2250600" y="3005164"/>
                  <a:pt x="2246286" y="2998649"/>
                  <a:pt x="2271332" y="2982067"/>
                </a:cubicBezTo>
                <a:cubicBezTo>
                  <a:pt x="2280724" y="2975848"/>
                  <a:pt x="2288267" y="2966837"/>
                  <a:pt x="2286419" y="2964045"/>
                </a:cubicBezTo>
                <a:cubicBezTo>
                  <a:pt x="2287701" y="2959180"/>
                  <a:pt x="2289599" y="2955245"/>
                  <a:pt x="2294012" y="2948308"/>
                </a:cubicBezTo>
                <a:cubicBezTo>
                  <a:pt x="2293396" y="2947377"/>
                  <a:pt x="2292778" y="2946446"/>
                  <a:pt x="2292778" y="2946446"/>
                </a:cubicBezTo>
                <a:cubicBezTo>
                  <a:pt x="2274045" y="2952156"/>
                  <a:pt x="2258440" y="2955793"/>
                  <a:pt x="2239655" y="2968229"/>
                </a:cubicBezTo>
                <a:cubicBezTo>
                  <a:pt x="2183302" y="3005541"/>
                  <a:pt x="2130081" y="3040779"/>
                  <a:pt x="2076859" y="3076016"/>
                </a:cubicBezTo>
                <a:cubicBezTo>
                  <a:pt x="2073728" y="3078089"/>
                  <a:pt x="2065569" y="3086169"/>
                  <a:pt x="2063103" y="3082447"/>
                </a:cubicBezTo>
                <a:cubicBezTo>
                  <a:pt x="2061871" y="3080585"/>
                  <a:pt x="2071880" y="3075299"/>
                  <a:pt x="2075010" y="3073224"/>
                </a:cubicBezTo>
                <a:cubicBezTo>
                  <a:pt x="2087533" y="3064933"/>
                  <a:pt x="2100056" y="3056643"/>
                  <a:pt x="2110729" y="3045559"/>
                </a:cubicBezTo>
                <a:cubicBezTo>
                  <a:pt x="2133360" y="3018526"/>
                  <a:pt x="2169080" y="2990859"/>
                  <a:pt x="2209162" y="2962982"/>
                </a:cubicBezTo>
                <a:cubicBezTo>
                  <a:pt x="2227946" y="2950545"/>
                  <a:pt x="2250478" y="2936967"/>
                  <a:pt x="2271160" y="2920595"/>
                </a:cubicBezTo>
                <a:cubicBezTo>
                  <a:pt x="2282450" y="2910443"/>
                  <a:pt x="2298721" y="2901009"/>
                  <a:pt x="2311860" y="2893648"/>
                </a:cubicBezTo>
                <a:cubicBezTo>
                  <a:pt x="2324383" y="2885357"/>
                  <a:pt x="2335058" y="2874274"/>
                  <a:pt x="2348196" y="2866912"/>
                </a:cubicBezTo>
                <a:cubicBezTo>
                  <a:pt x="2354458" y="2862768"/>
                  <a:pt x="2368213" y="2856338"/>
                  <a:pt x="2362617" y="2854688"/>
                </a:cubicBezTo>
                <a:cubicBezTo>
                  <a:pt x="2360768" y="2851896"/>
                  <a:pt x="2352608" y="2859976"/>
                  <a:pt x="2345731" y="2863190"/>
                </a:cubicBezTo>
                <a:cubicBezTo>
                  <a:pt x="2307546" y="2887133"/>
                  <a:pt x="2274957" y="2912726"/>
                  <a:pt x="2237388" y="2937601"/>
                </a:cubicBezTo>
                <a:cubicBezTo>
                  <a:pt x="2218604" y="2950036"/>
                  <a:pt x="2206131" y="2951602"/>
                  <a:pt x="2186729" y="2963108"/>
                </a:cubicBezTo>
                <a:cubicBezTo>
                  <a:pt x="2186729" y="2963108"/>
                  <a:pt x="2186114" y="2962177"/>
                  <a:pt x="2185498" y="2961247"/>
                </a:cubicBezTo>
                <a:cubicBezTo>
                  <a:pt x="2184881" y="2960316"/>
                  <a:pt x="2180519" y="2960527"/>
                  <a:pt x="2186164" y="2955451"/>
                </a:cubicBezTo>
                <a:cubicBezTo>
                  <a:pt x="2195556" y="2949232"/>
                  <a:pt x="2204949" y="2943013"/>
                  <a:pt x="2214340" y="2936795"/>
                </a:cubicBezTo>
                <a:cubicBezTo>
                  <a:pt x="2223732" y="2930577"/>
                  <a:pt x="2225630" y="2926642"/>
                  <a:pt x="2231892" y="2922497"/>
                </a:cubicBezTo>
                <a:cubicBezTo>
                  <a:pt x="2235023" y="2920424"/>
                  <a:pt x="2234407" y="2919494"/>
                  <a:pt x="2233791" y="2918563"/>
                </a:cubicBezTo>
                <a:cubicBezTo>
                  <a:pt x="2233174" y="2917631"/>
                  <a:pt x="2230043" y="2919705"/>
                  <a:pt x="2226911" y="2921777"/>
                </a:cubicBezTo>
                <a:cubicBezTo>
                  <a:pt x="2217519" y="2927996"/>
                  <a:pt x="2208127" y="2934214"/>
                  <a:pt x="2198735" y="2940432"/>
                </a:cubicBezTo>
                <a:cubicBezTo>
                  <a:pt x="2195605" y="2942505"/>
                  <a:pt x="2189344" y="2946650"/>
                  <a:pt x="2188112" y="2944790"/>
                </a:cubicBezTo>
                <a:cubicBezTo>
                  <a:pt x="2187495" y="2943858"/>
                  <a:pt x="2193756" y="2939713"/>
                  <a:pt x="2193140" y="2938783"/>
                </a:cubicBezTo>
                <a:cubicBezTo>
                  <a:pt x="2203814" y="2927698"/>
                  <a:pt x="2215105" y="2917546"/>
                  <a:pt x="2227628" y="2909255"/>
                </a:cubicBezTo>
                <a:cubicBezTo>
                  <a:pt x="2249542" y="2894745"/>
                  <a:pt x="2262114" y="2879727"/>
                  <a:pt x="2284646" y="2866148"/>
                </a:cubicBezTo>
                <a:cubicBezTo>
                  <a:pt x="2284646" y="2866148"/>
                  <a:pt x="2284030" y="2865217"/>
                  <a:pt x="2284030" y="2865217"/>
                </a:cubicBezTo>
                <a:cubicBezTo>
                  <a:pt x="2283413" y="2864287"/>
                  <a:pt x="2283413" y="2864287"/>
                  <a:pt x="2282797" y="2863354"/>
                </a:cubicBezTo>
                <a:cubicBezTo>
                  <a:pt x="2279666" y="2865428"/>
                  <a:pt x="2273404" y="2869574"/>
                  <a:pt x="2270274" y="2871646"/>
                </a:cubicBezTo>
                <a:cubicBezTo>
                  <a:pt x="2257135" y="2879007"/>
                  <a:pt x="2256519" y="2878076"/>
                  <a:pt x="2257184" y="2872281"/>
                </a:cubicBezTo>
                <a:cubicBezTo>
                  <a:pt x="2259698" y="2869277"/>
                  <a:pt x="2259082" y="2868346"/>
                  <a:pt x="2252205" y="2871561"/>
                </a:cubicBezTo>
                <a:cubicBezTo>
                  <a:pt x="2242197" y="2876847"/>
                  <a:pt x="2232804" y="2883067"/>
                  <a:pt x="2222180" y="2887424"/>
                </a:cubicBezTo>
                <a:cubicBezTo>
                  <a:pt x="2231572" y="2881206"/>
                  <a:pt x="2237834" y="2877061"/>
                  <a:pt x="2244094" y="2872915"/>
                </a:cubicBezTo>
                <a:cubicBezTo>
                  <a:pt x="2250357" y="2868769"/>
                  <a:pt x="2249123" y="2866908"/>
                  <a:pt x="2245377" y="2868049"/>
                </a:cubicBezTo>
                <a:cubicBezTo>
                  <a:pt x="2244760" y="2867119"/>
                  <a:pt x="2238500" y="2871264"/>
                  <a:pt x="2244144" y="2866187"/>
                </a:cubicBezTo>
                <a:cubicBezTo>
                  <a:pt x="2244144" y="2866187"/>
                  <a:pt x="2246658" y="2863184"/>
                  <a:pt x="2247275" y="2864114"/>
                </a:cubicBezTo>
                <a:cubicBezTo>
                  <a:pt x="2257900" y="2859758"/>
                  <a:pt x="2269806" y="2850536"/>
                  <a:pt x="2279199" y="2844317"/>
                </a:cubicBezTo>
                <a:cubicBezTo>
                  <a:pt x="2282329" y="2842244"/>
                  <a:pt x="2285459" y="2840172"/>
                  <a:pt x="2284843" y="2839241"/>
                </a:cubicBezTo>
                <a:cubicBezTo>
                  <a:pt x="2284227" y="2838310"/>
                  <a:pt x="2284227" y="2838310"/>
                  <a:pt x="2280481" y="2839453"/>
                </a:cubicBezTo>
                <a:cubicBezTo>
                  <a:pt x="2272986" y="2841736"/>
                  <a:pt x="2263595" y="2847955"/>
                  <a:pt x="2259231" y="2848167"/>
                </a:cubicBezTo>
                <a:cubicBezTo>
                  <a:pt x="2254868" y="2848376"/>
                  <a:pt x="2247990" y="2851593"/>
                  <a:pt x="2253020" y="2845585"/>
                </a:cubicBezTo>
                <a:cubicBezTo>
                  <a:pt x="2255533" y="2842581"/>
                  <a:pt x="2254301" y="2840720"/>
                  <a:pt x="2257432" y="2838647"/>
                </a:cubicBezTo>
                <a:cubicBezTo>
                  <a:pt x="2263693" y="2834501"/>
                  <a:pt x="2269338" y="2829425"/>
                  <a:pt x="2273085" y="2828283"/>
                </a:cubicBezTo>
                <a:cubicBezTo>
                  <a:pt x="2286841" y="2821853"/>
                  <a:pt x="2299979" y="2814491"/>
                  <a:pt x="2313117" y="2807132"/>
                </a:cubicBezTo>
                <a:cubicBezTo>
                  <a:pt x="2323744" y="2802775"/>
                  <a:pt x="2323127" y="2801845"/>
                  <a:pt x="2327541" y="2794907"/>
                </a:cubicBezTo>
                <a:cubicBezTo>
                  <a:pt x="2326307" y="2793044"/>
                  <a:pt x="2327589" y="2788179"/>
                  <a:pt x="2333234" y="2783104"/>
                </a:cubicBezTo>
                <a:cubicBezTo>
                  <a:pt x="2342626" y="2776885"/>
                  <a:pt x="2347656" y="2770878"/>
                  <a:pt x="2360178" y="2762587"/>
                </a:cubicBezTo>
                <a:cubicBezTo>
                  <a:pt x="2367056" y="2759372"/>
                  <a:pt x="2375832" y="2752222"/>
                  <a:pt x="2385840" y="2746936"/>
                </a:cubicBezTo>
                <a:cubicBezTo>
                  <a:pt x="2392102" y="2742789"/>
                  <a:pt x="2390869" y="2740928"/>
                  <a:pt x="2390253" y="2739996"/>
                </a:cubicBezTo>
                <a:cubicBezTo>
                  <a:pt x="2389021" y="2738135"/>
                  <a:pt x="2385273" y="2739277"/>
                  <a:pt x="2382142" y="2741350"/>
                </a:cubicBezTo>
                <a:cubicBezTo>
                  <a:pt x="2375881" y="2745495"/>
                  <a:pt x="2376498" y="2746426"/>
                  <a:pt x="2373367" y="2748499"/>
                </a:cubicBezTo>
                <a:cubicBezTo>
                  <a:pt x="2358946" y="2760725"/>
                  <a:pt x="2345806" y="2768085"/>
                  <a:pt x="2333949" y="2770580"/>
                </a:cubicBezTo>
                <a:cubicBezTo>
                  <a:pt x="2329586" y="2770792"/>
                  <a:pt x="2334615" y="2764785"/>
                  <a:pt x="2327121" y="2767069"/>
                </a:cubicBezTo>
                <a:cubicBezTo>
                  <a:pt x="2317729" y="2773287"/>
                  <a:pt x="2308337" y="2779506"/>
                  <a:pt x="2298944" y="2785725"/>
                </a:cubicBezTo>
                <a:cubicBezTo>
                  <a:pt x="2292067" y="2788939"/>
                  <a:pt x="2283908" y="2797020"/>
                  <a:pt x="2273283" y="2801376"/>
                </a:cubicBezTo>
                <a:cubicBezTo>
                  <a:pt x="2262041" y="2804803"/>
                  <a:pt x="2261376" y="2810597"/>
                  <a:pt x="2251984" y="2816815"/>
                </a:cubicBezTo>
                <a:cubicBezTo>
                  <a:pt x="2223191" y="2834541"/>
                  <a:pt x="2199994" y="2853916"/>
                  <a:pt x="2174332" y="2869568"/>
                </a:cubicBezTo>
                <a:cubicBezTo>
                  <a:pt x="2161810" y="2877859"/>
                  <a:pt x="2152417" y="2884078"/>
                  <a:pt x="2139894" y="2892369"/>
                </a:cubicBezTo>
                <a:cubicBezTo>
                  <a:pt x="2121110" y="2904805"/>
                  <a:pt x="2105456" y="2915170"/>
                  <a:pt x="2089754" y="2932259"/>
                </a:cubicBezTo>
                <a:cubicBezTo>
                  <a:pt x="2086006" y="2933403"/>
                  <a:pt x="2084774" y="2931541"/>
                  <a:pt x="2081643" y="2933614"/>
                </a:cubicBezTo>
                <a:cubicBezTo>
                  <a:pt x="2066040" y="2937251"/>
                  <a:pt x="2062908" y="2939324"/>
                  <a:pt x="2046590" y="2955484"/>
                </a:cubicBezTo>
                <a:cubicBezTo>
                  <a:pt x="2041559" y="2961491"/>
                  <a:pt x="2033401" y="2969571"/>
                  <a:pt x="2024008" y="2975790"/>
                </a:cubicBezTo>
                <a:cubicBezTo>
                  <a:pt x="2015233" y="2982939"/>
                  <a:pt x="2010203" y="2988946"/>
                  <a:pt x="2003326" y="2992160"/>
                </a:cubicBezTo>
                <a:cubicBezTo>
                  <a:pt x="1986439" y="3000663"/>
                  <a:pt x="1967656" y="3013100"/>
                  <a:pt x="1954566" y="3013734"/>
                </a:cubicBezTo>
                <a:cubicBezTo>
                  <a:pt x="1946455" y="3015087"/>
                  <a:pt x="1935831" y="3019445"/>
                  <a:pt x="1927055" y="3026593"/>
                </a:cubicBezTo>
                <a:cubicBezTo>
                  <a:pt x="1922026" y="3032602"/>
                  <a:pt x="1915765" y="3036747"/>
                  <a:pt x="1909505" y="3040892"/>
                </a:cubicBezTo>
                <a:cubicBezTo>
                  <a:pt x="1900111" y="3047111"/>
                  <a:pt x="1894466" y="3052186"/>
                  <a:pt x="1895699" y="3054049"/>
                </a:cubicBezTo>
                <a:cubicBezTo>
                  <a:pt x="1893800" y="3057983"/>
                  <a:pt x="1891285" y="3060987"/>
                  <a:pt x="1892518" y="3062849"/>
                </a:cubicBezTo>
                <a:cubicBezTo>
                  <a:pt x="1888722" y="3070716"/>
                  <a:pt x="1875583" y="3078077"/>
                  <a:pt x="1867473" y="3079430"/>
                </a:cubicBezTo>
                <a:cubicBezTo>
                  <a:pt x="1863109" y="3079641"/>
                  <a:pt x="1858130" y="3078923"/>
                  <a:pt x="1851869" y="3083069"/>
                </a:cubicBezTo>
                <a:cubicBezTo>
                  <a:pt x="1842477" y="3089287"/>
                  <a:pt x="1836215" y="3093433"/>
                  <a:pt x="1830569" y="3098508"/>
                </a:cubicBezTo>
                <a:cubicBezTo>
                  <a:pt x="1822410" y="3106588"/>
                  <a:pt x="1805524" y="3115091"/>
                  <a:pt x="1797982" y="3124102"/>
                </a:cubicBezTo>
                <a:cubicBezTo>
                  <a:pt x="1794850" y="3126175"/>
                  <a:pt x="1791720" y="3128247"/>
                  <a:pt x="1787972" y="3129389"/>
                </a:cubicBezTo>
                <a:cubicBezTo>
                  <a:pt x="1777347" y="3133747"/>
                  <a:pt x="1772985" y="3133957"/>
                  <a:pt x="1771136" y="3131164"/>
                </a:cubicBezTo>
                <a:cubicBezTo>
                  <a:pt x="1770520" y="3130235"/>
                  <a:pt x="1766156" y="3130445"/>
                  <a:pt x="1760512" y="3135522"/>
                </a:cubicBezTo>
                <a:cubicBezTo>
                  <a:pt x="1750453" y="3147537"/>
                  <a:pt x="1736032" y="3159762"/>
                  <a:pt x="1721611" y="3171988"/>
                </a:cubicBezTo>
                <a:cubicBezTo>
                  <a:pt x="1718481" y="3174060"/>
                  <a:pt x="1715966" y="3177063"/>
                  <a:pt x="1716582" y="3177996"/>
                </a:cubicBezTo>
                <a:cubicBezTo>
                  <a:pt x="1717199" y="3178926"/>
                  <a:pt x="1720330" y="3176852"/>
                  <a:pt x="1724076" y="3175711"/>
                </a:cubicBezTo>
                <a:cubicBezTo>
                  <a:pt x="1736600" y="3167419"/>
                  <a:pt x="1754718" y="3160779"/>
                  <a:pt x="1768523" y="3147622"/>
                </a:cubicBezTo>
                <a:cubicBezTo>
                  <a:pt x="1771654" y="3145549"/>
                  <a:pt x="1777915" y="3141404"/>
                  <a:pt x="1778531" y="3142334"/>
                </a:cubicBezTo>
                <a:cubicBezTo>
                  <a:pt x="1780381" y="3145127"/>
                  <a:pt x="1789772" y="3138909"/>
                  <a:pt x="1796033" y="3134763"/>
                </a:cubicBezTo>
                <a:cubicBezTo>
                  <a:pt x="1802295" y="3130618"/>
                  <a:pt x="1806657" y="3130407"/>
                  <a:pt x="1804759" y="3134340"/>
                </a:cubicBezTo>
                <a:cubicBezTo>
                  <a:pt x="1805377" y="3135271"/>
                  <a:pt x="1799731" y="3140347"/>
                  <a:pt x="1797833" y="3144282"/>
                </a:cubicBezTo>
                <a:cubicBezTo>
                  <a:pt x="1804094" y="3140136"/>
                  <a:pt x="1807841" y="3138995"/>
                  <a:pt x="1810355" y="3135991"/>
                </a:cubicBezTo>
                <a:cubicBezTo>
                  <a:pt x="1815384" y="3129983"/>
                  <a:pt x="1825393" y="3124696"/>
                  <a:pt x="1831655" y="3120549"/>
                </a:cubicBezTo>
                <a:cubicBezTo>
                  <a:pt x="1840430" y="3113400"/>
                  <a:pt x="1848540" y="3112048"/>
                  <a:pt x="1857317" y="3104898"/>
                </a:cubicBezTo>
                <a:cubicBezTo>
                  <a:pt x="1869223" y="3095677"/>
                  <a:pt x="1868557" y="3101472"/>
                  <a:pt x="1876051" y="3099188"/>
                </a:cubicBezTo>
                <a:cubicBezTo>
                  <a:pt x="1879798" y="3098046"/>
                  <a:pt x="1886059" y="3093901"/>
                  <a:pt x="1889190" y="3091827"/>
                </a:cubicBezTo>
                <a:cubicBezTo>
                  <a:pt x="1904843" y="3081464"/>
                  <a:pt x="1920497" y="3071099"/>
                  <a:pt x="1939281" y="3058663"/>
                </a:cubicBezTo>
                <a:cubicBezTo>
                  <a:pt x="1954935" y="3048299"/>
                  <a:pt x="1973719" y="3035862"/>
                  <a:pt x="1992503" y="3023424"/>
                </a:cubicBezTo>
                <a:cubicBezTo>
                  <a:pt x="1992503" y="3023424"/>
                  <a:pt x="1993121" y="3024356"/>
                  <a:pt x="1993121" y="3024356"/>
                </a:cubicBezTo>
                <a:cubicBezTo>
                  <a:pt x="1977467" y="3034720"/>
                  <a:pt x="1958682" y="3047156"/>
                  <a:pt x="1940514" y="3060524"/>
                </a:cubicBezTo>
                <a:cubicBezTo>
                  <a:pt x="1947392" y="3057309"/>
                  <a:pt x="1951756" y="3057098"/>
                  <a:pt x="1954886" y="3055026"/>
                </a:cubicBezTo>
                <a:cubicBezTo>
                  <a:pt x="1986810" y="3035228"/>
                  <a:pt x="2019965" y="3017291"/>
                  <a:pt x="2050657" y="2995633"/>
                </a:cubicBezTo>
                <a:cubicBezTo>
                  <a:pt x="2056917" y="2991489"/>
                  <a:pt x="2063179" y="2987342"/>
                  <a:pt x="2069440" y="2983197"/>
                </a:cubicBezTo>
                <a:cubicBezTo>
                  <a:pt x="2088225" y="2970759"/>
                  <a:pt x="2101980" y="2964329"/>
                  <a:pt x="2113837" y="2961834"/>
                </a:cubicBezTo>
                <a:cubicBezTo>
                  <a:pt x="2123229" y="2955616"/>
                  <a:pt x="2132621" y="2949397"/>
                  <a:pt x="2142013" y="2943179"/>
                </a:cubicBezTo>
                <a:cubicBezTo>
                  <a:pt x="2148275" y="2939033"/>
                  <a:pt x="2148892" y="2939964"/>
                  <a:pt x="2152639" y="2938822"/>
                </a:cubicBezTo>
                <a:cubicBezTo>
                  <a:pt x="2156384" y="2937680"/>
                  <a:pt x="2153872" y="2940683"/>
                  <a:pt x="2151357" y="2943688"/>
                </a:cubicBezTo>
                <a:cubicBezTo>
                  <a:pt x="2144430" y="2953628"/>
                  <a:pt x="2144430" y="2953628"/>
                  <a:pt x="2130057" y="2959127"/>
                </a:cubicBezTo>
                <a:cubicBezTo>
                  <a:pt x="2126310" y="2960270"/>
                  <a:pt x="2115069" y="2963696"/>
                  <a:pt x="2114453" y="2962765"/>
                </a:cubicBezTo>
                <a:cubicBezTo>
                  <a:pt x="2103163" y="2972918"/>
                  <a:pt x="2091922" y="2976343"/>
                  <a:pt x="2082530" y="2982562"/>
                </a:cubicBezTo>
                <a:cubicBezTo>
                  <a:pt x="2071240" y="2992715"/>
                  <a:pt x="2055586" y="3003079"/>
                  <a:pt x="2044961" y="3007436"/>
                </a:cubicBezTo>
                <a:cubicBezTo>
                  <a:pt x="2038699" y="3011582"/>
                  <a:pt x="2034953" y="3012724"/>
                  <a:pt x="2029308" y="3017800"/>
                </a:cubicBezTo>
                <a:cubicBezTo>
                  <a:pt x="2023047" y="3021946"/>
                  <a:pt x="2016169" y="3025161"/>
                  <a:pt x="2008009" y="3033241"/>
                </a:cubicBezTo>
                <a:cubicBezTo>
                  <a:pt x="2002364" y="3038317"/>
                  <a:pt x="1991123" y="3041742"/>
                  <a:pt x="1985477" y="3046819"/>
                </a:cubicBezTo>
                <a:cubicBezTo>
                  <a:pt x="1983579" y="3050754"/>
                  <a:pt x="1976702" y="3053969"/>
                  <a:pt x="1973571" y="3056043"/>
                </a:cubicBezTo>
                <a:cubicBezTo>
                  <a:pt x="1967310" y="3060187"/>
                  <a:pt x="1969208" y="3056252"/>
                  <a:pt x="1965460" y="3057396"/>
                </a:cubicBezTo>
                <a:cubicBezTo>
                  <a:pt x="1962330" y="3059468"/>
                  <a:pt x="1956069" y="3063614"/>
                  <a:pt x="1949808" y="3067759"/>
                </a:cubicBezTo>
                <a:cubicBezTo>
                  <a:pt x="1950423" y="3068690"/>
                  <a:pt x="1947909" y="3071694"/>
                  <a:pt x="1944778" y="3073766"/>
                </a:cubicBezTo>
                <a:cubicBezTo>
                  <a:pt x="1937900" y="3076981"/>
                  <a:pt x="1939799" y="3073047"/>
                  <a:pt x="1939182" y="3072116"/>
                </a:cubicBezTo>
                <a:cubicBezTo>
                  <a:pt x="1932921" y="3076261"/>
                  <a:pt x="1926659" y="3080407"/>
                  <a:pt x="1920398" y="3084553"/>
                </a:cubicBezTo>
                <a:cubicBezTo>
                  <a:pt x="1924762" y="3084342"/>
                  <a:pt x="1918501" y="3088487"/>
                  <a:pt x="1915370" y="3090561"/>
                </a:cubicBezTo>
                <a:cubicBezTo>
                  <a:pt x="1908493" y="3093775"/>
                  <a:pt x="1911006" y="3090772"/>
                  <a:pt x="1909773" y="3088911"/>
                </a:cubicBezTo>
                <a:cubicBezTo>
                  <a:pt x="1894121" y="3099274"/>
                  <a:pt x="1876569" y="3113573"/>
                  <a:pt x="1859066" y="3121144"/>
                </a:cubicBezTo>
                <a:cubicBezTo>
                  <a:pt x="1855319" y="3122286"/>
                  <a:pt x="1852189" y="3124359"/>
                  <a:pt x="1849675" y="3127362"/>
                </a:cubicBezTo>
                <a:cubicBezTo>
                  <a:pt x="1847776" y="3131297"/>
                  <a:pt x="1841515" y="3135442"/>
                  <a:pt x="1837768" y="3136585"/>
                </a:cubicBezTo>
                <a:cubicBezTo>
                  <a:pt x="1828376" y="3142803"/>
                  <a:pt x="1816469" y="3152025"/>
                  <a:pt x="1810824" y="3157101"/>
                </a:cubicBezTo>
                <a:cubicBezTo>
                  <a:pt x="1802664" y="3165182"/>
                  <a:pt x="1793271" y="3171400"/>
                  <a:pt x="1782647" y="3175757"/>
                </a:cubicBezTo>
                <a:cubicBezTo>
                  <a:pt x="1775770" y="3178972"/>
                  <a:pt x="1765761" y="3184260"/>
                  <a:pt x="1753239" y="3192551"/>
                </a:cubicBezTo>
                <a:cubicBezTo>
                  <a:pt x="1747593" y="3197627"/>
                  <a:pt x="1737585" y="3202914"/>
                  <a:pt x="1731323" y="3207061"/>
                </a:cubicBezTo>
                <a:cubicBezTo>
                  <a:pt x="1730041" y="3211925"/>
                  <a:pt x="1723163" y="3215140"/>
                  <a:pt x="1720032" y="3217213"/>
                </a:cubicBezTo>
                <a:cubicBezTo>
                  <a:pt x="1713771" y="3221359"/>
                  <a:pt x="1710640" y="3223432"/>
                  <a:pt x="1704379" y="3227578"/>
                </a:cubicBezTo>
                <a:cubicBezTo>
                  <a:pt x="1696835" y="3236588"/>
                  <a:pt x="1687443" y="3242806"/>
                  <a:pt x="1676203" y="3246233"/>
                </a:cubicBezTo>
                <a:cubicBezTo>
                  <a:pt x="1676203" y="3246233"/>
                  <a:pt x="1673072" y="3248305"/>
                  <a:pt x="1673072" y="3248305"/>
                </a:cubicBezTo>
                <a:cubicBezTo>
                  <a:pt x="1648026" y="3264888"/>
                  <a:pt x="1648026" y="3264888"/>
                  <a:pt x="1634936" y="3265522"/>
                </a:cubicBezTo>
                <a:cubicBezTo>
                  <a:pt x="1634320" y="3264591"/>
                  <a:pt x="1633703" y="3263661"/>
                  <a:pt x="1633703" y="3263661"/>
                </a:cubicBezTo>
                <a:cubicBezTo>
                  <a:pt x="1625594" y="3265013"/>
                  <a:pt x="1626876" y="3260149"/>
                  <a:pt x="1639399" y="3251857"/>
                </a:cubicBezTo>
                <a:cubicBezTo>
                  <a:pt x="1645660" y="3247712"/>
                  <a:pt x="1655052" y="3241494"/>
                  <a:pt x="1664444" y="3235275"/>
                </a:cubicBezTo>
                <a:cubicBezTo>
                  <a:pt x="1670705" y="3231129"/>
                  <a:pt x="1673837" y="3229056"/>
                  <a:pt x="1672604" y="3227195"/>
                </a:cubicBezTo>
                <a:cubicBezTo>
                  <a:pt x="1671372" y="3225333"/>
                  <a:pt x="1668857" y="3228336"/>
                  <a:pt x="1662596" y="3232482"/>
                </a:cubicBezTo>
                <a:cubicBezTo>
                  <a:pt x="1659465" y="3234556"/>
                  <a:pt x="1652587" y="3237771"/>
                  <a:pt x="1650689" y="3241704"/>
                </a:cubicBezTo>
                <a:cubicBezTo>
                  <a:pt x="1645044" y="3246781"/>
                  <a:pt x="1638783" y="3250927"/>
                  <a:pt x="1635035" y="3252069"/>
                </a:cubicBezTo>
                <a:lnTo>
                  <a:pt x="1623194" y="3259291"/>
                </a:lnTo>
                <a:lnTo>
                  <a:pt x="1625040" y="3253946"/>
                </a:lnTo>
                <a:lnTo>
                  <a:pt x="1588718" y="3257298"/>
                </a:lnTo>
                <a:lnTo>
                  <a:pt x="1607673" y="3244749"/>
                </a:lnTo>
                <a:cubicBezTo>
                  <a:pt x="1614550" y="3241533"/>
                  <a:pt x="1619579" y="3235525"/>
                  <a:pt x="1621478" y="3231592"/>
                </a:cubicBezTo>
                <a:lnTo>
                  <a:pt x="1581669" y="3257949"/>
                </a:lnTo>
                <a:lnTo>
                  <a:pt x="1575820" y="3258489"/>
                </a:lnTo>
                <a:cubicBezTo>
                  <a:pt x="1550315" y="3261683"/>
                  <a:pt x="1525513" y="3266594"/>
                  <a:pt x="1501639" y="3275555"/>
                </a:cubicBezTo>
                <a:lnTo>
                  <a:pt x="1471166" y="3290117"/>
                </a:lnTo>
                <a:lnTo>
                  <a:pt x="1495929" y="3273213"/>
                </a:lnTo>
                <a:cubicBezTo>
                  <a:pt x="1522874" y="3252696"/>
                  <a:pt x="1548535" y="3237044"/>
                  <a:pt x="1577328" y="3219319"/>
                </a:cubicBezTo>
                <a:cubicBezTo>
                  <a:pt x="1602373" y="3202737"/>
                  <a:pt x="1626187" y="3184293"/>
                  <a:pt x="1653081" y="3170504"/>
                </a:cubicBezTo>
                <a:cubicBezTo>
                  <a:pt x="1656829" y="3169361"/>
                  <a:pt x="1659959" y="3167288"/>
                  <a:pt x="1662474" y="3164285"/>
                </a:cubicBezTo>
                <a:cubicBezTo>
                  <a:pt x="1685671" y="3144910"/>
                  <a:pt x="1711949" y="3130187"/>
                  <a:pt x="1736378" y="3112675"/>
                </a:cubicBezTo>
                <a:cubicBezTo>
                  <a:pt x="1752032" y="3102311"/>
                  <a:pt x="1771432" y="3090804"/>
                  <a:pt x="1785188" y="3084375"/>
                </a:cubicBezTo>
                <a:cubicBezTo>
                  <a:pt x="1801457" y="3074941"/>
                  <a:pt x="1817727" y="3065509"/>
                  <a:pt x="1829633" y="3056286"/>
                </a:cubicBezTo>
                <a:cubicBezTo>
                  <a:pt x="1840925" y="3046134"/>
                  <a:pt x="1857194" y="3036701"/>
                  <a:pt x="1868484" y="3026547"/>
                </a:cubicBezTo>
                <a:cubicBezTo>
                  <a:pt x="1899225" y="2998162"/>
                  <a:pt x="1934945" y="2970496"/>
                  <a:pt x="1972513" y="2945622"/>
                </a:cubicBezTo>
                <a:cubicBezTo>
                  <a:pt x="1994429" y="2931113"/>
                  <a:pt x="2013212" y="2918676"/>
                  <a:pt x="2035127" y="2904166"/>
                </a:cubicBezTo>
                <a:cubicBezTo>
                  <a:pt x="2038258" y="2902093"/>
                  <a:pt x="2045136" y="2898878"/>
                  <a:pt x="2047033" y="2894943"/>
                </a:cubicBezTo>
                <a:cubicBezTo>
                  <a:pt x="2048933" y="2891009"/>
                  <a:pt x="2041439" y="2893293"/>
                  <a:pt x="2038308" y="2895366"/>
                </a:cubicBezTo>
                <a:cubicBezTo>
                  <a:pt x="2025169" y="2902727"/>
                  <a:pt x="2014544" y="2907083"/>
                  <a:pt x="2001405" y="2914444"/>
                </a:cubicBezTo>
                <a:cubicBezTo>
                  <a:pt x="1985135" y="2923878"/>
                  <a:pt x="1969482" y="2934242"/>
                  <a:pt x="1951979" y="2941814"/>
                </a:cubicBezTo>
                <a:cubicBezTo>
                  <a:pt x="1957624" y="2936737"/>
                  <a:pt x="1956391" y="2934876"/>
                  <a:pt x="1962653" y="2930729"/>
                </a:cubicBezTo>
                <a:cubicBezTo>
                  <a:pt x="1975177" y="2922438"/>
                  <a:pt x="1982719" y="2913428"/>
                  <a:pt x="1991495" y="2906279"/>
                </a:cubicBezTo>
                <a:cubicBezTo>
                  <a:pt x="1994626" y="2904205"/>
                  <a:pt x="1996523" y="2900271"/>
                  <a:pt x="1995907" y="2899341"/>
                </a:cubicBezTo>
                <a:cubicBezTo>
                  <a:pt x="1991545" y="2899551"/>
                  <a:pt x="1989030" y="2902556"/>
                  <a:pt x="1985899" y="2904629"/>
                </a:cubicBezTo>
                <a:cubicBezTo>
                  <a:pt x="1982769" y="2906702"/>
                  <a:pt x="1979638" y="2908774"/>
                  <a:pt x="1973376" y="2912919"/>
                </a:cubicBezTo>
                <a:cubicBezTo>
                  <a:pt x="1956491" y="2921421"/>
                  <a:pt x="1943301" y="2935509"/>
                  <a:pt x="1923902" y="2947015"/>
                </a:cubicBezTo>
                <a:cubicBezTo>
                  <a:pt x="1914509" y="2953234"/>
                  <a:pt x="1901986" y="2961524"/>
                  <a:pt x="1892595" y="2967744"/>
                </a:cubicBezTo>
                <a:cubicBezTo>
                  <a:pt x="1883817" y="2974893"/>
                  <a:pt x="1875708" y="2976245"/>
                  <a:pt x="1863185" y="2984537"/>
                </a:cubicBezTo>
                <a:cubicBezTo>
                  <a:pt x="1833111" y="3007127"/>
                  <a:pt x="1799339" y="3024132"/>
                  <a:pt x="1768647" y="3045791"/>
                </a:cubicBezTo>
                <a:cubicBezTo>
                  <a:pt x="1765517" y="3047863"/>
                  <a:pt x="1762386" y="3049937"/>
                  <a:pt x="1758640" y="3051079"/>
                </a:cubicBezTo>
                <a:cubicBezTo>
                  <a:pt x="1754892" y="3052221"/>
                  <a:pt x="1751760" y="3054293"/>
                  <a:pt x="1751760" y="3054293"/>
                </a:cubicBezTo>
                <a:cubicBezTo>
                  <a:pt x="1741087" y="3065377"/>
                  <a:pt x="1727948" y="3072737"/>
                  <a:pt x="1716658" y="3082891"/>
                </a:cubicBezTo>
                <a:cubicBezTo>
                  <a:pt x="1702236" y="3095116"/>
                  <a:pt x="1687199" y="3106411"/>
                  <a:pt x="1671595" y="3110048"/>
                </a:cubicBezTo>
                <a:cubicBezTo>
                  <a:pt x="1668464" y="3112121"/>
                  <a:pt x="1668464" y="3112121"/>
                  <a:pt x="1665334" y="3114193"/>
                </a:cubicBezTo>
                <a:cubicBezTo>
                  <a:pt x="1652811" y="3122485"/>
                  <a:pt x="1639672" y="3129846"/>
                  <a:pt x="1630896" y="3136995"/>
                </a:cubicBezTo>
                <a:cubicBezTo>
                  <a:pt x="1615243" y="3147359"/>
                  <a:pt x="1604001" y="3150785"/>
                  <a:pt x="1592095" y="3160007"/>
                </a:cubicBezTo>
                <a:cubicBezTo>
                  <a:pt x="1577058" y="3171303"/>
                  <a:pt x="1560172" y="3179804"/>
                  <a:pt x="1542003" y="3193172"/>
                </a:cubicBezTo>
                <a:cubicBezTo>
                  <a:pt x="1526966" y="3204467"/>
                  <a:pt x="1511929" y="3215762"/>
                  <a:pt x="1496891" y="3227057"/>
                </a:cubicBezTo>
                <a:cubicBezTo>
                  <a:pt x="1476209" y="3243429"/>
                  <a:pt x="1451779" y="3260942"/>
                  <a:pt x="1427350" y="3278454"/>
                </a:cubicBezTo>
                <a:cubicBezTo>
                  <a:pt x="1408565" y="3290891"/>
                  <a:pt x="1394761" y="3304048"/>
                  <a:pt x="1372230" y="3317627"/>
                </a:cubicBezTo>
                <a:cubicBezTo>
                  <a:pt x="1376593" y="3317416"/>
                  <a:pt x="1380340" y="3316274"/>
                  <a:pt x="1389732" y="3310056"/>
                </a:cubicBezTo>
                <a:cubicBezTo>
                  <a:pt x="1392862" y="3307983"/>
                  <a:pt x="1399124" y="3303837"/>
                  <a:pt x="1405385" y="3299691"/>
                </a:cubicBezTo>
                <a:cubicBezTo>
                  <a:pt x="1426019" y="3290046"/>
                  <a:pt x="1448550" y="3276467"/>
                  <a:pt x="1467334" y="3264030"/>
                </a:cubicBezTo>
                <a:cubicBezTo>
                  <a:pt x="1482988" y="3253667"/>
                  <a:pt x="1501772" y="3241230"/>
                  <a:pt x="1517426" y="3230866"/>
                </a:cubicBezTo>
                <a:cubicBezTo>
                  <a:pt x="1533079" y="3220501"/>
                  <a:pt x="1548117" y="3209206"/>
                  <a:pt x="1561305" y="3195120"/>
                </a:cubicBezTo>
                <a:cubicBezTo>
                  <a:pt x="1563819" y="3192116"/>
                  <a:pt x="1569465" y="3187040"/>
                  <a:pt x="1575726" y="3182894"/>
                </a:cubicBezTo>
                <a:cubicBezTo>
                  <a:pt x="1597025" y="3167454"/>
                  <a:pt x="1619556" y="3153875"/>
                  <a:pt x="1638290" y="3148165"/>
                </a:cubicBezTo>
                <a:cubicBezTo>
                  <a:pt x="1648915" y="3143807"/>
                  <a:pt x="1655177" y="3139662"/>
                  <a:pt x="1663952" y="3132513"/>
                </a:cubicBezTo>
                <a:cubicBezTo>
                  <a:pt x="1675243" y="3122359"/>
                  <a:pt x="1684635" y="3116141"/>
                  <a:pt x="1698392" y="3109711"/>
                </a:cubicBezTo>
                <a:cubicBezTo>
                  <a:pt x="1705269" y="3106496"/>
                  <a:pt x="1711530" y="3102351"/>
                  <a:pt x="1717176" y="3097275"/>
                </a:cubicBezTo>
                <a:cubicBezTo>
                  <a:pt x="1725335" y="3089195"/>
                  <a:pt x="1742220" y="3080692"/>
                  <a:pt x="1752896" y="3069608"/>
                </a:cubicBezTo>
                <a:cubicBezTo>
                  <a:pt x="1755410" y="3066605"/>
                  <a:pt x="1768549" y="3059244"/>
                  <a:pt x="1775426" y="3056029"/>
                </a:cubicBezTo>
                <a:cubicBezTo>
                  <a:pt x="1796059" y="3046385"/>
                  <a:pt x="1811714" y="3036020"/>
                  <a:pt x="1830497" y="3023583"/>
                </a:cubicBezTo>
                <a:cubicBezTo>
                  <a:pt x="1839889" y="3017365"/>
                  <a:pt x="1851797" y="3008143"/>
                  <a:pt x="1862420" y="3003787"/>
                </a:cubicBezTo>
                <a:cubicBezTo>
                  <a:pt x="1866168" y="3002645"/>
                  <a:pt x="1869298" y="3000573"/>
                  <a:pt x="1871196" y="2996638"/>
                </a:cubicBezTo>
                <a:cubicBezTo>
                  <a:pt x="1873760" y="2986906"/>
                  <a:pt x="1880021" y="2982760"/>
                  <a:pt x="1900038" y="2972187"/>
                </a:cubicBezTo>
                <a:cubicBezTo>
                  <a:pt x="1903785" y="2971044"/>
                  <a:pt x="1910047" y="2966898"/>
                  <a:pt x="1914410" y="2966687"/>
                </a:cubicBezTo>
                <a:cubicBezTo>
                  <a:pt x="1908099" y="2977559"/>
                  <a:pt x="1893062" y="2988855"/>
                  <a:pt x="1874278" y="3001291"/>
                </a:cubicBezTo>
                <a:cubicBezTo>
                  <a:pt x="1817925" y="3038603"/>
                  <a:pt x="1758442" y="3077985"/>
                  <a:pt x="1702089" y="3115297"/>
                </a:cubicBezTo>
                <a:cubicBezTo>
                  <a:pt x="1683304" y="3127733"/>
                  <a:pt x="1669499" y="3140890"/>
                  <a:pt x="1650099" y="3152396"/>
                </a:cubicBezTo>
                <a:cubicBezTo>
                  <a:pt x="1646967" y="3154468"/>
                  <a:pt x="1645070" y="3158403"/>
                  <a:pt x="1641939" y="3160476"/>
                </a:cubicBezTo>
                <a:cubicBezTo>
                  <a:pt x="1638193" y="3161619"/>
                  <a:pt x="1639425" y="3163479"/>
                  <a:pt x="1640041" y="3164410"/>
                </a:cubicBezTo>
                <a:cubicBezTo>
                  <a:pt x="1640041" y="3164410"/>
                  <a:pt x="1640657" y="3165342"/>
                  <a:pt x="1643789" y="3163268"/>
                </a:cubicBezTo>
                <a:cubicBezTo>
                  <a:pt x="1650049" y="3159123"/>
                  <a:pt x="1652564" y="3156118"/>
                  <a:pt x="1656928" y="3155907"/>
                </a:cubicBezTo>
                <a:cubicBezTo>
                  <a:pt x="1653796" y="3157981"/>
                  <a:pt x="1654413" y="3158911"/>
                  <a:pt x="1654413" y="3158911"/>
                </a:cubicBezTo>
                <a:cubicBezTo>
                  <a:pt x="1606835" y="3189072"/>
                  <a:pt x="1564238" y="3219953"/>
                  <a:pt x="1515429" y="3248253"/>
                </a:cubicBezTo>
                <a:cubicBezTo>
                  <a:pt x="1499158" y="3257687"/>
                  <a:pt x="1483505" y="3268050"/>
                  <a:pt x="1468468" y="3279346"/>
                </a:cubicBezTo>
                <a:cubicBezTo>
                  <a:pt x="1453430" y="3290642"/>
                  <a:pt x="1435312" y="3297282"/>
                  <a:pt x="1421508" y="3310439"/>
                </a:cubicBezTo>
                <a:cubicBezTo>
                  <a:pt x="1418376" y="3312511"/>
                  <a:pt x="1415246" y="3314583"/>
                  <a:pt x="1415246" y="3314583"/>
                </a:cubicBezTo>
                <a:cubicBezTo>
                  <a:pt x="1404005" y="3318009"/>
                  <a:pt x="1392098" y="3327231"/>
                  <a:pt x="1379575" y="3335523"/>
                </a:cubicBezTo>
                <a:cubicBezTo>
                  <a:pt x="1360791" y="3347960"/>
                  <a:pt x="1342007" y="3360397"/>
                  <a:pt x="1320092" y="3374907"/>
                </a:cubicBezTo>
                <a:lnTo>
                  <a:pt x="1314963" y="3377616"/>
                </a:lnTo>
                <a:lnTo>
                  <a:pt x="1301004" y="3383431"/>
                </a:lnTo>
                <a:lnTo>
                  <a:pt x="1320757" y="3369111"/>
                </a:lnTo>
                <a:cubicBezTo>
                  <a:pt x="1327339" y="3363749"/>
                  <a:pt x="1333921" y="3358387"/>
                  <a:pt x="1342057" y="3353671"/>
                </a:cubicBezTo>
                <a:cubicBezTo>
                  <a:pt x="1337077" y="3352951"/>
                  <a:pt x="1339591" y="3349947"/>
                  <a:pt x="1348983" y="3343728"/>
                </a:cubicBezTo>
                <a:cubicBezTo>
                  <a:pt x="1355244" y="3339583"/>
                  <a:pt x="1358375" y="3337510"/>
                  <a:pt x="1361506" y="3335437"/>
                </a:cubicBezTo>
                <a:cubicBezTo>
                  <a:pt x="1360890" y="3334506"/>
                  <a:pt x="1360273" y="3333576"/>
                  <a:pt x="1359658" y="3332646"/>
                </a:cubicBezTo>
                <a:cubicBezTo>
                  <a:pt x="1353395" y="3336791"/>
                  <a:pt x="1347134" y="3340937"/>
                  <a:pt x="1344003" y="3343009"/>
                </a:cubicBezTo>
                <a:cubicBezTo>
                  <a:pt x="1337742" y="3347155"/>
                  <a:pt x="1334612" y="3349228"/>
                  <a:pt x="1331480" y="3351301"/>
                </a:cubicBezTo>
                <a:cubicBezTo>
                  <a:pt x="1328351" y="3353373"/>
                  <a:pt x="1322705" y="3358450"/>
                  <a:pt x="1321472" y="3356588"/>
                </a:cubicBezTo>
                <a:cubicBezTo>
                  <a:pt x="1316494" y="3355868"/>
                  <a:pt x="1323371" y="3352654"/>
                  <a:pt x="1329015" y="3347578"/>
                </a:cubicBezTo>
                <a:cubicBezTo>
                  <a:pt x="1331531" y="3344574"/>
                  <a:pt x="1327783" y="3345716"/>
                  <a:pt x="1327167" y="3344785"/>
                </a:cubicBezTo>
                <a:cubicBezTo>
                  <a:pt x="1319057" y="3346139"/>
                  <a:pt x="1309665" y="3352357"/>
                  <a:pt x="1299657" y="3357645"/>
                </a:cubicBezTo>
                <a:cubicBezTo>
                  <a:pt x="1288699" y="3364899"/>
                  <a:pt x="1278204" y="3372852"/>
                  <a:pt x="1268023" y="3380429"/>
                </a:cubicBezTo>
                <a:lnTo>
                  <a:pt x="1245731" y="3395816"/>
                </a:lnTo>
                <a:lnTo>
                  <a:pt x="1242762" y="3394313"/>
                </a:lnTo>
                <a:cubicBezTo>
                  <a:pt x="1239968" y="3389197"/>
                  <a:pt x="1243452" y="3377326"/>
                  <a:pt x="1244611" y="3373370"/>
                </a:cubicBezTo>
                <a:cubicBezTo>
                  <a:pt x="1255479" y="3358295"/>
                  <a:pt x="1264264" y="3342071"/>
                  <a:pt x="1271889" y="3325238"/>
                </a:cubicBezTo>
                <a:lnTo>
                  <a:pt x="1280722" y="3302699"/>
                </a:lnTo>
                <a:lnTo>
                  <a:pt x="1246454" y="3304286"/>
                </a:lnTo>
                <a:cubicBezTo>
                  <a:pt x="1222743" y="3301193"/>
                  <a:pt x="1201096" y="3289857"/>
                  <a:pt x="1188726" y="3271306"/>
                </a:cubicBezTo>
                <a:cubicBezTo>
                  <a:pt x="1172232" y="3250695"/>
                  <a:pt x="1151613" y="3250694"/>
                  <a:pt x="1135118" y="3234204"/>
                </a:cubicBezTo>
                <a:cubicBezTo>
                  <a:pt x="1147492" y="3217715"/>
                  <a:pt x="1159861" y="3205347"/>
                  <a:pt x="1163986" y="3188858"/>
                </a:cubicBezTo>
                <a:cubicBezTo>
                  <a:pt x="1184603" y="3135267"/>
                  <a:pt x="1221714" y="3095075"/>
                  <a:pt x="1261405" y="3057459"/>
                </a:cubicBezTo>
                <a:lnTo>
                  <a:pt x="1263668" y="3055339"/>
                </a:lnTo>
                <a:lnTo>
                  <a:pt x="1259492" y="3048522"/>
                </a:lnTo>
                <a:cubicBezTo>
                  <a:pt x="1257726" y="3043101"/>
                  <a:pt x="1256500" y="3036296"/>
                  <a:pt x="1255566" y="3028502"/>
                </a:cubicBezTo>
                <a:cubicBezTo>
                  <a:pt x="1247868" y="2996163"/>
                  <a:pt x="1271816" y="2973108"/>
                  <a:pt x="1279942" y="2945411"/>
                </a:cubicBezTo>
                <a:cubicBezTo>
                  <a:pt x="1294343" y="2910960"/>
                  <a:pt x="1312701" y="2877669"/>
                  <a:pt x="1327104" y="2843219"/>
                </a:cubicBezTo>
                <a:cubicBezTo>
                  <a:pt x="1328846" y="2837283"/>
                  <a:pt x="1332855" y="2830939"/>
                  <a:pt x="1335090" y="2825149"/>
                </a:cubicBezTo>
                <a:lnTo>
                  <a:pt x="1333492" y="2816276"/>
                </a:lnTo>
                <a:lnTo>
                  <a:pt x="1346477" y="2808114"/>
                </a:lnTo>
                <a:cubicBezTo>
                  <a:pt x="1356495" y="2802880"/>
                  <a:pt x="1368975" y="2794505"/>
                  <a:pt x="1378515" y="2788508"/>
                </a:cubicBezTo>
                <a:cubicBezTo>
                  <a:pt x="1384156" y="2783368"/>
                  <a:pt x="1397594" y="2776516"/>
                  <a:pt x="1409834" y="2767759"/>
                </a:cubicBezTo>
                <a:cubicBezTo>
                  <a:pt x="1418656" y="2760620"/>
                  <a:pt x="1426214" y="2758527"/>
                  <a:pt x="1438932" y="2750532"/>
                </a:cubicBezTo>
                <a:cubicBezTo>
                  <a:pt x="1438932" y="2750532"/>
                  <a:pt x="1438932" y="2750532"/>
                  <a:pt x="1442112" y="2748534"/>
                </a:cubicBezTo>
                <a:cubicBezTo>
                  <a:pt x="1441872" y="2748152"/>
                  <a:pt x="1438453" y="2749771"/>
                  <a:pt x="1444574" y="2745392"/>
                </a:cubicBezTo>
                <a:cubicBezTo>
                  <a:pt x="1447754" y="2743394"/>
                  <a:pt x="1450933" y="2741395"/>
                  <a:pt x="1451411" y="2742157"/>
                </a:cubicBezTo>
                <a:cubicBezTo>
                  <a:pt x="1454591" y="2740157"/>
                  <a:pt x="1460952" y="2736160"/>
                  <a:pt x="1464131" y="2734161"/>
                </a:cubicBezTo>
                <a:cubicBezTo>
                  <a:pt x="1467312" y="2732162"/>
                  <a:pt x="1470492" y="2730164"/>
                  <a:pt x="1470731" y="2730545"/>
                </a:cubicBezTo>
                <a:cubicBezTo>
                  <a:pt x="1480510" y="2724930"/>
                  <a:pt x="1486152" y="2719789"/>
                  <a:pt x="1495450" y="2713413"/>
                </a:cubicBezTo>
                <a:cubicBezTo>
                  <a:pt x="1495211" y="2713032"/>
                  <a:pt x="1491793" y="2714649"/>
                  <a:pt x="1497913" y="2710271"/>
                </a:cubicBezTo>
                <a:cubicBezTo>
                  <a:pt x="1501093" y="2708273"/>
                  <a:pt x="1507453" y="2704275"/>
                  <a:pt x="1510633" y="2702276"/>
                </a:cubicBezTo>
                <a:cubicBezTo>
                  <a:pt x="1514292" y="2701038"/>
                  <a:pt x="1511591" y="2703800"/>
                  <a:pt x="1515249" y="2702562"/>
                </a:cubicBezTo>
                <a:cubicBezTo>
                  <a:pt x="1515728" y="2703324"/>
                  <a:pt x="1515728" y="2703324"/>
                  <a:pt x="1522088" y="2699327"/>
                </a:cubicBezTo>
                <a:cubicBezTo>
                  <a:pt x="1525268" y="2697328"/>
                  <a:pt x="1528447" y="2695330"/>
                  <a:pt x="1534807" y="2691332"/>
                </a:cubicBezTo>
                <a:cubicBezTo>
                  <a:pt x="1537987" y="2689333"/>
                  <a:pt x="1544347" y="2685336"/>
                  <a:pt x="1547526" y="2683337"/>
                </a:cubicBezTo>
                <a:cubicBezTo>
                  <a:pt x="1550706" y="2681339"/>
                  <a:pt x="1553886" y="2679340"/>
                  <a:pt x="1554125" y="2679720"/>
                </a:cubicBezTo>
                <a:cubicBezTo>
                  <a:pt x="1564623" y="2675247"/>
                  <a:pt x="1564623" y="2675247"/>
                  <a:pt x="1574163" y="2669252"/>
                </a:cubicBezTo>
                <a:cubicBezTo>
                  <a:pt x="1586881" y="2661257"/>
                  <a:pt x="1586881" y="2661257"/>
                  <a:pt x="1581480" y="2666778"/>
                </a:cubicBezTo>
                <a:cubicBezTo>
                  <a:pt x="1587839" y="2662781"/>
                  <a:pt x="1600799" y="2655166"/>
                  <a:pt x="1603739" y="2652786"/>
                </a:cubicBezTo>
                <a:cubicBezTo>
                  <a:pt x="1606201" y="2649645"/>
                  <a:pt x="1611843" y="2644505"/>
                  <a:pt x="1607945" y="2645361"/>
                </a:cubicBezTo>
                <a:cubicBezTo>
                  <a:pt x="1607945" y="2645361"/>
                  <a:pt x="1607705" y="2644981"/>
                  <a:pt x="1610646" y="2642600"/>
                </a:cubicBezTo>
                <a:cubicBezTo>
                  <a:pt x="1624562" y="2636511"/>
                  <a:pt x="1639982" y="2625756"/>
                  <a:pt x="1655883" y="2615761"/>
                </a:cubicBezTo>
                <a:cubicBezTo>
                  <a:pt x="1662480" y="2612145"/>
                  <a:pt x="1668601" y="2607766"/>
                  <a:pt x="1678140" y="2601771"/>
                </a:cubicBezTo>
                <a:cubicBezTo>
                  <a:pt x="1677901" y="2601390"/>
                  <a:pt x="1681081" y="2599392"/>
                  <a:pt x="1681081" y="2599392"/>
                </a:cubicBezTo>
                <a:cubicBezTo>
                  <a:pt x="1687920" y="2596155"/>
                  <a:pt x="1697220" y="2589777"/>
                  <a:pt x="1704060" y="2586542"/>
                </a:cubicBezTo>
                <a:cubicBezTo>
                  <a:pt x="1717017" y="2578928"/>
                  <a:pt x="1729257" y="2570172"/>
                  <a:pt x="1731480" y="2566649"/>
                </a:cubicBezTo>
                <a:cubicBezTo>
                  <a:pt x="1731241" y="2566268"/>
                  <a:pt x="1734181" y="2563890"/>
                  <a:pt x="1737361" y="2561890"/>
                </a:cubicBezTo>
                <a:cubicBezTo>
                  <a:pt x="1740302" y="2559510"/>
                  <a:pt x="1743482" y="2557512"/>
                  <a:pt x="1743961" y="2558274"/>
                </a:cubicBezTo>
                <a:cubicBezTo>
                  <a:pt x="1756680" y="2550279"/>
                  <a:pt x="1762321" y="2545139"/>
                  <a:pt x="1771622" y="2538762"/>
                </a:cubicBezTo>
                <a:cubicBezTo>
                  <a:pt x="1771143" y="2538000"/>
                  <a:pt x="1774083" y="2535621"/>
                  <a:pt x="1780682" y="2532004"/>
                </a:cubicBezTo>
                <a:cubicBezTo>
                  <a:pt x="1793403" y="2524009"/>
                  <a:pt x="1805403" y="2514872"/>
                  <a:pt x="1818362" y="2507258"/>
                </a:cubicBezTo>
                <a:cubicBezTo>
                  <a:pt x="1821541" y="2505258"/>
                  <a:pt x="1821303" y="2504878"/>
                  <a:pt x="1821063" y="2504497"/>
                </a:cubicBezTo>
                <a:cubicBezTo>
                  <a:pt x="1821063" y="2504497"/>
                  <a:pt x="1820824" y="2504116"/>
                  <a:pt x="1817643" y="2506115"/>
                </a:cubicBezTo>
                <a:cubicBezTo>
                  <a:pt x="1811284" y="2510112"/>
                  <a:pt x="1808104" y="2512111"/>
                  <a:pt x="1804924" y="2514110"/>
                </a:cubicBezTo>
                <a:cubicBezTo>
                  <a:pt x="1801745" y="2516108"/>
                  <a:pt x="1798564" y="2518106"/>
                  <a:pt x="1795145" y="2519725"/>
                </a:cubicBezTo>
                <a:lnTo>
                  <a:pt x="1786351" y="2523713"/>
                </a:lnTo>
                <a:lnTo>
                  <a:pt x="1814365" y="2506029"/>
                </a:lnTo>
                <a:cubicBezTo>
                  <a:pt x="1836625" y="2492037"/>
                  <a:pt x="1862063" y="2476048"/>
                  <a:pt x="1887503" y="2460057"/>
                </a:cubicBezTo>
                <a:cubicBezTo>
                  <a:pt x="1897043" y="2454062"/>
                  <a:pt x="1906221" y="2447493"/>
                  <a:pt x="1915762" y="2441496"/>
                </a:cubicBezTo>
                <a:cubicBezTo>
                  <a:pt x="1925482" y="2435787"/>
                  <a:pt x="1934841" y="2429504"/>
                  <a:pt x="1947379" y="2421223"/>
                </a:cubicBezTo>
                <a:cubicBezTo>
                  <a:pt x="1959919" y="2412942"/>
                  <a:pt x="1976000" y="2403234"/>
                  <a:pt x="1988718" y="2395239"/>
                </a:cubicBezTo>
                <a:cubicBezTo>
                  <a:pt x="1998258" y="2389243"/>
                  <a:pt x="2004798" y="2385531"/>
                  <a:pt x="2013978" y="2378963"/>
                </a:cubicBezTo>
                <a:cubicBezTo>
                  <a:pt x="2013798" y="2378677"/>
                  <a:pt x="2020338" y="2374966"/>
                  <a:pt x="2023336" y="2372681"/>
                </a:cubicBezTo>
                <a:cubicBezTo>
                  <a:pt x="2035876" y="2364399"/>
                  <a:pt x="2049676" y="2358122"/>
                  <a:pt x="2061496" y="2348696"/>
                </a:cubicBezTo>
                <a:cubicBezTo>
                  <a:pt x="2074215" y="2340701"/>
                  <a:pt x="2086934" y="2332707"/>
                  <a:pt x="2102835" y="2322712"/>
                </a:cubicBezTo>
                <a:cubicBezTo>
                  <a:pt x="2115553" y="2314718"/>
                  <a:pt x="2128453" y="2307009"/>
                  <a:pt x="2144172" y="2296729"/>
                </a:cubicBezTo>
                <a:cubicBezTo>
                  <a:pt x="2150533" y="2292731"/>
                  <a:pt x="2160431" y="2287308"/>
                  <a:pt x="2162892" y="2284164"/>
                </a:cubicBezTo>
                <a:cubicBezTo>
                  <a:pt x="2172250" y="2277882"/>
                  <a:pt x="2181610" y="2271599"/>
                  <a:pt x="2191510" y="2266175"/>
                </a:cubicBezTo>
                <a:cubicBezTo>
                  <a:pt x="2194870" y="2264463"/>
                  <a:pt x="2201230" y="2260465"/>
                  <a:pt x="2204229" y="2258180"/>
                </a:cubicBezTo>
                <a:cubicBezTo>
                  <a:pt x="2216768" y="2249899"/>
                  <a:pt x="2226309" y="2243903"/>
                  <a:pt x="2239388" y="2236481"/>
                </a:cubicBezTo>
                <a:cubicBezTo>
                  <a:pt x="2242569" y="2234482"/>
                  <a:pt x="2248927" y="2230484"/>
                  <a:pt x="2251568" y="2227626"/>
                </a:cubicBezTo>
                <a:cubicBezTo>
                  <a:pt x="2251387" y="2227340"/>
                  <a:pt x="2261107" y="2221631"/>
                  <a:pt x="2264287" y="2219632"/>
                </a:cubicBezTo>
                <a:cubicBezTo>
                  <a:pt x="2264107" y="2219346"/>
                  <a:pt x="2267107" y="2217060"/>
                  <a:pt x="2267107" y="2217060"/>
                </a:cubicBezTo>
                <a:cubicBezTo>
                  <a:pt x="2279827" y="2209066"/>
                  <a:pt x="2292545" y="2201071"/>
                  <a:pt x="2308445" y="2191077"/>
                </a:cubicBezTo>
                <a:cubicBezTo>
                  <a:pt x="2308445" y="2191077"/>
                  <a:pt x="2308625" y="2191363"/>
                  <a:pt x="2308805" y="2191650"/>
                </a:cubicBezTo>
                <a:cubicBezTo>
                  <a:pt x="2334245" y="2175659"/>
                  <a:pt x="2362862" y="2157672"/>
                  <a:pt x="2388302" y="2141682"/>
                </a:cubicBezTo>
                <a:cubicBezTo>
                  <a:pt x="2394301" y="2137112"/>
                  <a:pt x="2400661" y="2133113"/>
                  <a:pt x="2407381" y="2129690"/>
                </a:cubicBezTo>
                <a:cubicBezTo>
                  <a:pt x="2432820" y="2113699"/>
                  <a:pt x="2454539" y="2098849"/>
                  <a:pt x="2480158" y="2083145"/>
                </a:cubicBezTo>
                <a:cubicBezTo>
                  <a:pt x="2479978" y="2082859"/>
                  <a:pt x="2479798" y="2082572"/>
                  <a:pt x="2479618" y="2082286"/>
                </a:cubicBezTo>
                <a:cubicBezTo>
                  <a:pt x="2479439" y="2082000"/>
                  <a:pt x="2479439" y="2082000"/>
                  <a:pt x="2482617" y="2080002"/>
                </a:cubicBezTo>
                <a:cubicBezTo>
                  <a:pt x="2485617" y="2077716"/>
                  <a:pt x="2488977" y="2076004"/>
                  <a:pt x="2489157" y="2076290"/>
                </a:cubicBezTo>
                <a:cubicBezTo>
                  <a:pt x="2508237" y="2064298"/>
                  <a:pt x="2530495" y="2050307"/>
                  <a:pt x="2549575" y="2038314"/>
                </a:cubicBezTo>
                <a:cubicBezTo>
                  <a:pt x="2552935" y="2036601"/>
                  <a:pt x="2562114" y="2030033"/>
                  <a:pt x="2562654" y="2030892"/>
                </a:cubicBezTo>
                <a:cubicBezTo>
                  <a:pt x="2572194" y="2024896"/>
                  <a:pt x="2578553" y="2020899"/>
                  <a:pt x="2584913" y="2016901"/>
                </a:cubicBezTo>
                <a:cubicBezTo>
                  <a:pt x="2594454" y="2010904"/>
                  <a:pt x="2603813" y="2004622"/>
                  <a:pt x="2606453" y="2001764"/>
                </a:cubicBezTo>
                <a:cubicBezTo>
                  <a:pt x="2609452" y="1999480"/>
                  <a:pt x="2612632" y="1997480"/>
                  <a:pt x="2615812" y="1995482"/>
                </a:cubicBezTo>
                <a:cubicBezTo>
                  <a:pt x="2618992" y="1993483"/>
                  <a:pt x="2622172" y="1991484"/>
                  <a:pt x="2628532" y="1987487"/>
                </a:cubicBezTo>
                <a:cubicBezTo>
                  <a:pt x="2631711" y="1985488"/>
                  <a:pt x="2631531" y="1985201"/>
                  <a:pt x="2631531" y="1985201"/>
                </a:cubicBezTo>
                <a:cubicBezTo>
                  <a:pt x="2631351" y="1984915"/>
                  <a:pt x="2631171" y="1984629"/>
                  <a:pt x="2627991" y="1986627"/>
                </a:cubicBezTo>
                <a:cubicBezTo>
                  <a:pt x="2615452" y="1994909"/>
                  <a:pt x="2602193" y="2002044"/>
                  <a:pt x="2589473" y="2010039"/>
                </a:cubicBezTo>
                <a:cubicBezTo>
                  <a:pt x="2583293" y="2014323"/>
                  <a:pt x="2579933" y="2016035"/>
                  <a:pt x="2579573" y="2015463"/>
                </a:cubicBezTo>
                <a:cubicBezTo>
                  <a:pt x="2569853" y="2021173"/>
                  <a:pt x="2562953" y="2024310"/>
                  <a:pt x="2550235" y="2032305"/>
                </a:cubicBezTo>
                <a:cubicBezTo>
                  <a:pt x="2550595" y="2032878"/>
                  <a:pt x="2547415" y="2034877"/>
                  <a:pt x="2544054" y="2036589"/>
                </a:cubicBezTo>
                <a:cubicBezTo>
                  <a:pt x="2540875" y="2038588"/>
                  <a:pt x="2537515" y="2040301"/>
                  <a:pt x="2537335" y="2040014"/>
                </a:cubicBezTo>
                <a:cubicBezTo>
                  <a:pt x="2533435" y="2040867"/>
                  <a:pt x="2520356" y="2048290"/>
                  <a:pt x="2507816" y="2056569"/>
                </a:cubicBezTo>
                <a:cubicBezTo>
                  <a:pt x="2501817" y="2061140"/>
                  <a:pt x="2492096" y="2066850"/>
                  <a:pt x="2486096" y="2071421"/>
                </a:cubicBezTo>
                <a:cubicBezTo>
                  <a:pt x="2486096" y="2071421"/>
                  <a:pt x="2482917" y="2073420"/>
                  <a:pt x="2482736" y="2073134"/>
                </a:cubicBezTo>
                <a:cubicBezTo>
                  <a:pt x="2473197" y="2079129"/>
                  <a:pt x="2466657" y="2082840"/>
                  <a:pt x="2460478" y="2087124"/>
                </a:cubicBezTo>
                <a:cubicBezTo>
                  <a:pt x="2444578" y="2097118"/>
                  <a:pt x="2428319" y="2106538"/>
                  <a:pt x="2416499" y="2115966"/>
                </a:cubicBezTo>
                <a:cubicBezTo>
                  <a:pt x="2413140" y="2117677"/>
                  <a:pt x="2412960" y="2117390"/>
                  <a:pt x="2412960" y="2117390"/>
                </a:cubicBezTo>
                <a:cubicBezTo>
                  <a:pt x="2415600" y="2114533"/>
                  <a:pt x="2408700" y="2117671"/>
                  <a:pt x="2404980" y="2118811"/>
                </a:cubicBezTo>
                <a:cubicBezTo>
                  <a:pt x="2401620" y="2120523"/>
                  <a:pt x="2389081" y="2128805"/>
                  <a:pt x="2382721" y="2132802"/>
                </a:cubicBezTo>
                <a:cubicBezTo>
                  <a:pt x="2389800" y="2129951"/>
                  <a:pt x="2389800" y="2129951"/>
                  <a:pt x="2377081" y="2137945"/>
                </a:cubicBezTo>
                <a:cubicBezTo>
                  <a:pt x="2367542" y="2143941"/>
                  <a:pt x="2367542" y="2143941"/>
                  <a:pt x="2358722" y="2151084"/>
                </a:cubicBezTo>
                <a:cubicBezTo>
                  <a:pt x="2358902" y="2151370"/>
                  <a:pt x="2355722" y="2153369"/>
                  <a:pt x="2352543" y="2155367"/>
                </a:cubicBezTo>
                <a:cubicBezTo>
                  <a:pt x="2349362" y="2157367"/>
                  <a:pt x="2343004" y="2161364"/>
                  <a:pt x="2339823" y="2163362"/>
                </a:cubicBezTo>
                <a:cubicBezTo>
                  <a:pt x="2333463" y="2167360"/>
                  <a:pt x="2330284" y="2169358"/>
                  <a:pt x="2327103" y="2171357"/>
                </a:cubicBezTo>
                <a:cubicBezTo>
                  <a:pt x="2320744" y="2175354"/>
                  <a:pt x="2320744" y="2175354"/>
                  <a:pt x="2321104" y="2175927"/>
                </a:cubicBezTo>
                <a:cubicBezTo>
                  <a:pt x="2318284" y="2178498"/>
                  <a:pt x="2321824" y="2177073"/>
                  <a:pt x="2319005" y="2179645"/>
                </a:cubicBezTo>
                <a:cubicBezTo>
                  <a:pt x="2315824" y="2181644"/>
                  <a:pt x="2309464" y="2185641"/>
                  <a:pt x="2306284" y="2187640"/>
                </a:cubicBezTo>
                <a:cubicBezTo>
                  <a:pt x="2299744" y="2191351"/>
                  <a:pt x="2302744" y="2189066"/>
                  <a:pt x="2302564" y="2188779"/>
                </a:cubicBezTo>
                <a:cubicBezTo>
                  <a:pt x="2292845" y="2194488"/>
                  <a:pt x="2285945" y="2197627"/>
                  <a:pt x="2276586" y="2203909"/>
                </a:cubicBezTo>
                <a:cubicBezTo>
                  <a:pt x="2276766" y="2204196"/>
                  <a:pt x="2273586" y="2206195"/>
                  <a:pt x="2270406" y="2208193"/>
                </a:cubicBezTo>
                <a:cubicBezTo>
                  <a:pt x="2267226" y="2210191"/>
                  <a:pt x="2260866" y="2214189"/>
                  <a:pt x="2257686" y="2216189"/>
                </a:cubicBezTo>
                <a:cubicBezTo>
                  <a:pt x="2258046" y="2216762"/>
                  <a:pt x="2254866" y="2218761"/>
                  <a:pt x="2251686" y="2220759"/>
                </a:cubicBezTo>
                <a:cubicBezTo>
                  <a:pt x="2245147" y="2224469"/>
                  <a:pt x="2248146" y="2222184"/>
                  <a:pt x="2247966" y="2221898"/>
                </a:cubicBezTo>
                <a:cubicBezTo>
                  <a:pt x="2244787" y="2223897"/>
                  <a:pt x="2244787" y="2223897"/>
                  <a:pt x="2244787" y="2223897"/>
                </a:cubicBezTo>
                <a:cubicBezTo>
                  <a:pt x="2232067" y="2231891"/>
                  <a:pt x="2226608" y="2237321"/>
                  <a:pt x="2216527" y="2242458"/>
                </a:cubicBezTo>
                <a:cubicBezTo>
                  <a:pt x="2203449" y="2249879"/>
                  <a:pt x="2191270" y="2258735"/>
                  <a:pt x="2184370" y="2261872"/>
                </a:cubicBezTo>
                <a:cubicBezTo>
                  <a:pt x="2174830" y="2267869"/>
                  <a:pt x="2161930" y="2275577"/>
                  <a:pt x="2152751" y="2282146"/>
                </a:cubicBezTo>
                <a:cubicBezTo>
                  <a:pt x="2140211" y="2290428"/>
                  <a:pt x="2127311" y="2298136"/>
                  <a:pt x="2114592" y="2306131"/>
                </a:cubicBezTo>
                <a:cubicBezTo>
                  <a:pt x="2114592" y="2306131"/>
                  <a:pt x="2111412" y="2308130"/>
                  <a:pt x="2111412" y="2308130"/>
                </a:cubicBezTo>
                <a:cubicBezTo>
                  <a:pt x="2111232" y="2307844"/>
                  <a:pt x="2108232" y="2310128"/>
                  <a:pt x="2111593" y="2308416"/>
                </a:cubicBezTo>
                <a:cubicBezTo>
                  <a:pt x="2111772" y="2308702"/>
                  <a:pt x="2115133" y="2306990"/>
                  <a:pt x="2121492" y="2302993"/>
                </a:cubicBezTo>
                <a:cubicBezTo>
                  <a:pt x="2127851" y="2298996"/>
                  <a:pt x="2131211" y="2297283"/>
                  <a:pt x="2128212" y="2299568"/>
                </a:cubicBezTo>
                <a:cubicBezTo>
                  <a:pt x="2128572" y="2300141"/>
                  <a:pt x="2122032" y="2303853"/>
                  <a:pt x="2118852" y="2305850"/>
                </a:cubicBezTo>
                <a:cubicBezTo>
                  <a:pt x="2122751" y="2304998"/>
                  <a:pt x="2132292" y="2299002"/>
                  <a:pt x="2141651" y="2292719"/>
                </a:cubicBezTo>
                <a:cubicBezTo>
                  <a:pt x="2145012" y="2291007"/>
                  <a:pt x="2148012" y="2288722"/>
                  <a:pt x="2151552" y="2287296"/>
                </a:cubicBezTo>
                <a:cubicBezTo>
                  <a:pt x="2151912" y="2287869"/>
                  <a:pt x="2145371" y="2291580"/>
                  <a:pt x="2142372" y="2293865"/>
                </a:cubicBezTo>
                <a:cubicBezTo>
                  <a:pt x="2132832" y="2299861"/>
                  <a:pt x="2124012" y="2307003"/>
                  <a:pt x="2119753" y="2307282"/>
                </a:cubicBezTo>
                <a:cubicBezTo>
                  <a:pt x="2119753" y="2307282"/>
                  <a:pt x="2113393" y="2311280"/>
                  <a:pt x="2113393" y="2311280"/>
                </a:cubicBezTo>
                <a:cubicBezTo>
                  <a:pt x="2098214" y="2322420"/>
                  <a:pt x="2098214" y="2322420"/>
                  <a:pt x="2078773" y="2333840"/>
                </a:cubicBezTo>
                <a:cubicBezTo>
                  <a:pt x="2072235" y="2337550"/>
                  <a:pt x="2062875" y="2343833"/>
                  <a:pt x="2056155" y="2347257"/>
                </a:cubicBezTo>
                <a:cubicBezTo>
                  <a:pt x="2056155" y="2347257"/>
                  <a:pt x="2056155" y="2347257"/>
                  <a:pt x="2052976" y="2349256"/>
                </a:cubicBezTo>
                <a:cubicBezTo>
                  <a:pt x="2040796" y="2358110"/>
                  <a:pt x="2040616" y="2357824"/>
                  <a:pt x="2027897" y="2365819"/>
                </a:cubicBezTo>
                <a:cubicBezTo>
                  <a:pt x="2015178" y="2373813"/>
                  <a:pt x="2005097" y="2378951"/>
                  <a:pt x="1992197" y="2386659"/>
                </a:cubicBezTo>
                <a:cubicBezTo>
                  <a:pt x="1985838" y="2390656"/>
                  <a:pt x="1988657" y="2388085"/>
                  <a:pt x="1988477" y="2387799"/>
                </a:cubicBezTo>
                <a:cubicBezTo>
                  <a:pt x="1988117" y="2387226"/>
                  <a:pt x="1984938" y="2389224"/>
                  <a:pt x="1978398" y="2392935"/>
                </a:cubicBezTo>
                <a:cubicBezTo>
                  <a:pt x="1962319" y="2402642"/>
                  <a:pt x="1946418" y="2412637"/>
                  <a:pt x="1930519" y="2422630"/>
                </a:cubicBezTo>
                <a:cubicBezTo>
                  <a:pt x="1927340" y="2424628"/>
                  <a:pt x="1920801" y="2428339"/>
                  <a:pt x="1920980" y="2428626"/>
                </a:cubicBezTo>
                <a:cubicBezTo>
                  <a:pt x="1911980" y="2435481"/>
                  <a:pt x="1902080" y="2440905"/>
                  <a:pt x="1892362" y="2446614"/>
                </a:cubicBezTo>
                <a:cubicBezTo>
                  <a:pt x="1882462" y="2452037"/>
                  <a:pt x="1872742" y="2457747"/>
                  <a:pt x="1863743" y="2464603"/>
                </a:cubicBezTo>
                <a:cubicBezTo>
                  <a:pt x="1854743" y="2471459"/>
                  <a:pt x="1838844" y="2481452"/>
                  <a:pt x="1828945" y="2486875"/>
                </a:cubicBezTo>
                <a:cubicBezTo>
                  <a:pt x="1822404" y="2490587"/>
                  <a:pt x="1815864" y="2494298"/>
                  <a:pt x="1809865" y="2498868"/>
                </a:cubicBezTo>
                <a:cubicBezTo>
                  <a:pt x="1806864" y="2501153"/>
                  <a:pt x="1800325" y="2504864"/>
                  <a:pt x="1793966" y="2508861"/>
                </a:cubicBezTo>
                <a:cubicBezTo>
                  <a:pt x="1774886" y="2520854"/>
                  <a:pt x="1755807" y="2532846"/>
                  <a:pt x="1736728" y="2544838"/>
                </a:cubicBezTo>
                <a:cubicBezTo>
                  <a:pt x="1727188" y="2550835"/>
                  <a:pt x="1717468" y="2556545"/>
                  <a:pt x="1708469" y="2563399"/>
                </a:cubicBezTo>
                <a:cubicBezTo>
                  <a:pt x="1708469" y="2563399"/>
                  <a:pt x="1705290" y="2565399"/>
                  <a:pt x="1701930" y="2567111"/>
                </a:cubicBezTo>
                <a:cubicBezTo>
                  <a:pt x="1688850" y="2574533"/>
                  <a:pt x="1676310" y="2582815"/>
                  <a:pt x="1663770" y="2591096"/>
                </a:cubicBezTo>
                <a:cubicBezTo>
                  <a:pt x="1660591" y="2593095"/>
                  <a:pt x="1657592" y="2595379"/>
                  <a:pt x="1654412" y="2597378"/>
                </a:cubicBezTo>
                <a:cubicBezTo>
                  <a:pt x="1641152" y="2604514"/>
                  <a:pt x="1631972" y="2611083"/>
                  <a:pt x="1619433" y="2619364"/>
                </a:cubicBezTo>
                <a:cubicBezTo>
                  <a:pt x="1609894" y="2625360"/>
                  <a:pt x="1600354" y="2631356"/>
                  <a:pt x="1590634" y="2637066"/>
                </a:cubicBezTo>
                <a:cubicBezTo>
                  <a:pt x="1583914" y="2640491"/>
                  <a:pt x="1571374" y="2648773"/>
                  <a:pt x="1561836" y="2654769"/>
                </a:cubicBezTo>
                <a:cubicBezTo>
                  <a:pt x="1561295" y="2653910"/>
                  <a:pt x="1567295" y="2649338"/>
                  <a:pt x="1573294" y="2644768"/>
                </a:cubicBezTo>
                <a:lnTo>
                  <a:pt x="1575093" y="2641582"/>
                </a:lnTo>
                <a:lnTo>
                  <a:pt x="1575574" y="2641338"/>
                </a:lnTo>
                <a:cubicBezTo>
                  <a:pt x="1577164" y="2640338"/>
                  <a:pt x="1577119" y="2640266"/>
                  <a:pt x="1576676" y="2640445"/>
                </a:cubicBezTo>
                <a:cubicBezTo>
                  <a:pt x="1576234" y="2640623"/>
                  <a:pt x="1575394" y="2641051"/>
                  <a:pt x="1575394" y="2641051"/>
                </a:cubicBezTo>
                <a:cubicBezTo>
                  <a:pt x="1585293" y="2635628"/>
                  <a:pt x="1594293" y="2628772"/>
                  <a:pt x="1600653" y="2624774"/>
                </a:cubicBezTo>
                <a:cubicBezTo>
                  <a:pt x="1607013" y="2620778"/>
                  <a:pt x="1606833" y="2620491"/>
                  <a:pt x="1606653" y="2620204"/>
                </a:cubicBezTo>
                <a:cubicBezTo>
                  <a:pt x="1606293" y="2619631"/>
                  <a:pt x="1606112" y="2619345"/>
                  <a:pt x="1605753" y="2618772"/>
                </a:cubicBezTo>
                <a:cubicBezTo>
                  <a:pt x="1608933" y="2616774"/>
                  <a:pt x="1608933" y="2616774"/>
                  <a:pt x="1609112" y="2617060"/>
                </a:cubicBezTo>
                <a:cubicBezTo>
                  <a:pt x="1612652" y="2615634"/>
                  <a:pt x="1606653" y="2620204"/>
                  <a:pt x="1613012" y="2616207"/>
                </a:cubicBezTo>
                <a:cubicBezTo>
                  <a:pt x="1619552" y="2612496"/>
                  <a:pt x="1625911" y="2608499"/>
                  <a:pt x="1629271" y="2606786"/>
                </a:cubicBezTo>
                <a:cubicBezTo>
                  <a:pt x="1632631" y="2605075"/>
                  <a:pt x="1635631" y="2602789"/>
                  <a:pt x="1635451" y="2602502"/>
                </a:cubicBezTo>
                <a:cubicBezTo>
                  <a:pt x="1638271" y="2599932"/>
                  <a:pt x="1641091" y="2597359"/>
                  <a:pt x="1650812" y="2591650"/>
                </a:cubicBezTo>
                <a:cubicBezTo>
                  <a:pt x="1660350" y="2585653"/>
                  <a:pt x="1666171" y="2580797"/>
                  <a:pt x="1668990" y="2578225"/>
                </a:cubicBezTo>
                <a:cubicBezTo>
                  <a:pt x="1662090" y="2581364"/>
                  <a:pt x="1653091" y="2588219"/>
                  <a:pt x="1649551" y="2589644"/>
                </a:cubicBezTo>
                <a:cubicBezTo>
                  <a:pt x="1645831" y="2590784"/>
                  <a:pt x="1642831" y="2593069"/>
                  <a:pt x="1639470" y="2594781"/>
                </a:cubicBezTo>
                <a:cubicBezTo>
                  <a:pt x="1629571" y="2600204"/>
                  <a:pt x="1614032" y="2610772"/>
                  <a:pt x="1603952" y="2615908"/>
                </a:cubicBezTo>
                <a:cubicBezTo>
                  <a:pt x="1600772" y="2617907"/>
                  <a:pt x="1597592" y="2619905"/>
                  <a:pt x="1594593" y="2622191"/>
                </a:cubicBezTo>
                <a:cubicBezTo>
                  <a:pt x="1591772" y="2624762"/>
                  <a:pt x="1582232" y="2630758"/>
                  <a:pt x="1576234" y="2635329"/>
                </a:cubicBezTo>
                <a:cubicBezTo>
                  <a:pt x="1570234" y="2639899"/>
                  <a:pt x="1567054" y="2641898"/>
                  <a:pt x="1563334" y="2643038"/>
                </a:cubicBezTo>
                <a:cubicBezTo>
                  <a:pt x="1562974" y="2642464"/>
                  <a:pt x="1562974" y="2642464"/>
                  <a:pt x="1556614" y="2646462"/>
                </a:cubicBezTo>
                <a:cubicBezTo>
                  <a:pt x="1547074" y="2652458"/>
                  <a:pt x="1537534" y="2658455"/>
                  <a:pt x="1530815" y="2661879"/>
                </a:cubicBezTo>
                <a:cubicBezTo>
                  <a:pt x="1527635" y="2663877"/>
                  <a:pt x="1521275" y="2667875"/>
                  <a:pt x="1515096" y="2672159"/>
                </a:cubicBezTo>
                <a:cubicBezTo>
                  <a:pt x="1502736" y="2680727"/>
                  <a:pt x="1493197" y="2686723"/>
                  <a:pt x="1480117" y="2694145"/>
                </a:cubicBezTo>
                <a:cubicBezTo>
                  <a:pt x="1473577" y="2697856"/>
                  <a:pt x="1470398" y="2699855"/>
                  <a:pt x="1467398" y="2702140"/>
                </a:cubicBezTo>
                <a:cubicBezTo>
                  <a:pt x="1461218" y="2706424"/>
                  <a:pt x="1461218" y="2706424"/>
                  <a:pt x="1454678" y="2710135"/>
                </a:cubicBezTo>
                <a:cubicBezTo>
                  <a:pt x="1448138" y="2713845"/>
                  <a:pt x="1441958" y="2718130"/>
                  <a:pt x="1432419" y="2724126"/>
                </a:cubicBezTo>
                <a:cubicBezTo>
                  <a:pt x="1426240" y="2728409"/>
                  <a:pt x="1426600" y="2728982"/>
                  <a:pt x="1423780" y="2731555"/>
                </a:cubicBezTo>
                <a:cubicBezTo>
                  <a:pt x="1417781" y="2736125"/>
                  <a:pt x="1427500" y="2730415"/>
                  <a:pt x="1430860" y="2728702"/>
                </a:cubicBezTo>
                <a:cubicBezTo>
                  <a:pt x="1434219" y="2726990"/>
                  <a:pt x="1431220" y="2729276"/>
                  <a:pt x="1437759" y="2725564"/>
                </a:cubicBezTo>
                <a:cubicBezTo>
                  <a:pt x="1440939" y="2723566"/>
                  <a:pt x="1443939" y="2721281"/>
                  <a:pt x="1446939" y="2718996"/>
                </a:cubicBezTo>
                <a:cubicBezTo>
                  <a:pt x="1446939" y="2718996"/>
                  <a:pt x="1446758" y="2718710"/>
                  <a:pt x="1446758" y="2718710"/>
                </a:cubicBezTo>
                <a:cubicBezTo>
                  <a:pt x="1452938" y="2714426"/>
                  <a:pt x="1459298" y="2710428"/>
                  <a:pt x="1456478" y="2713000"/>
                </a:cubicBezTo>
                <a:cubicBezTo>
                  <a:pt x="1457199" y="2714145"/>
                  <a:pt x="1469739" y="2705863"/>
                  <a:pt x="1470278" y="2706723"/>
                </a:cubicBezTo>
                <a:cubicBezTo>
                  <a:pt x="1470459" y="2707008"/>
                  <a:pt x="1470639" y="2707295"/>
                  <a:pt x="1470819" y="2707582"/>
                </a:cubicBezTo>
                <a:cubicBezTo>
                  <a:pt x="1464638" y="2711866"/>
                  <a:pt x="1461459" y="2713865"/>
                  <a:pt x="1461279" y="2713578"/>
                </a:cubicBezTo>
                <a:cubicBezTo>
                  <a:pt x="1457739" y="2715004"/>
                  <a:pt x="1457558" y="2714718"/>
                  <a:pt x="1451198" y="2718715"/>
                </a:cubicBezTo>
                <a:cubicBezTo>
                  <a:pt x="1441659" y="2724711"/>
                  <a:pt x="1432301" y="2730994"/>
                  <a:pt x="1419220" y="2738417"/>
                </a:cubicBezTo>
                <a:cubicBezTo>
                  <a:pt x="1412681" y="2742127"/>
                  <a:pt x="1403501" y="2748696"/>
                  <a:pt x="1397322" y="2752980"/>
                </a:cubicBezTo>
                <a:cubicBezTo>
                  <a:pt x="1391141" y="2757264"/>
                  <a:pt x="1387962" y="2759263"/>
                  <a:pt x="1381602" y="2763260"/>
                </a:cubicBezTo>
                <a:cubicBezTo>
                  <a:pt x="1378423" y="2765259"/>
                  <a:pt x="1378423" y="2765259"/>
                  <a:pt x="1375062" y="2766970"/>
                </a:cubicBezTo>
                <a:cubicBezTo>
                  <a:pt x="1371162" y="2767823"/>
                  <a:pt x="1361442" y="2773534"/>
                  <a:pt x="1355622" y="2778391"/>
                </a:cubicBezTo>
                <a:cubicBezTo>
                  <a:pt x="1349443" y="2782674"/>
                  <a:pt x="1343444" y="2787244"/>
                  <a:pt x="1340444" y="2789529"/>
                </a:cubicBezTo>
                <a:cubicBezTo>
                  <a:pt x="1336904" y="2790955"/>
                  <a:pt x="1327724" y="2797525"/>
                  <a:pt x="1327184" y="2796665"/>
                </a:cubicBezTo>
                <a:cubicBezTo>
                  <a:pt x="1327004" y="2796379"/>
                  <a:pt x="1324529" y="2797735"/>
                  <a:pt x="1321724" y="2799448"/>
                </a:cubicBezTo>
                <a:lnTo>
                  <a:pt x="1314290" y="2804371"/>
                </a:lnTo>
                <a:lnTo>
                  <a:pt x="1311667" y="2804313"/>
                </a:lnTo>
                <a:lnTo>
                  <a:pt x="1308981" y="2805415"/>
                </a:lnTo>
                <a:lnTo>
                  <a:pt x="1310797" y="2804119"/>
                </a:lnTo>
                <a:cubicBezTo>
                  <a:pt x="1313864" y="2801941"/>
                  <a:pt x="1316114" y="2800227"/>
                  <a:pt x="1315843" y="2799797"/>
                </a:cubicBezTo>
                <a:cubicBezTo>
                  <a:pt x="1318664" y="2797226"/>
                  <a:pt x="1324844" y="2792942"/>
                  <a:pt x="1330843" y="2788371"/>
                </a:cubicBezTo>
                <a:cubicBezTo>
                  <a:pt x="1333843" y="2786086"/>
                  <a:pt x="1333664" y="2785799"/>
                  <a:pt x="1336843" y="2783800"/>
                </a:cubicBezTo>
                <a:cubicBezTo>
                  <a:pt x="1333304" y="2785227"/>
                  <a:pt x="1329943" y="2786939"/>
                  <a:pt x="1320404" y="2792936"/>
                </a:cubicBezTo>
                <a:cubicBezTo>
                  <a:pt x="1304503" y="2802929"/>
                  <a:pt x="1304503" y="2802929"/>
                  <a:pt x="1303424" y="2801210"/>
                </a:cubicBezTo>
                <a:cubicBezTo>
                  <a:pt x="1300064" y="2802923"/>
                  <a:pt x="1300064" y="2802923"/>
                  <a:pt x="1300064" y="2802923"/>
                </a:cubicBezTo>
                <a:cubicBezTo>
                  <a:pt x="1293524" y="2806634"/>
                  <a:pt x="1290885" y="2809491"/>
                  <a:pt x="1281165" y="2815201"/>
                </a:cubicBezTo>
                <a:cubicBezTo>
                  <a:pt x="1281165" y="2815201"/>
                  <a:pt x="1274805" y="2819199"/>
                  <a:pt x="1274805" y="2819199"/>
                </a:cubicBezTo>
                <a:cubicBezTo>
                  <a:pt x="1274265" y="2818340"/>
                  <a:pt x="1264725" y="2824335"/>
                  <a:pt x="1258366" y="2828333"/>
                </a:cubicBezTo>
                <a:cubicBezTo>
                  <a:pt x="1248825" y="2834329"/>
                  <a:pt x="1239286" y="2840326"/>
                  <a:pt x="1232927" y="2844323"/>
                </a:cubicBezTo>
                <a:cubicBezTo>
                  <a:pt x="1229747" y="2846322"/>
                  <a:pt x="1229747" y="2846322"/>
                  <a:pt x="1226747" y="2848607"/>
                </a:cubicBezTo>
                <a:cubicBezTo>
                  <a:pt x="1226927" y="2848894"/>
                  <a:pt x="1230287" y="2847182"/>
                  <a:pt x="1230287" y="2847182"/>
                </a:cubicBezTo>
                <a:cubicBezTo>
                  <a:pt x="1233466" y="2845182"/>
                  <a:pt x="1233466" y="2845182"/>
                  <a:pt x="1236647" y="2843184"/>
                </a:cubicBezTo>
                <a:cubicBezTo>
                  <a:pt x="1243006" y="2839186"/>
                  <a:pt x="1246367" y="2837474"/>
                  <a:pt x="1246727" y="2838047"/>
                </a:cubicBezTo>
                <a:cubicBezTo>
                  <a:pt x="1249906" y="2836048"/>
                  <a:pt x="1237727" y="2844902"/>
                  <a:pt x="1231187" y="2848613"/>
                </a:cubicBezTo>
                <a:cubicBezTo>
                  <a:pt x="1224287" y="2851752"/>
                  <a:pt x="1221287" y="2854037"/>
                  <a:pt x="1215288" y="2858607"/>
                </a:cubicBezTo>
                <a:cubicBezTo>
                  <a:pt x="1212288" y="2860892"/>
                  <a:pt x="1212288" y="2860892"/>
                  <a:pt x="1209108" y="2862891"/>
                </a:cubicBezTo>
                <a:cubicBezTo>
                  <a:pt x="1199749" y="2869172"/>
                  <a:pt x="1190389" y="2875456"/>
                  <a:pt x="1181389" y="2882311"/>
                </a:cubicBezTo>
                <a:cubicBezTo>
                  <a:pt x="1178389" y="2884597"/>
                  <a:pt x="1168850" y="2890594"/>
                  <a:pt x="1162850" y="2895164"/>
                </a:cubicBezTo>
                <a:cubicBezTo>
                  <a:pt x="1153671" y="2901732"/>
                  <a:pt x="1146771" y="2904870"/>
                  <a:pt x="1140231" y="2908581"/>
                </a:cubicBezTo>
                <a:cubicBezTo>
                  <a:pt x="1127332" y="2916290"/>
                  <a:pt x="1114613" y="2924284"/>
                  <a:pt x="1101892" y="2932280"/>
                </a:cubicBezTo>
                <a:cubicBezTo>
                  <a:pt x="1098713" y="2934279"/>
                  <a:pt x="1092353" y="2938276"/>
                  <a:pt x="1089173" y="2940275"/>
                </a:cubicBezTo>
                <a:cubicBezTo>
                  <a:pt x="1078734" y="2944839"/>
                  <a:pt x="1066375" y="2953406"/>
                  <a:pt x="1053655" y="2961402"/>
                </a:cubicBezTo>
                <a:cubicBezTo>
                  <a:pt x="1054015" y="2961974"/>
                  <a:pt x="1054375" y="2962547"/>
                  <a:pt x="1054554" y="2962833"/>
                </a:cubicBezTo>
                <a:cubicBezTo>
                  <a:pt x="1054735" y="2963120"/>
                  <a:pt x="1055094" y="2963693"/>
                  <a:pt x="1048556" y="2967404"/>
                </a:cubicBezTo>
                <a:cubicBezTo>
                  <a:pt x="1039016" y="2973400"/>
                  <a:pt x="1036376" y="2976258"/>
                  <a:pt x="1030376" y="2980828"/>
                </a:cubicBezTo>
                <a:cubicBezTo>
                  <a:pt x="1027377" y="2983113"/>
                  <a:pt x="1027736" y="2983686"/>
                  <a:pt x="1021376" y="2987684"/>
                </a:cubicBezTo>
                <a:cubicBezTo>
                  <a:pt x="1015017" y="2991681"/>
                  <a:pt x="1011477" y="2993107"/>
                  <a:pt x="1001938" y="2999103"/>
                </a:cubicBezTo>
                <a:cubicBezTo>
                  <a:pt x="1001938" y="2999103"/>
                  <a:pt x="1001938" y="2999103"/>
                  <a:pt x="1001758" y="2998816"/>
                </a:cubicBezTo>
                <a:cubicBezTo>
                  <a:pt x="1004397" y="2995959"/>
                  <a:pt x="1001038" y="2997670"/>
                  <a:pt x="991497" y="3003667"/>
                </a:cubicBezTo>
                <a:lnTo>
                  <a:pt x="981825" y="3009747"/>
                </a:lnTo>
                <a:lnTo>
                  <a:pt x="968296" y="3011911"/>
                </a:lnTo>
                <a:cubicBezTo>
                  <a:pt x="949044" y="3011634"/>
                  <a:pt x="929846" y="3003854"/>
                  <a:pt x="912155" y="2983623"/>
                </a:cubicBezTo>
                <a:cubicBezTo>
                  <a:pt x="899813" y="2967112"/>
                  <a:pt x="878874" y="2965264"/>
                  <a:pt x="860728" y="2968537"/>
                </a:cubicBezTo>
                <a:cubicBezTo>
                  <a:pt x="855613" y="2971332"/>
                  <a:pt x="846542" y="2972969"/>
                  <a:pt x="841424" y="2975765"/>
                </a:cubicBezTo>
                <a:cubicBezTo>
                  <a:pt x="813736" y="2967644"/>
                  <a:pt x="776972" y="2961155"/>
                  <a:pt x="768116" y="2932773"/>
                </a:cubicBezTo>
                <a:cubicBezTo>
                  <a:pt x="759256" y="2904391"/>
                  <a:pt x="786000" y="2886451"/>
                  <a:pt x="810421" y="2876429"/>
                </a:cubicBezTo>
                <a:cubicBezTo>
                  <a:pt x="892284" y="2831686"/>
                  <a:pt x="964601" y="2775550"/>
                  <a:pt x="1025740" y="2698945"/>
                </a:cubicBezTo>
                <a:cubicBezTo>
                  <a:pt x="1044571" y="2678687"/>
                  <a:pt x="1040143" y="2664495"/>
                  <a:pt x="1028964" y="2644026"/>
                </a:cubicBezTo>
                <a:cubicBezTo>
                  <a:pt x="1014988" y="2618439"/>
                  <a:pt x="997317" y="2634743"/>
                  <a:pt x="981968" y="2643132"/>
                </a:cubicBezTo>
                <a:cubicBezTo>
                  <a:pt x="946153" y="2662704"/>
                  <a:pt x="910339" y="2682278"/>
                  <a:pt x="875684" y="2697897"/>
                </a:cubicBezTo>
                <a:cubicBezTo>
                  <a:pt x="856379" y="2705127"/>
                  <a:pt x="834279" y="2707236"/>
                  <a:pt x="828216" y="2683971"/>
                </a:cubicBezTo>
                <a:cubicBezTo>
                  <a:pt x="822152" y="2660706"/>
                  <a:pt x="849843" y="2668828"/>
                  <a:pt x="865190" y="2660441"/>
                </a:cubicBezTo>
                <a:cubicBezTo>
                  <a:pt x="874264" y="2658805"/>
                  <a:pt x="884494" y="2653213"/>
                  <a:pt x="893570" y="2651577"/>
                </a:cubicBezTo>
                <a:cubicBezTo>
                  <a:pt x="964038" y="2616384"/>
                  <a:pt x="965197" y="2612428"/>
                  <a:pt x="897007" y="2566638"/>
                </a:cubicBezTo>
                <a:cubicBezTo>
                  <a:pt x="879548" y="2552924"/>
                  <a:pt x="885826" y="2546169"/>
                  <a:pt x="890469" y="2530342"/>
                </a:cubicBezTo>
                <a:cubicBezTo>
                  <a:pt x="924390" y="2458645"/>
                  <a:pt x="963901" y="2397183"/>
                  <a:pt x="1049034" y="2370589"/>
                </a:cubicBezTo>
                <a:cubicBezTo>
                  <a:pt x="1126252" y="2341674"/>
                  <a:pt x="1191134" y="2296248"/>
                  <a:pt x="1250423" y="2240589"/>
                </a:cubicBezTo>
                <a:cubicBezTo>
                  <a:pt x="1266525" y="2225974"/>
                  <a:pt x="1283994" y="2213105"/>
                  <a:pt x="1302017" y="2200868"/>
                </a:cubicBezTo>
                <a:lnTo>
                  <a:pt x="1305276" y="2198734"/>
                </a:lnTo>
                <a:lnTo>
                  <a:pt x="1293811" y="2192982"/>
                </a:lnTo>
                <a:cubicBezTo>
                  <a:pt x="1287691" y="2190985"/>
                  <a:pt x="1281504" y="2190213"/>
                  <a:pt x="1275318" y="2191243"/>
                </a:cubicBezTo>
                <a:cubicBezTo>
                  <a:pt x="1209344" y="2211854"/>
                  <a:pt x="1168108" y="2170632"/>
                  <a:pt x="1118627" y="2145896"/>
                </a:cubicBezTo>
                <a:cubicBezTo>
                  <a:pt x="1085639" y="2129406"/>
                  <a:pt x="1077390" y="2100549"/>
                  <a:pt x="1102133" y="2084060"/>
                </a:cubicBezTo>
                <a:cubicBezTo>
                  <a:pt x="1117596" y="2071693"/>
                  <a:pt x="1129450" y="2057007"/>
                  <a:pt x="1139695" y="2041355"/>
                </a:cubicBezTo>
                <a:lnTo>
                  <a:pt x="1160634" y="2004950"/>
                </a:lnTo>
                <a:lnTo>
                  <a:pt x="1145883" y="2007933"/>
                </a:lnTo>
                <a:lnTo>
                  <a:pt x="1122592" y="2018707"/>
                </a:lnTo>
                <a:cubicBezTo>
                  <a:pt x="1085991" y="2036843"/>
                  <a:pt x="1050002" y="2056098"/>
                  <a:pt x="1014884" y="2076951"/>
                </a:cubicBezTo>
                <a:cubicBezTo>
                  <a:pt x="947211" y="2117259"/>
                  <a:pt x="881856" y="2149654"/>
                  <a:pt x="799948" y="2121328"/>
                </a:cubicBezTo>
                <a:cubicBezTo>
                  <a:pt x="784127" y="2116686"/>
                  <a:pt x="765981" y="2119959"/>
                  <a:pt x="749471" y="2132303"/>
                </a:cubicBezTo>
                <a:cubicBezTo>
                  <a:pt x="687389" y="2182848"/>
                  <a:pt x="610854" y="2194774"/>
                  <a:pt x="535956" y="2215772"/>
                </a:cubicBezTo>
                <a:cubicBezTo>
                  <a:pt x="484317" y="2230708"/>
                  <a:pt x="436636" y="2246800"/>
                  <a:pt x="388953" y="2262893"/>
                </a:cubicBezTo>
                <a:cubicBezTo>
                  <a:pt x="365691" y="2268961"/>
                  <a:pt x="338478" y="2273868"/>
                  <a:pt x="317064" y="2258992"/>
                </a:cubicBezTo>
                <a:cubicBezTo>
                  <a:pt x="296813" y="2240160"/>
                  <a:pt x="276562" y="2221325"/>
                  <a:pt x="314698" y="2193838"/>
                </a:cubicBezTo>
                <a:cubicBezTo>
                  <a:pt x="377256" y="2156326"/>
                  <a:pt x="412811" y="2093703"/>
                  <a:pt x="473262" y="2034085"/>
                </a:cubicBezTo>
                <a:cubicBezTo>
                  <a:pt x="389980" y="2039735"/>
                  <a:pt x="318087" y="2035835"/>
                  <a:pt x="258324" y="2078464"/>
                </a:cubicBezTo>
                <a:cubicBezTo>
                  <a:pt x="246933" y="2088012"/>
                  <a:pt x="232743" y="2092444"/>
                  <a:pt x="218082" y="2083846"/>
                </a:cubicBezTo>
                <a:cubicBezTo>
                  <a:pt x="204581" y="2071289"/>
                  <a:pt x="215975" y="2061741"/>
                  <a:pt x="223412" y="2051032"/>
                </a:cubicBezTo>
                <a:cubicBezTo>
                  <a:pt x="233171" y="2032407"/>
                  <a:pt x="224787" y="2017056"/>
                  <a:pt x="210125" y="2008456"/>
                </a:cubicBezTo>
                <a:cubicBezTo>
                  <a:pt x="188713" y="1993582"/>
                  <a:pt x="174996" y="2011045"/>
                  <a:pt x="170355" y="2026873"/>
                </a:cubicBezTo>
                <a:cubicBezTo>
                  <a:pt x="161069" y="2058523"/>
                  <a:pt x="138968" y="2060637"/>
                  <a:pt x="115235" y="2053675"/>
                </a:cubicBezTo>
                <a:cubicBezTo>
                  <a:pt x="82430" y="2048348"/>
                  <a:pt x="54268" y="2027193"/>
                  <a:pt x="58435" y="1998335"/>
                </a:cubicBezTo>
                <a:cubicBezTo>
                  <a:pt x="66562" y="1970637"/>
                  <a:pt x="97046" y="1983879"/>
                  <a:pt x="121941" y="1986885"/>
                </a:cubicBezTo>
                <a:cubicBezTo>
                  <a:pt x="129851" y="1989205"/>
                  <a:pt x="134969" y="1986408"/>
                  <a:pt x="146834" y="1989889"/>
                </a:cubicBezTo>
                <a:cubicBezTo>
                  <a:pt x="145889" y="1963829"/>
                  <a:pt x="122630" y="1969898"/>
                  <a:pt x="113084" y="1958504"/>
                </a:cubicBezTo>
                <a:cubicBezTo>
                  <a:pt x="96788" y="1940829"/>
                  <a:pt x="80489" y="1923156"/>
                  <a:pt x="117938" y="1912658"/>
                </a:cubicBezTo>
                <a:cubicBezTo>
                  <a:pt x="132129" y="1908225"/>
                  <a:pt x="136082" y="1909386"/>
                  <a:pt x="136771" y="1892396"/>
                </a:cubicBezTo>
                <a:cubicBezTo>
                  <a:pt x="141522" y="1861561"/>
                  <a:pt x="150926" y="1833165"/>
                  <a:pt x="163007" y="1806628"/>
                </a:cubicBezTo>
                <a:lnTo>
                  <a:pt x="171025" y="1792483"/>
                </a:lnTo>
                <a:lnTo>
                  <a:pt x="175813" y="1788943"/>
                </a:lnTo>
                <a:cubicBezTo>
                  <a:pt x="178168" y="1785813"/>
                  <a:pt x="177505" y="1784916"/>
                  <a:pt x="176463" y="1784297"/>
                </a:cubicBezTo>
                <a:lnTo>
                  <a:pt x="176073" y="1783578"/>
                </a:lnTo>
                <a:lnTo>
                  <a:pt x="179732" y="1777122"/>
                </a:lnTo>
                <a:lnTo>
                  <a:pt x="209090" y="1751848"/>
                </a:lnTo>
                <a:cubicBezTo>
                  <a:pt x="212109" y="1749616"/>
                  <a:pt x="212773" y="1750513"/>
                  <a:pt x="218812" y="1746049"/>
                </a:cubicBezTo>
                <a:cubicBezTo>
                  <a:pt x="221830" y="1743816"/>
                  <a:pt x="224187" y="1740687"/>
                  <a:pt x="222859" y="1738892"/>
                </a:cubicBezTo>
                <a:cubicBezTo>
                  <a:pt x="222196" y="1737994"/>
                  <a:pt x="220868" y="1736199"/>
                  <a:pt x="214830" y="1740664"/>
                </a:cubicBezTo>
                <a:cubicBezTo>
                  <a:pt x="206436" y="1748257"/>
                  <a:pt x="196715" y="1754056"/>
                  <a:pt x="191340" y="1759417"/>
                </a:cubicBezTo>
                <a:lnTo>
                  <a:pt x="188853" y="1761032"/>
                </a:lnTo>
                <a:lnTo>
                  <a:pt x="205301" y="1732014"/>
                </a:lnTo>
                <a:lnTo>
                  <a:pt x="208511" y="1727321"/>
                </a:lnTo>
                <a:lnTo>
                  <a:pt x="225812" y="1713264"/>
                </a:lnTo>
                <a:cubicBezTo>
                  <a:pt x="225812" y="1713264"/>
                  <a:pt x="228168" y="1710135"/>
                  <a:pt x="227503" y="1709237"/>
                </a:cubicBezTo>
                <a:cubicBezTo>
                  <a:pt x="232878" y="1703875"/>
                  <a:pt x="235236" y="1700746"/>
                  <a:pt x="237591" y="1697616"/>
                </a:cubicBezTo>
                <a:cubicBezTo>
                  <a:pt x="247012" y="1685097"/>
                  <a:pt x="259090" y="1676169"/>
                  <a:pt x="276177" y="1667701"/>
                </a:cubicBezTo>
                <a:cubicBezTo>
                  <a:pt x="279860" y="1666367"/>
                  <a:pt x="283543" y="1665033"/>
                  <a:pt x="287225" y="1663698"/>
                </a:cubicBezTo>
                <a:cubicBezTo>
                  <a:pt x="291572" y="1663262"/>
                  <a:pt x="319043" y="1649893"/>
                  <a:pt x="322063" y="1647660"/>
                </a:cubicBezTo>
                <a:cubicBezTo>
                  <a:pt x="329794" y="1639169"/>
                  <a:pt x="335467" y="1640528"/>
                  <a:pt x="343862" y="1632934"/>
                </a:cubicBezTo>
                <a:cubicBezTo>
                  <a:pt x="358294" y="1620876"/>
                  <a:pt x="367717" y="1608358"/>
                  <a:pt x="385832" y="1594966"/>
                </a:cubicBezTo>
                <a:cubicBezTo>
                  <a:pt x="388852" y="1592733"/>
                  <a:pt x="388188" y="1591836"/>
                  <a:pt x="387524" y="1590937"/>
                </a:cubicBezTo>
                <a:cubicBezTo>
                  <a:pt x="395254" y="1582446"/>
                  <a:pt x="402322" y="1573057"/>
                  <a:pt x="412043" y="1567259"/>
                </a:cubicBezTo>
                <a:cubicBezTo>
                  <a:pt x="421101" y="1560562"/>
                  <a:pt x="433842" y="1552533"/>
                  <a:pt x="442535" y="1551658"/>
                </a:cubicBezTo>
                <a:cubicBezTo>
                  <a:pt x="443198" y="1552556"/>
                  <a:pt x="498508" y="1519997"/>
                  <a:pt x="500862" y="1516868"/>
                </a:cubicBezTo>
                <a:cubicBezTo>
                  <a:pt x="513968" y="1503015"/>
                  <a:pt x="535103" y="1487389"/>
                  <a:pt x="547545" y="1472639"/>
                </a:cubicBezTo>
                <a:cubicBezTo>
                  <a:pt x="554612" y="1463250"/>
                  <a:pt x="566024" y="1453423"/>
                  <a:pt x="577073" y="1449420"/>
                </a:cubicBezTo>
                <a:cubicBezTo>
                  <a:pt x="591141" y="1443185"/>
                  <a:pt x="606900" y="1432923"/>
                  <a:pt x="621334" y="1420865"/>
                </a:cubicBezTo>
                <a:cubicBezTo>
                  <a:pt x="627371" y="1416401"/>
                  <a:pt x="636430" y="1409705"/>
                  <a:pt x="645487" y="1403008"/>
                </a:cubicBezTo>
                <a:cubicBezTo>
                  <a:pt x="651526" y="1398545"/>
                  <a:pt x="654545" y="1396311"/>
                  <a:pt x="656902" y="1393182"/>
                </a:cubicBezTo>
                <a:cubicBezTo>
                  <a:pt x="663968" y="1383794"/>
                  <a:pt x="676709" y="1375763"/>
                  <a:pt x="688786" y="1366834"/>
                </a:cubicBezTo>
                <a:cubicBezTo>
                  <a:pt x="691804" y="1364603"/>
                  <a:pt x="698506" y="1361036"/>
                  <a:pt x="700200" y="1357008"/>
                </a:cubicBezTo>
                <a:cubicBezTo>
                  <a:pt x="711977" y="1341359"/>
                  <a:pt x="723755" y="1325712"/>
                  <a:pt x="722130" y="1317196"/>
                </a:cubicBezTo>
                <a:cubicBezTo>
                  <a:pt x="721830" y="1310476"/>
                  <a:pt x="717186" y="1304192"/>
                  <a:pt x="741339" y="1286335"/>
                </a:cubicBezTo>
                <a:cubicBezTo>
                  <a:pt x="750397" y="1279640"/>
                  <a:pt x="757464" y="1270251"/>
                  <a:pt x="755472" y="1267558"/>
                </a:cubicBezTo>
                <a:cubicBezTo>
                  <a:pt x="756503" y="1262633"/>
                  <a:pt x="758194" y="1258606"/>
                  <a:pt x="762241" y="1251448"/>
                </a:cubicBezTo>
                <a:cubicBezTo>
                  <a:pt x="761578" y="1250551"/>
                  <a:pt x="760914" y="1249653"/>
                  <a:pt x="760914" y="1249653"/>
                </a:cubicBezTo>
                <a:cubicBezTo>
                  <a:pt x="742500" y="1256325"/>
                  <a:pt x="727105" y="1260764"/>
                  <a:pt x="708990" y="1274158"/>
                </a:cubicBezTo>
                <a:cubicBezTo>
                  <a:pt x="654643" y="1314335"/>
                  <a:pt x="603316" y="1352279"/>
                  <a:pt x="551988" y="1390225"/>
                </a:cubicBezTo>
                <a:cubicBezTo>
                  <a:pt x="548969" y="1392457"/>
                  <a:pt x="541239" y="1400948"/>
                  <a:pt x="538584" y="1397357"/>
                </a:cubicBezTo>
                <a:cubicBezTo>
                  <a:pt x="537257" y="1395562"/>
                  <a:pt x="546979" y="1389764"/>
                  <a:pt x="549998" y="1387532"/>
                </a:cubicBezTo>
                <a:cubicBezTo>
                  <a:pt x="562075" y="1378604"/>
                  <a:pt x="574152" y="1369676"/>
                  <a:pt x="584237" y="1358054"/>
                </a:cubicBezTo>
                <a:cubicBezTo>
                  <a:pt x="605438" y="1329887"/>
                  <a:pt x="639679" y="1300409"/>
                  <a:pt x="678266" y="1270495"/>
                </a:cubicBezTo>
                <a:cubicBezTo>
                  <a:pt x="696381" y="1257103"/>
                  <a:pt x="718179" y="1242376"/>
                  <a:pt x="737987" y="1224955"/>
                </a:cubicBezTo>
                <a:cubicBezTo>
                  <a:pt x="748737" y="1214233"/>
                  <a:pt x="764497" y="1203969"/>
                  <a:pt x="777237" y="1195939"/>
                </a:cubicBezTo>
                <a:cubicBezTo>
                  <a:pt x="789314" y="1187010"/>
                  <a:pt x="799401" y="1175390"/>
                  <a:pt x="812142" y="1167359"/>
                </a:cubicBezTo>
                <a:cubicBezTo>
                  <a:pt x="818180" y="1162895"/>
                  <a:pt x="831584" y="1155762"/>
                  <a:pt x="825910" y="1154404"/>
                </a:cubicBezTo>
                <a:cubicBezTo>
                  <a:pt x="823919" y="1151710"/>
                  <a:pt x="816188" y="1160202"/>
                  <a:pt x="809487" y="1163769"/>
                </a:cubicBezTo>
                <a:cubicBezTo>
                  <a:pt x="772591" y="1189655"/>
                  <a:pt x="741371" y="1216901"/>
                  <a:pt x="705139" y="1243686"/>
                </a:cubicBezTo>
                <a:cubicBezTo>
                  <a:pt x="687024" y="1257078"/>
                  <a:pt x="674649" y="1259286"/>
                  <a:pt x="655869" y="1271781"/>
                </a:cubicBezTo>
                <a:cubicBezTo>
                  <a:pt x="655869" y="1271781"/>
                  <a:pt x="655205" y="1270883"/>
                  <a:pt x="654542" y="1269987"/>
                </a:cubicBezTo>
                <a:cubicBezTo>
                  <a:pt x="653879" y="1269089"/>
                  <a:pt x="649532" y="1269524"/>
                  <a:pt x="654907" y="1264164"/>
                </a:cubicBezTo>
                <a:cubicBezTo>
                  <a:pt x="663965" y="1257467"/>
                  <a:pt x="673024" y="1250771"/>
                  <a:pt x="682081" y="1244074"/>
                </a:cubicBezTo>
                <a:cubicBezTo>
                  <a:pt x="691139" y="1237379"/>
                  <a:pt x="692830" y="1233351"/>
                  <a:pt x="698869" y="1228887"/>
                </a:cubicBezTo>
                <a:cubicBezTo>
                  <a:pt x="701888" y="1226655"/>
                  <a:pt x="701225" y="1225758"/>
                  <a:pt x="700562" y="1224860"/>
                </a:cubicBezTo>
                <a:cubicBezTo>
                  <a:pt x="699898" y="1223962"/>
                  <a:pt x="696878" y="1226194"/>
                  <a:pt x="693859" y="1228426"/>
                </a:cubicBezTo>
                <a:cubicBezTo>
                  <a:pt x="684801" y="1235122"/>
                  <a:pt x="675743" y="1241819"/>
                  <a:pt x="666685" y="1248514"/>
                </a:cubicBezTo>
                <a:cubicBezTo>
                  <a:pt x="663666" y="1250746"/>
                  <a:pt x="657628" y="1255211"/>
                  <a:pt x="656301" y="1253416"/>
                </a:cubicBezTo>
                <a:cubicBezTo>
                  <a:pt x="655637" y="1252517"/>
                  <a:pt x="661676" y="1248053"/>
                  <a:pt x="661012" y="1247157"/>
                </a:cubicBezTo>
                <a:cubicBezTo>
                  <a:pt x="671098" y="1235536"/>
                  <a:pt x="681848" y="1224812"/>
                  <a:pt x="693926" y="1215883"/>
                </a:cubicBezTo>
                <a:cubicBezTo>
                  <a:pt x="715060" y="1200259"/>
                  <a:pt x="726837" y="1184610"/>
                  <a:pt x="748637" y="1169883"/>
                </a:cubicBezTo>
                <a:cubicBezTo>
                  <a:pt x="748637" y="1169883"/>
                  <a:pt x="747973" y="1168985"/>
                  <a:pt x="747973" y="1168985"/>
                </a:cubicBezTo>
                <a:cubicBezTo>
                  <a:pt x="747310" y="1168088"/>
                  <a:pt x="747310" y="1168088"/>
                  <a:pt x="746645" y="1167190"/>
                </a:cubicBezTo>
                <a:cubicBezTo>
                  <a:pt x="743626" y="1169423"/>
                  <a:pt x="737588" y="1173887"/>
                  <a:pt x="734568" y="1176119"/>
                </a:cubicBezTo>
                <a:cubicBezTo>
                  <a:pt x="721828" y="1184149"/>
                  <a:pt x="721165" y="1183252"/>
                  <a:pt x="721529" y="1177430"/>
                </a:cubicBezTo>
                <a:cubicBezTo>
                  <a:pt x="723885" y="1174299"/>
                  <a:pt x="723221" y="1173403"/>
                  <a:pt x="716520" y="1176969"/>
                </a:cubicBezTo>
                <a:cubicBezTo>
                  <a:pt x="706798" y="1182766"/>
                  <a:pt x="697740" y="1189463"/>
                  <a:pt x="687355" y="1194365"/>
                </a:cubicBezTo>
                <a:cubicBezTo>
                  <a:pt x="696413" y="1187668"/>
                  <a:pt x="702452" y="1183204"/>
                  <a:pt x="708489" y="1178740"/>
                </a:cubicBezTo>
                <a:cubicBezTo>
                  <a:pt x="714529" y="1174276"/>
                  <a:pt x="713201" y="1172480"/>
                  <a:pt x="709517" y="1173815"/>
                </a:cubicBezTo>
                <a:cubicBezTo>
                  <a:pt x="708855" y="1172917"/>
                  <a:pt x="702816" y="1177381"/>
                  <a:pt x="708191" y="1172019"/>
                </a:cubicBezTo>
                <a:cubicBezTo>
                  <a:pt x="708191" y="1172019"/>
                  <a:pt x="710547" y="1168889"/>
                  <a:pt x="711210" y="1169787"/>
                </a:cubicBezTo>
                <a:cubicBezTo>
                  <a:pt x="721595" y="1164886"/>
                  <a:pt x="733009" y="1155061"/>
                  <a:pt x="742066" y="1148365"/>
                </a:cubicBezTo>
                <a:cubicBezTo>
                  <a:pt x="745086" y="1146133"/>
                  <a:pt x="748105" y="1143901"/>
                  <a:pt x="747440" y="1143003"/>
                </a:cubicBezTo>
                <a:cubicBezTo>
                  <a:pt x="746777" y="1142105"/>
                  <a:pt x="746777" y="1142105"/>
                  <a:pt x="743095" y="1143440"/>
                </a:cubicBezTo>
                <a:cubicBezTo>
                  <a:pt x="735729" y="1146108"/>
                  <a:pt x="726671" y="1152804"/>
                  <a:pt x="722324" y="1153242"/>
                </a:cubicBezTo>
                <a:cubicBezTo>
                  <a:pt x="717979" y="1153678"/>
                  <a:pt x="711276" y="1157245"/>
                  <a:pt x="715988" y="1150985"/>
                </a:cubicBezTo>
                <a:cubicBezTo>
                  <a:pt x="718343" y="1147856"/>
                  <a:pt x="717016" y="1146061"/>
                  <a:pt x="720036" y="1143828"/>
                </a:cubicBezTo>
                <a:cubicBezTo>
                  <a:pt x="726074" y="1139364"/>
                  <a:pt x="731449" y="1134002"/>
                  <a:pt x="735132" y="1132668"/>
                </a:cubicBezTo>
                <a:cubicBezTo>
                  <a:pt x="748536" y="1125535"/>
                  <a:pt x="761276" y="1117504"/>
                  <a:pt x="774017" y="1109474"/>
                </a:cubicBezTo>
                <a:cubicBezTo>
                  <a:pt x="784402" y="1104573"/>
                  <a:pt x="783739" y="1103675"/>
                  <a:pt x="787786" y="1096519"/>
                </a:cubicBezTo>
                <a:cubicBezTo>
                  <a:pt x="786459" y="1094723"/>
                  <a:pt x="787487" y="1089797"/>
                  <a:pt x="792862" y="1084436"/>
                </a:cubicBezTo>
                <a:cubicBezTo>
                  <a:pt x="801920" y="1077740"/>
                  <a:pt x="806631" y="1071480"/>
                  <a:pt x="818709" y="1062552"/>
                </a:cubicBezTo>
                <a:cubicBezTo>
                  <a:pt x="825411" y="1058986"/>
                  <a:pt x="833804" y="1051392"/>
                  <a:pt x="843526" y="1045594"/>
                </a:cubicBezTo>
                <a:cubicBezTo>
                  <a:pt x="849565" y="1041130"/>
                  <a:pt x="848237" y="1039334"/>
                  <a:pt x="847573" y="1038437"/>
                </a:cubicBezTo>
                <a:cubicBezTo>
                  <a:pt x="846246" y="1036641"/>
                  <a:pt x="842564" y="1037976"/>
                  <a:pt x="839544" y="1040209"/>
                </a:cubicBezTo>
                <a:cubicBezTo>
                  <a:pt x="833506" y="1044672"/>
                  <a:pt x="834169" y="1045570"/>
                  <a:pt x="831150" y="1047801"/>
                </a:cubicBezTo>
                <a:cubicBezTo>
                  <a:pt x="817382" y="1060757"/>
                  <a:pt x="804640" y="1068787"/>
                  <a:pt x="792928" y="1071892"/>
                </a:cubicBezTo>
                <a:cubicBezTo>
                  <a:pt x="788581" y="1072330"/>
                  <a:pt x="793292" y="1066071"/>
                  <a:pt x="785928" y="1068739"/>
                </a:cubicBezTo>
                <a:cubicBezTo>
                  <a:pt x="776870" y="1075435"/>
                  <a:pt x="767812" y="1082131"/>
                  <a:pt x="758753" y="1088828"/>
                </a:cubicBezTo>
                <a:cubicBezTo>
                  <a:pt x="752052" y="1092394"/>
                  <a:pt x="744322" y="1100886"/>
                  <a:pt x="733937" y="1105786"/>
                </a:cubicBezTo>
                <a:cubicBezTo>
                  <a:pt x="722887" y="1109790"/>
                  <a:pt x="722523" y="1115612"/>
                  <a:pt x="713466" y="1122308"/>
                </a:cubicBezTo>
                <a:cubicBezTo>
                  <a:pt x="685628" y="1141500"/>
                  <a:pt x="663465" y="1162050"/>
                  <a:pt x="638648" y="1179009"/>
                </a:cubicBezTo>
                <a:cubicBezTo>
                  <a:pt x="626571" y="1187935"/>
                  <a:pt x="617512" y="1194633"/>
                  <a:pt x="605436" y="1203561"/>
                </a:cubicBezTo>
                <a:cubicBezTo>
                  <a:pt x="587321" y="1216953"/>
                  <a:pt x="572224" y="1228114"/>
                  <a:pt x="557426" y="1245993"/>
                </a:cubicBezTo>
                <a:cubicBezTo>
                  <a:pt x="553744" y="1247329"/>
                  <a:pt x="552416" y="1245533"/>
                  <a:pt x="549397" y="1247764"/>
                </a:cubicBezTo>
                <a:cubicBezTo>
                  <a:pt x="534002" y="1252205"/>
                  <a:pt x="530983" y="1254437"/>
                  <a:pt x="515522" y="1271420"/>
                </a:cubicBezTo>
                <a:cubicBezTo>
                  <a:pt x="510811" y="1277679"/>
                  <a:pt x="503080" y="1286171"/>
                  <a:pt x="494022" y="1292867"/>
                </a:cubicBezTo>
                <a:cubicBezTo>
                  <a:pt x="485629" y="1300460"/>
                  <a:pt x="480916" y="1306721"/>
                  <a:pt x="474215" y="1310287"/>
                </a:cubicBezTo>
                <a:cubicBezTo>
                  <a:pt x="457792" y="1319651"/>
                  <a:pt x="439676" y="1333043"/>
                  <a:pt x="426637" y="1334354"/>
                </a:cubicBezTo>
                <a:cubicBezTo>
                  <a:pt x="418606" y="1336125"/>
                  <a:pt x="408223" y="1341027"/>
                  <a:pt x="399828" y="1348620"/>
                </a:cubicBezTo>
                <a:lnTo>
                  <a:pt x="384369" y="1362606"/>
                </a:lnTo>
                <a:lnTo>
                  <a:pt x="381872" y="1349789"/>
                </a:lnTo>
                <a:lnTo>
                  <a:pt x="378204" y="1339608"/>
                </a:lnTo>
                <a:lnTo>
                  <a:pt x="372455" y="1348229"/>
                </a:lnTo>
                <a:cubicBezTo>
                  <a:pt x="347713" y="1385331"/>
                  <a:pt x="316787" y="1415219"/>
                  <a:pt x="282768" y="1441499"/>
                </a:cubicBezTo>
                <a:lnTo>
                  <a:pt x="252016" y="1461848"/>
                </a:lnTo>
                <a:lnTo>
                  <a:pt x="249530" y="1461120"/>
                </a:lnTo>
                <a:cubicBezTo>
                  <a:pt x="248866" y="1460223"/>
                  <a:pt x="244519" y="1460660"/>
                  <a:pt x="239146" y="1466021"/>
                </a:cubicBezTo>
                <a:lnTo>
                  <a:pt x="227658" y="1477965"/>
                </a:lnTo>
                <a:lnTo>
                  <a:pt x="174524" y="1513123"/>
                </a:lnTo>
                <a:cubicBezTo>
                  <a:pt x="153907" y="1527553"/>
                  <a:pt x="133290" y="1529615"/>
                  <a:pt x="115250" y="1522401"/>
                </a:cubicBezTo>
                <a:lnTo>
                  <a:pt x="113408" y="1521109"/>
                </a:lnTo>
                <a:lnTo>
                  <a:pt x="133669" y="1506515"/>
                </a:lnTo>
                <a:cubicBezTo>
                  <a:pt x="137352" y="1505181"/>
                  <a:pt x="140371" y="1502949"/>
                  <a:pt x="142727" y="1499819"/>
                </a:cubicBezTo>
                <a:cubicBezTo>
                  <a:pt x="164890" y="1479269"/>
                  <a:pt x="190371" y="1463208"/>
                  <a:pt x="213861" y="1444454"/>
                </a:cubicBezTo>
                <a:cubicBezTo>
                  <a:pt x="228957" y="1433294"/>
                  <a:pt x="247736" y="1420798"/>
                  <a:pt x="261141" y="1413666"/>
                </a:cubicBezTo>
                <a:cubicBezTo>
                  <a:pt x="276901" y="1403403"/>
                  <a:pt x="292661" y="1393141"/>
                  <a:pt x="304074" y="1383315"/>
                </a:cubicBezTo>
                <a:cubicBezTo>
                  <a:pt x="314824" y="1372592"/>
                  <a:pt x="330584" y="1362329"/>
                  <a:pt x="341332" y="1351605"/>
                </a:cubicBezTo>
                <a:cubicBezTo>
                  <a:pt x="370564" y="1321667"/>
                  <a:pt x="404804" y="1292190"/>
                  <a:pt x="441036" y="1265405"/>
                </a:cubicBezTo>
                <a:cubicBezTo>
                  <a:pt x="462169" y="1249780"/>
                  <a:pt x="480285" y="1236388"/>
                  <a:pt x="501420" y="1220764"/>
                </a:cubicBezTo>
                <a:cubicBezTo>
                  <a:pt x="504439" y="1218532"/>
                  <a:pt x="511141" y="1214964"/>
                  <a:pt x="512833" y="1210937"/>
                </a:cubicBezTo>
                <a:cubicBezTo>
                  <a:pt x="514525" y="1206911"/>
                  <a:pt x="507160" y="1209578"/>
                  <a:pt x="504140" y="1211811"/>
                </a:cubicBezTo>
                <a:cubicBezTo>
                  <a:pt x="491400" y="1219841"/>
                  <a:pt x="481015" y="1224742"/>
                  <a:pt x="468274" y="1232773"/>
                </a:cubicBezTo>
                <a:cubicBezTo>
                  <a:pt x="452515" y="1243036"/>
                  <a:pt x="437419" y="1254196"/>
                  <a:pt x="420331" y="1262663"/>
                </a:cubicBezTo>
                <a:cubicBezTo>
                  <a:pt x="425706" y="1257302"/>
                  <a:pt x="424378" y="1255507"/>
                  <a:pt x="430417" y="1251042"/>
                </a:cubicBezTo>
                <a:cubicBezTo>
                  <a:pt x="442494" y="1242114"/>
                  <a:pt x="449561" y="1232724"/>
                  <a:pt x="457956" y="1225131"/>
                </a:cubicBezTo>
                <a:cubicBezTo>
                  <a:pt x="460974" y="1222900"/>
                  <a:pt x="462667" y="1218872"/>
                  <a:pt x="462003" y="1217974"/>
                </a:cubicBezTo>
                <a:cubicBezTo>
                  <a:pt x="457656" y="1218411"/>
                  <a:pt x="455301" y="1221540"/>
                  <a:pt x="452281" y="1223773"/>
                </a:cubicBezTo>
                <a:cubicBezTo>
                  <a:pt x="449263" y="1226005"/>
                  <a:pt x="446243" y="1228238"/>
                  <a:pt x="440204" y="1232702"/>
                </a:cubicBezTo>
                <a:cubicBezTo>
                  <a:pt x="423781" y="1242066"/>
                  <a:pt x="411340" y="1256817"/>
                  <a:pt x="392560" y="1269311"/>
                </a:cubicBezTo>
                <a:cubicBezTo>
                  <a:pt x="383503" y="1276008"/>
                  <a:pt x="371427" y="1284936"/>
                  <a:pt x="362369" y="1291631"/>
                </a:cubicBezTo>
                <a:cubicBezTo>
                  <a:pt x="353973" y="1299226"/>
                  <a:pt x="345944" y="1300997"/>
                  <a:pt x="333867" y="1309926"/>
                </a:cubicBezTo>
                <a:cubicBezTo>
                  <a:pt x="305002" y="1334041"/>
                  <a:pt x="272156" y="1352771"/>
                  <a:pt x="242625" y="1375989"/>
                </a:cubicBezTo>
                <a:cubicBezTo>
                  <a:pt x="239607" y="1378221"/>
                  <a:pt x="236587" y="1380454"/>
                  <a:pt x="232904" y="1381788"/>
                </a:cubicBezTo>
                <a:cubicBezTo>
                  <a:pt x="229221" y="1383122"/>
                  <a:pt x="226203" y="1385353"/>
                  <a:pt x="226203" y="1385353"/>
                </a:cubicBezTo>
                <a:cubicBezTo>
                  <a:pt x="216116" y="1396975"/>
                  <a:pt x="203376" y="1405007"/>
                  <a:pt x="192627" y="1415730"/>
                </a:cubicBezTo>
                <a:cubicBezTo>
                  <a:pt x="178857" y="1428685"/>
                  <a:pt x="164425" y="1440743"/>
                  <a:pt x="149030" y="1445183"/>
                </a:cubicBezTo>
                <a:cubicBezTo>
                  <a:pt x="146010" y="1447416"/>
                  <a:pt x="146010" y="1447416"/>
                  <a:pt x="142991" y="1449647"/>
                </a:cubicBezTo>
                <a:cubicBezTo>
                  <a:pt x="130915" y="1458575"/>
                  <a:pt x="118174" y="1466606"/>
                  <a:pt x="109779" y="1474200"/>
                </a:cubicBezTo>
                <a:cubicBezTo>
                  <a:pt x="102231" y="1479780"/>
                  <a:pt x="95695" y="1483571"/>
                  <a:pt x="89619" y="1487195"/>
                </a:cubicBezTo>
                <a:lnTo>
                  <a:pt x="82143" y="1492349"/>
                </a:lnTo>
                <a:lnTo>
                  <a:pt x="71437" y="1476023"/>
                </a:lnTo>
                <a:cubicBezTo>
                  <a:pt x="63192" y="1463656"/>
                  <a:pt x="54943" y="1467780"/>
                  <a:pt x="42572" y="1463656"/>
                </a:cubicBezTo>
                <a:cubicBezTo>
                  <a:pt x="-2786" y="1459534"/>
                  <a:pt x="-11034" y="1443045"/>
                  <a:pt x="13708" y="1401822"/>
                </a:cubicBezTo>
                <a:cubicBezTo>
                  <a:pt x="30204" y="1381208"/>
                  <a:pt x="46697" y="1360598"/>
                  <a:pt x="67312" y="1339986"/>
                </a:cubicBezTo>
                <a:cubicBezTo>
                  <a:pt x="96177" y="1315250"/>
                  <a:pt x="108550" y="1265782"/>
                  <a:pt x="166278" y="1286394"/>
                </a:cubicBezTo>
                <a:cubicBezTo>
                  <a:pt x="178649" y="1290517"/>
                  <a:pt x="191019" y="1274028"/>
                  <a:pt x="182773" y="1261660"/>
                </a:cubicBezTo>
                <a:cubicBezTo>
                  <a:pt x="149782" y="1208069"/>
                  <a:pt x="199267" y="1208069"/>
                  <a:pt x="224007" y="1199825"/>
                </a:cubicBezTo>
                <a:cubicBezTo>
                  <a:pt x="248749" y="1195702"/>
                  <a:pt x="256997" y="1187456"/>
                  <a:pt x="273490" y="1166845"/>
                </a:cubicBezTo>
                <a:cubicBezTo>
                  <a:pt x="318848" y="1105009"/>
                  <a:pt x="355961" y="1034929"/>
                  <a:pt x="417812" y="993705"/>
                </a:cubicBezTo>
                <a:cubicBezTo>
                  <a:pt x="461109" y="960726"/>
                  <a:pt x="498222" y="921563"/>
                  <a:pt x="533786" y="880854"/>
                </a:cubicBezTo>
                <a:lnTo>
                  <a:pt x="545315" y="867658"/>
                </a:lnTo>
                <a:lnTo>
                  <a:pt x="544228" y="866090"/>
                </a:lnTo>
                <a:cubicBezTo>
                  <a:pt x="532889" y="856299"/>
                  <a:pt x="516394" y="854238"/>
                  <a:pt x="489592" y="864545"/>
                </a:cubicBezTo>
                <a:cubicBezTo>
                  <a:pt x="452478" y="881034"/>
                  <a:pt x="411244" y="897524"/>
                  <a:pt x="378256" y="922259"/>
                </a:cubicBezTo>
                <a:cubicBezTo>
                  <a:pt x="345268" y="951114"/>
                  <a:pt x="308159" y="967603"/>
                  <a:pt x="258675" y="967603"/>
                </a:cubicBezTo>
                <a:cubicBezTo>
                  <a:pt x="221562" y="967603"/>
                  <a:pt x="180330" y="967602"/>
                  <a:pt x="143217" y="988217"/>
                </a:cubicBezTo>
                <a:cubicBezTo>
                  <a:pt x="126723" y="996460"/>
                  <a:pt x="114352" y="992339"/>
                  <a:pt x="101983" y="975850"/>
                </a:cubicBezTo>
                <a:cubicBezTo>
                  <a:pt x="89611" y="955237"/>
                  <a:pt x="97858" y="942870"/>
                  <a:pt x="118477" y="930503"/>
                </a:cubicBezTo>
                <a:cubicBezTo>
                  <a:pt x="287539" y="831566"/>
                  <a:pt x="423615" y="683160"/>
                  <a:pt x="584435" y="567735"/>
                </a:cubicBezTo>
                <a:cubicBezTo>
                  <a:pt x="617421" y="542998"/>
                  <a:pt x="671026" y="530631"/>
                  <a:pt x="666904" y="468797"/>
                </a:cubicBezTo>
                <a:cubicBezTo>
                  <a:pt x="662780" y="464672"/>
                  <a:pt x="675149" y="460551"/>
                  <a:pt x="679274" y="456429"/>
                </a:cubicBezTo>
                <a:cubicBezTo>
                  <a:pt x="724632" y="406961"/>
                  <a:pt x="769991" y="361615"/>
                  <a:pt x="827720" y="332757"/>
                </a:cubicBezTo>
                <a:lnTo>
                  <a:pt x="852098" y="314972"/>
                </a:lnTo>
                <a:lnTo>
                  <a:pt x="906350" y="236085"/>
                </a:lnTo>
                <a:lnTo>
                  <a:pt x="897820" y="209088"/>
                </a:lnTo>
                <a:cubicBezTo>
                  <a:pt x="881326" y="192598"/>
                  <a:pt x="868956" y="209087"/>
                  <a:pt x="852462" y="213208"/>
                </a:cubicBezTo>
                <a:lnTo>
                  <a:pt x="782061" y="244705"/>
                </a:lnTo>
                <a:lnTo>
                  <a:pt x="776559" y="249099"/>
                </a:lnTo>
                <a:lnTo>
                  <a:pt x="725963" y="277552"/>
                </a:lnTo>
                <a:lnTo>
                  <a:pt x="675150" y="312147"/>
                </a:lnTo>
                <a:cubicBezTo>
                  <a:pt x="668964" y="316783"/>
                  <a:pt x="662907" y="320068"/>
                  <a:pt x="656956" y="322258"/>
                </a:cubicBezTo>
                <a:lnTo>
                  <a:pt x="646196" y="324429"/>
                </a:lnTo>
                <a:lnTo>
                  <a:pt x="638937" y="332577"/>
                </a:lnTo>
                <a:cubicBezTo>
                  <a:pt x="634298" y="342369"/>
                  <a:pt x="636359" y="354735"/>
                  <a:pt x="648731" y="371225"/>
                </a:cubicBezTo>
                <a:cubicBezTo>
                  <a:pt x="656976" y="379472"/>
                  <a:pt x="669349" y="391836"/>
                  <a:pt x="652855" y="404204"/>
                </a:cubicBezTo>
                <a:cubicBezTo>
                  <a:pt x="644605" y="412449"/>
                  <a:pt x="632237" y="408325"/>
                  <a:pt x="623988" y="400082"/>
                </a:cubicBezTo>
                <a:cubicBezTo>
                  <a:pt x="603372" y="375346"/>
                  <a:pt x="591001" y="383593"/>
                  <a:pt x="570382" y="404204"/>
                </a:cubicBezTo>
                <a:cubicBezTo>
                  <a:pt x="545640" y="428940"/>
                  <a:pt x="520902" y="453673"/>
                  <a:pt x="516778" y="490775"/>
                </a:cubicBezTo>
                <a:cubicBezTo>
                  <a:pt x="512655" y="503140"/>
                  <a:pt x="512656" y="523752"/>
                  <a:pt x="496160" y="523752"/>
                </a:cubicBezTo>
                <a:cubicBezTo>
                  <a:pt x="450803" y="523752"/>
                  <a:pt x="430185" y="560856"/>
                  <a:pt x="401319" y="585588"/>
                </a:cubicBezTo>
                <a:cubicBezTo>
                  <a:pt x="360082" y="614446"/>
                  <a:pt x="298229" y="606201"/>
                  <a:pt x="273489" y="569100"/>
                </a:cubicBezTo>
                <a:cubicBezTo>
                  <a:pt x="256995" y="548488"/>
                  <a:pt x="236376" y="548488"/>
                  <a:pt x="219883" y="531998"/>
                </a:cubicBezTo>
                <a:cubicBezTo>
                  <a:pt x="232256" y="515509"/>
                  <a:pt x="244625" y="503140"/>
                  <a:pt x="248751" y="486651"/>
                </a:cubicBezTo>
                <a:cubicBezTo>
                  <a:pt x="279675" y="406267"/>
                  <a:pt x="347713" y="356024"/>
                  <a:pt x="405893" y="299406"/>
                </a:cubicBezTo>
                <a:lnTo>
                  <a:pt x="456196" y="242532"/>
                </a:lnTo>
                <a:lnTo>
                  <a:pt x="444749" y="245672"/>
                </a:lnTo>
                <a:cubicBezTo>
                  <a:pt x="421555" y="251342"/>
                  <a:pt x="398874" y="252371"/>
                  <a:pt x="378256" y="229700"/>
                </a:cubicBezTo>
                <a:cubicBezTo>
                  <a:pt x="370009" y="221453"/>
                  <a:pt x="361761" y="237942"/>
                  <a:pt x="357640" y="242065"/>
                </a:cubicBezTo>
                <a:cubicBezTo>
                  <a:pt x="349394" y="254432"/>
                  <a:pt x="345267" y="270920"/>
                  <a:pt x="324652" y="266798"/>
                </a:cubicBezTo>
                <a:cubicBezTo>
                  <a:pt x="328774" y="217332"/>
                  <a:pt x="328774" y="217332"/>
                  <a:pt x="279293" y="221453"/>
                </a:cubicBezTo>
                <a:cubicBezTo>
                  <a:pt x="254551" y="225576"/>
                  <a:pt x="200947" y="180229"/>
                  <a:pt x="200947" y="147250"/>
                </a:cubicBezTo>
                <a:cubicBezTo>
                  <a:pt x="200947" y="89537"/>
                  <a:pt x="209193" y="35946"/>
                  <a:pt x="271046" y="2968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2DA72B8E-DA85-4CBF-8E1E-5586A65BA60E}"/>
              </a:ext>
            </a:extLst>
          </p:cNvPr>
          <p:cNvGrpSpPr/>
          <p:nvPr/>
        </p:nvGrpSpPr>
        <p:grpSpPr>
          <a:xfrm>
            <a:off x="6975883" y="2894806"/>
            <a:ext cx="4594794" cy="1855238"/>
            <a:chOff x="6975883" y="3736778"/>
            <a:chExt cx="4594794" cy="18552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3CB805B7-8936-427E-8CB0-D596691E05AA}"/>
                </a:ext>
              </a:extLst>
            </p:cNvPr>
            <p:cNvSpPr txBox="1"/>
            <p:nvPr/>
          </p:nvSpPr>
          <p:spPr>
            <a:xfrm>
              <a:off x="6975883" y="4207021"/>
              <a:ext cx="4594794" cy="1384995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49CA6B5-2A0B-4021-B53E-57188A85B27C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 Placeholder 13">
            <a:extLst>
              <a:ext uri="{FF2B5EF4-FFF2-40B4-BE49-F238E27FC236}">
                <a16:creationId xmlns:a16="http://schemas.microsoft.com/office/drawing/2014/main" xmlns="" id="{12870466-8F6F-4035-B8BE-F6B81C7C33CE}"/>
              </a:ext>
            </a:extLst>
          </p:cNvPr>
          <p:cNvSpPr txBox="1">
            <a:spLocks/>
          </p:cNvSpPr>
          <p:nvPr/>
        </p:nvSpPr>
        <p:spPr>
          <a:xfrm>
            <a:off x="7950111" y="575400"/>
            <a:ext cx="3620566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0280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8" name="Group 2">
            <a:extLst>
              <a:ext uri="{FF2B5EF4-FFF2-40B4-BE49-F238E27FC236}">
                <a16:creationId xmlns:a16="http://schemas.microsoft.com/office/drawing/2014/main" xmlns="" id="{A0E82AEB-52A5-4A94-88BB-F82E104D198E}"/>
              </a:ext>
            </a:extLst>
          </p:cNvPr>
          <p:cNvGrpSpPr/>
          <p:nvPr/>
        </p:nvGrpSpPr>
        <p:grpSpPr>
          <a:xfrm>
            <a:off x="3855931" y="2204864"/>
            <a:ext cx="4459394" cy="3709346"/>
            <a:chOff x="3279257" y="1018149"/>
            <a:chExt cx="5397487" cy="4489656"/>
          </a:xfrm>
        </p:grpSpPr>
        <p:sp>
          <p:nvSpPr>
            <p:cNvPr id="69" name="Isosceles Triangle 4">
              <a:extLst>
                <a:ext uri="{FF2B5EF4-FFF2-40B4-BE49-F238E27FC236}">
                  <a16:creationId xmlns:a16="http://schemas.microsoft.com/office/drawing/2014/main" xmlns="" id="{C5018495-1C9B-4861-8D94-297F241E03CD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Isosceles Triangle 6">
              <a:extLst>
                <a:ext uri="{FF2B5EF4-FFF2-40B4-BE49-F238E27FC236}">
                  <a16:creationId xmlns:a16="http://schemas.microsoft.com/office/drawing/2014/main" xmlns="" id="{D5EBEF0D-25C8-43A7-96B6-CCAC85986A9A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">
              <a:extLst>
                <a:ext uri="{FF2B5EF4-FFF2-40B4-BE49-F238E27FC236}">
                  <a16:creationId xmlns:a16="http://schemas.microsoft.com/office/drawing/2014/main" xmlns="" id="{7C863AD0-6A6C-46FE-97CF-432230A17F5E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8">
              <a:extLst>
                <a:ext uri="{FF2B5EF4-FFF2-40B4-BE49-F238E27FC236}">
                  <a16:creationId xmlns:a16="http://schemas.microsoft.com/office/drawing/2014/main" xmlns="" id="{853C5B6A-89D4-4EBE-97BF-84B8DB586D16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10">
              <a:extLst>
                <a:ext uri="{FF2B5EF4-FFF2-40B4-BE49-F238E27FC236}">
                  <a16:creationId xmlns:a16="http://schemas.microsoft.com/office/drawing/2014/main" xmlns="" id="{69342B07-F954-4A80-9818-09088939A37A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4" name="Straight Connector 16">
            <a:extLst>
              <a:ext uri="{FF2B5EF4-FFF2-40B4-BE49-F238E27FC236}">
                <a16:creationId xmlns:a16="http://schemas.microsoft.com/office/drawing/2014/main" xmlns="" id="{F5829695-3B95-4AE0-A684-E598A2526756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105792" y="2185941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9">
            <a:extLst>
              <a:ext uri="{FF2B5EF4-FFF2-40B4-BE49-F238E27FC236}">
                <a16:creationId xmlns:a16="http://schemas.microsoft.com/office/drawing/2014/main" xmlns="" id="{9C7F5727-CFD2-4219-942C-522990C58DD5}"/>
              </a:ext>
            </a:extLst>
          </p:cNvPr>
          <p:cNvCxnSpPr>
            <a:cxnSpLocks/>
          </p:cNvCxnSpPr>
          <p:nvPr/>
        </p:nvCxnSpPr>
        <p:spPr>
          <a:xfrm flipV="1">
            <a:off x="6851562" y="3470190"/>
            <a:ext cx="4388586" cy="573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21">
            <a:extLst>
              <a:ext uri="{FF2B5EF4-FFF2-40B4-BE49-F238E27FC236}">
                <a16:creationId xmlns:a16="http://schemas.microsoft.com/office/drawing/2014/main" xmlns="" id="{B848F301-45FD-4DBA-89C6-A1AA8E3F4C36}"/>
              </a:ext>
            </a:extLst>
          </p:cNvPr>
          <p:cNvCxnSpPr>
            <a:cxnSpLocks/>
          </p:cNvCxnSpPr>
          <p:nvPr/>
        </p:nvCxnSpPr>
        <p:spPr>
          <a:xfrm flipV="1">
            <a:off x="7591426" y="4724352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42">
            <a:extLst>
              <a:ext uri="{FF2B5EF4-FFF2-40B4-BE49-F238E27FC236}">
                <a16:creationId xmlns:a16="http://schemas.microsoft.com/office/drawing/2014/main" xmlns="" id="{153C5E86-E8A6-441A-852A-47EB264B5A60}"/>
              </a:ext>
            </a:extLst>
          </p:cNvPr>
          <p:cNvGrpSpPr/>
          <p:nvPr/>
        </p:nvGrpSpPr>
        <p:grpSpPr>
          <a:xfrm>
            <a:off x="8646499" y="2305447"/>
            <a:ext cx="2606745" cy="766247"/>
            <a:chOff x="6328767" y="2305447"/>
            <a:chExt cx="2345404" cy="76624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235C2C14-645A-44BB-ACC3-1C5784A47F70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CB85CC54-0603-4AE4-B62E-34FF036AA993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80" name="Group 43">
            <a:extLst>
              <a:ext uri="{FF2B5EF4-FFF2-40B4-BE49-F238E27FC236}">
                <a16:creationId xmlns:a16="http://schemas.microsoft.com/office/drawing/2014/main" xmlns="" id="{A0AD16AF-A383-4EF9-80ED-244E5E712A39}"/>
              </a:ext>
            </a:extLst>
          </p:cNvPr>
          <p:cNvGrpSpPr/>
          <p:nvPr/>
        </p:nvGrpSpPr>
        <p:grpSpPr>
          <a:xfrm>
            <a:off x="8648784" y="3582541"/>
            <a:ext cx="2606745" cy="766247"/>
            <a:chOff x="6331052" y="3582541"/>
            <a:chExt cx="2345404" cy="76624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7C8561D-2F0B-4720-BF03-68516D2B9A8B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934B812-C816-46CF-86B9-36FA8A39342F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83" name="Group 44">
            <a:extLst>
              <a:ext uri="{FF2B5EF4-FFF2-40B4-BE49-F238E27FC236}">
                <a16:creationId xmlns:a16="http://schemas.microsoft.com/office/drawing/2014/main" xmlns="" id="{05FC4DC4-FD47-4BBB-9A2A-95EE819ACA34}"/>
              </a:ext>
            </a:extLst>
          </p:cNvPr>
          <p:cNvGrpSpPr/>
          <p:nvPr/>
        </p:nvGrpSpPr>
        <p:grpSpPr>
          <a:xfrm>
            <a:off x="8651069" y="4859635"/>
            <a:ext cx="2606745" cy="766247"/>
            <a:chOff x="6333337" y="4859635"/>
            <a:chExt cx="2345404" cy="76624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22A28B9-F2A5-42B6-B287-DB8A6A3EB9F3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6019777D-7FD9-4098-A4E4-46C61098A9BD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1A1E106-75C4-4D08-9CF1-93FDAAE35831}"/>
              </a:ext>
            </a:extLst>
          </p:cNvPr>
          <p:cNvSpPr txBox="1"/>
          <p:nvPr/>
        </p:nvSpPr>
        <p:spPr>
          <a:xfrm>
            <a:off x="5592211" y="3006685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88CBCD67-A1F1-4DBF-BFC6-6E532AEA125F}"/>
              </a:ext>
            </a:extLst>
          </p:cNvPr>
          <p:cNvSpPr txBox="1"/>
          <p:nvPr/>
        </p:nvSpPr>
        <p:spPr>
          <a:xfrm>
            <a:off x="5592211" y="3690263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BF308BA-E138-4DB7-849D-EC28342EF253}"/>
              </a:ext>
            </a:extLst>
          </p:cNvPr>
          <p:cNvSpPr txBox="1"/>
          <p:nvPr/>
        </p:nvSpPr>
        <p:spPr>
          <a:xfrm>
            <a:off x="6347505" y="4239410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413E042-3F67-40C8-A5E0-2A4AE201082D}"/>
              </a:ext>
            </a:extLst>
          </p:cNvPr>
          <p:cNvSpPr txBox="1"/>
          <p:nvPr/>
        </p:nvSpPr>
        <p:spPr>
          <a:xfrm>
            <a:off x="4844068" y="4239410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4EBCDF21-B51A-4785-9190-8FC5681599E6}"/>
              </a:ext>
            </a:extLst>
          </p:cNvPr>
          <p:cNvSpPr txBox="1"/>
          <p:nvPr/>
        </p:nvSpPr>
        <p:spPr>
          <a:xfrm>
            <a:off x="4658008" y="5010726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90E87DB1-1651-41FA-B181-78DAD3CEA034}"/>
              </a:ext>
            </a:extLst>
          </p:cNvPr>
          <p:cNvGrpSpPr/>
          <p:nvPr/>
        </p:nvGrpSpPr>
        <p:grpSpPr>
          <a:xfrm>
            <a:off x="868736" y="2730584"/>
            <a:ext cx="2707970" cy="1651953"/>
            <a:chOff x="868736" y="2730584"/>
            <a:chExt cx="2707970" cy="16519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BEC2FCE4-B928-4B58-80FA-08FC5424C0FE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63868623-02D8-4B6C-B074-566868E3CE85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560CED-608B-43D6-AB71-37AA447833F4}"/>
              </a:ext>
            </a:extLst>
          </p:cNvPr>
          <p:cNvSpPr txBox="1"/>
          <p:nvPr/>
        </p:nvSpPr>
        <p:spPr>
          <a:xfrm>
            <a:off x="868736" y="1770443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A0229356-EDB8-4640-9261-6371F6F84F1F}"/>
              </a:ext>
            </a:extLst>
          </p:cNvPr>
          <p:cNvSpPr/>
          <p:nvPr/>
        </p:nvSpPr>
        <p:spPr>
          <a:xfrm>
            <a:off x="444137" y="2647406"/>
            <a:ext cx="8819905" cy="4214949"/>
          </a:xfrm>
          <a:custGeom>
            <a:avLst/>
            <a:gdLst>
              <a:gd name="connsiteX0" fmla="*/ 0 w 9413966"/>
              <a:gd name="connsiteY0" fmla="*/ 2856412 h 4319452"/>
              <a:gd name="connsiteX1" fmla="*/ 1933303 w 9413966"/>
              <a:gd name="connsiteY1" fmla="*/ 1419498 h 4319452"/>
              <a:gd name="connsiteX2" fmla="*/ 3082835 w 9413966"/>
              <a:gd name="connsiteY2" fmla="*/ 2246812 h 4319452"/>
              <a:gd name="connsiteX3" fmla="*/ 5538652 w 9413966"/>
              <a:gd name="connsiteY3" fmla="*/ 0 h 4319452"/>
              <a:gd name="connsiteX4" fmla="*/ 6653349 w 9413966"/>
              <a:gd name="connsiteY4" fmla="*/ 1341120 h 4319452"/>
              <a:gd name="connsiteX5" fmla="*/ 6810103 w 9413966"/>
              <a:gd name="connsiteY5" fmla="*/ 1314995 h 4319452"/>
              <a:gd name="connsiteX6" fmla="*/ 6836229 w 9413966"/>
              <a:gd name="connsiteY6" fmla="*/ 1306286 h 4319452"/>
              <a:gd name="connsiteX7" fmla="*/ 6871063 w 9413966"/>
              <a:gd name="connsiteY7" fmla="*/ 1288869 h 4319452"/>
              <a:gd name="connsiteX8" fmla="*/ 7733212 w 9413966"/>
              <a:gd name="connsiteY8" fmla="*/ 670560 h 4319452"/>
              <a:gd name="connsiteX9" fmla="*/ 9413966 w 9413966"/>
              <a:gd name="connsiteY9" fmla="*/ 4319452 h 4319452"/>
              <a:gd name="connsiteX10" fmla="*/ 17418 w 9413966"/>
              <a:gd name="connsiteY10" fmla="*/ 4310743 h 4319452"/>
              <a:gd name="connsiteX11" fmla="*/ 0 w 9413966"/>
              <a:gd name="connsiteY11" fmla="*/ 2856412 h 4319452"/>
              <a:gd name="connsiteX0" fmla="*/ 0 w 9396548"/>
              <a:gd name="connsiteY0" fmla="*/ 4310743 h 4319452"/>
              <a:gd name="connsiteX1" fmla="*/ 1915885 w 9396548"/>
              <a:gd name="connsiteY1" fmla="*/ 1419498 h 4319452"/>
              <a:gd name="connsiteX2" fmla="*/ 3065417 w 9396548"/>
              <a:gd name="connsiteY2" fmla="*/ 2246812 h 4319452"/>
              <a:gd name="connsiteX3" fmla="*/ 5521234 w 9396548"/>
              <a:gd name="connsiteY3" fmla="*/ 0 h 4319452"/>
              <a:gd name="connsiteX4" fmla="*/ 6635931 w 9396548"/>
              <a:gd name="connsiteY4" fmla="*/ 1341120 h 4319452"/>
              <a:gd name="connsiteX5" fmla="*/ 6792685 w 9396548"/>
              <a:gd name="connsiteY5" fmla="*/ 1314995 h 4319452"/>
              <a:gd name="connsiteX6" fmla="*/ 6818811 w 9396548"/>
              <a:gd name="connsiteY6" fmla="*/ 1306286 h 4319452"/>
              <a:gd name="connsiteX7" fmla="*/ 6853645 w 9396548"/>
              <a:gd name="connsiteY7" fmla="*/ 1288869 h 4319452"/>
              <a:gd name="connsiteX8" fmla="*/ 7715794 w 9396548"/>
              <a:gd name="connsiteY8" fmla="*/ 670560 h 4319452"/>
              <a:gd name="connsiteX9" fmla="*/ 9396548 w 9396548"/>
              <a:gd name="connsiteY9" fmla="*/ 4319452 h 4319452"/>
              <a:gd name="connsiteX10" fmla="*/ 0 w 9396548"/>
              <a:gd name="connsiteY10" fmla="*/ 4310743 h 4319452"/>
              <a:gd name="connsiteX0" fmla="*/ 0 w 9396548"/>
              <a:gd name="connsiteY0" fmla="*/ 4310743 h 4319452"/>
              <a:gd name="connsiteX1" fmla="*/ 2368731 w 9396548"/>
              <a:gd name="connsiteY1" fmla="*/ 1611086 h 4319452"/>
              <a:gd name="connsiteX2" fmla="*/ 3065417 w 9396548"/>
              <a:gd name="connsiteY2" fmla="*/ 2246812 h 4319452"/>
              <a:gd name="connsiteX3" fmla="*/ 5521234 w 9396548"/>
              <a:gd name="connsiteY3" fmla="*/ 0 h 4319452"/>
              <a:gd name="connsiteX4" fmla="*/ 6635931 w 9396548"/>
              <a:gd name="connsiteY4" fmla="*/ 1341120 h 4319452"/>
              <a:gd name="connsiteX5" fmla="*/ 6792685 w 9396548"/>
              <a:gd name="connsiteY5" fmla="*/ 1314995 h 4319452"/>
              <a:gd name="connsiteX6" fmla="*/ 6818811 w 9396548"/>
              <a:gd name="connsiteY6" fmla="*/ 1306286 h 4319452"/>
              <a:gd name="connsiteX7" fmla="*/ 6853645 w 9396548"/>
              <a:gd name="connsiteY7" fmla="*/ 1288869 h 4319452"/>
              <a:gd name="connsiteX8" fmla="*/ 7715794 w 9396548"/>
              <a:gd name="connsiteY8" fmla="*/ 670560 h 4319452"/>
              <a:gd name="connsiteX9" fmla="*/ 9396548 w 9396548"/>
              <a:gd name="connsiteY9" fmla="*/ 4319452 h 4319452"/>
              <a:gd name="connsiteX10" fmla="*/ 0 w 9396548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7280366 w 8961120"/>
              <a:gd name="connsiteY7" fmla="*/ 670560 h 4319452"/>
              <a:gd name="connsiteX8" fmla="*/ 8961120 w 8961120"/>
              <a:gd name="connsiteY8" fmla="*/ 4319452 h 4319452"/>
              <a:gd name="connsiteX9" fmla="*/ 0 w 8961120"/>
              <a:gd name="connsiteY9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7280366 w 8961120"/>
              <a:gd name="connsiteY6" fmla="*/ 670560 h 4319452"/>
              <a:gd name="connsiteX7" fmla="*/ 8961120 w 8961120"/>
              <a:gd name="connsiteY7" fmla="*/ 4319452 h 4319452"/>
              <a:gd name="connsiteX8" fmla="*/ 0 w 8961120"/>
              <a:gd name="connsiteY8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78537"/>
              <a:gd name="connsiteY0" fmla="*/ 4310743 h 4310744"/>
              <a:gd name="connsiteX1" fmla="*/ 1933303 w 8978537"/>
              <a:gd name="connsiteY1" fmla="*/ 1611086 h 4310744"/>
              <a:gd name="connsiteX2" fmla="*/ 2725784 w 8978537"/>
              <a:gd name="connsiteY2" fmla="*/ 2360023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310743 h 4310744"/>
              <a:gd name="connsiteX1" fmla="*/ 1853517 w 8978537"/>
              <a:gd name="connsiteY1" fmla="*/ 1672046 h 4310744"/>
              <a:gd name="connsiteX2" fmla="*/ 2725784 w 8978537"/>
              <a:gd name="connsiteY2" fmla="*/ 2360023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310743 h 4310744"/>
              <a:gd name="connsiteX1" fmla="*/ 1853517 w 8978537"/>
              <a:gd name="connsiteY1" fmla="*/ 1672046 h 4310744"/>
              <a:gd name="connsiteX2" fmla="*/ 3257696 w 8978537"/>
              <a:gd name="connsiteY2" fmla="*/ 2360023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310743 h 4310744"/>
              <a:gd name="connsiteX1" fmla="*/ 1853517 w 8978537"/>
              <a:gd name="connsiteY1" fmla="*/ 1672046 h 4310744"/>
              <a:gd name="connsiteX2" fmla="*/ 3080392 w 8978537"/>
              <a:gd name="connsiteY2" fmla="*/ 2386149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306962 w 8978537"/>
              <a:gd name="connsiteY5" fmla="*/ 792480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78537" h="4214949">
                <a:moveTo>
                  <a:pt x="0" y="4214948"/>
                </a:moveTo>
                <a:cubicBezTo>
                  <a:pt x="644434" y="3315062"/>
                  <a:pt x="1540008" y="1561737"/>
                  <a:pt x="1853517" y="1576251"/>
                </a:cubicBezTo>
                <a:cubicBezTo>
                  <a:pt x="2164123" y="1570446"/>
                  <a:pt x="2639157" y="2313576"/>
                  <a:pt x="3080392" y="2290354"/>
                </a:cubicBezTo>
                <a:cubicBezTo>
                  <a:pt x="3684186" y="2278743"/>
                  <a:pt x="4409367" y="29027"/>
                  <a:pt x="5023750" y="0"/>
                </a:cubicBezTo>
                <a:cubicBezTo>
                  <a:pt x="5680414" y="11612"/>
                  <a:pt x="5889897" y="1233713"/>
                  <a:pt x="6200503" y="1245325"/>
                </a:cubicBezTo>
                <a:cubicBezTo>
                  <a:pt x="6496595" y="1226456"/>
                  <a:pt x="7003613" y="156754"/>
                  <a:pt x="7306962" y="792480"/>
                </a:cubicBezTo>
                <a:lnTo>
                  <a:pt x="8978537" y="4214949"/>
                </a:lnTo>
                <a:lnTo>
                  <a:pt x="0" y="421494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187785C-5587-42DC-AD55-4A23CC5AFF16}"/>
              </a:ext>
            </a:extLst>
          </p:cNvPr>
          <p:cNvGrpSpPr/>
          <p:nvPr/>
        </p:nvGrpSpPr>
        <p:grpSpPr>
          <a:xfrm>
            <a:off x="2458935" y="5848616"/>
            <a:ext cx="1267879" cy="1009384"/>
            <a:chOff x="3774175" y="5561362"/>
            <a:chExt cx="1820125" cy="1449038"/>
          </a:xfrm>
          <a:solidFill>
            <a:schemeClr val="accent1">
              <a:lumMod val="50000"/>
              <a:alpha val="50000"/>
            </a:schemeClr>
          </a:solidFill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xmlns="" id="{BE9D842C-317C-4EE0-82C1-A43279DD1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7489" y="5561362"/>
              <a:ext cx="1146811" cy="1449038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xmlns="" id="{A918F3E8-EE9F-4AD2-9BA6-752271452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175" y="6097554"/>
              <a:ext cx="878339" cy="912846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" name="Freeform 44">
            <a:extLst>
              <a:ext uri="{FF2B5EF4-FFF2-40B4-BE49-F238E27FC236}">
                <a16:creationId xmlns:a16="http://schemas.microsoft.com/office/drawing/2014/main" xmlns="" id="{401C5368-6114-4E58-A240-DDA0E441CFFB}"/>
              </a:ext>
            </a:extLst>
          </p:cNvPr>
          <p:cNvSpPr>
            <a:spLocks noEditPoints="1"/>
          </p:cNvSpPr>
          <p:nvPr/>
        </p:nvSpPr>
        <p:spPr bwMode="auto">
          <a:xfrm>
            <a:off x="4295089" y="5408962"/>
            <a:ext cx="1146811" cy="144903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xmlns="" id="{95BC1C8B-3C05-49DD-8A7D-622C5DDC68B6}"/>
              </a:ext>
            </a:extLst>
          </p:cNvPr>
          <p:cNvSpPr>
            <a:spLocks/>
          </p:cNvSpPr>
          <p:nvPr/>
        </p:nvSpPr>
        <p:spPr bwMode="auto">
          <a:xfrm>
            <a:off x="3621775" y="5945154"/>
            <a:ext cx="878339" cy="912846"/>
          </a:xfrm>
          <a:custGeom>
            <a:avLst/>
            <a:gdLst>
              <a:gd name="T0" fmla="*/ 0 w 584"/>
              <a:gd name="T1" fmla="*/ 608 h 608"/>
              <a:gd name="T2" fmla="*/ 151 w 584"/>
              <a:gd name="T3" fmla="*/ 408 h 608"/>
              <a:gd name="T4" fmla="*/ 31 w 584"/>
              <a:gd name="T5" fmla="*/ 408 h 608"/>
              <a:gd name="T6" fmla="*/ 192 w 584"/>
              <a:gd name="T7" fmla="*/ 232 h 608"/>
              <a:gd name="T8" fmla="*/ 80 w 584"/>
              <a:gd name="T9" fmla="*/ 232 h 608"/>
              <a:gd name="T10" fmla="*/ 292 w 584"/>
              <a:gd name="T11" fmla="*/ 0 h 608"/>
              <a:gd name="T12" fmla="*/ 503 w 584"/>
              <a:gd name="T13" fmla="*/ 232 h 608"/>
              <a:gd name="T14" fmla="*/ 391 w 584"/>
              <a:gd name="T15" fmla="*/ 232 h 608"/>
              <a:gd name="T16" fmla="*/ 552 w 584"/>
              <a:gd name="T17" fmla="*/ 408 h 608"/>
              <a:gd name="T18" fmla="*/ 433 w 584"/>
              <a:gd name="T19" fmla="*/ 408 h 608"/>
              <a:gd name="T20" fmla="*/ 584 w 584"/>
              <a:gd name="T21" fmla="*/ 608 h 608"/>
              <a:gd name="T22" fmla="*/ 0 w 584"/>
              <a:gd name="T23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A33F337D-9B9E-40D8-BE92-07224B838D3D}"/>
              </a:ext>
            </a:extLst>
          </p:cNvPr>
          <p:cNvSpPr>
            <a:spLocks noEditPoints="1"/>
          </p:cNvSpPr>
          <p:nvPr/>
        </p:nvSpPr>
        <p:spPr bwMode="auto">
          <a:xfrm>
            <a:off x="5068389" y="2290905"/>
            <a:ext cx="7185638" cy="4567096"/>
          </a:xfrm>
          <a:custGeom>
            <a:avLst/>
            <a:gdLst>
              <a:gd name="T0" fmla="*/ 1621 w 5440"/>
              <a:gd name="T1" fmla="*/ 1505 h 2937"/>
              <a:gd name="T2" fmla="*/ 1438 w 5440"/>
              <a:gd name="T3" fmla="*/ 1830 h 2937"/>
              <a:gd name="T4" fmla="*/ 1596 w 5440"/>
              <a:gd name="T5" fmla="*/ 1908 h 2937"/>
              <a:gd name="T6" fmla="*/ 1888 w 5440"/>
              <a:gd name="T7" fmla="*/ 1886 h 2937"/>
              <a:gd name="T8" fmla="*/ 1683 w 5440"/>
              <a:gd name="T9" fmla="*/ 1967 h 2937"/>
              <a:gd name="T10" fmla="*/ 1190 w 5440"/>
              <a:gd name="T11" fmla="*/ 2015 h 2937"/>
              <a:gd name="T12" fmla="*/ 886 w 5440"/>
              <a:gd name="T13" fmla="*/ 2016 h 2937"/>
              <a:gd name="T14" fmla="*/ 601 w 5440"/>
              <a:gd name="T15" fmla="*/ 2525 h 2937"/>
              <a:gd name="T16" fmla="*/ 423 w 5440"/>
              <a:gd name="T17" fmla="*/ 2440 h 2937"/>
              <a:gd name="T18" fmla="*/ 701 w 5440"/>
              <a:gd name="T19" fmla="*/ 1862 h 2937"/>
              <a:gd name="T20" fmla="*/ 874 w 5440"/>
              <a:gd name="T21" fmla="*/ 1692 h 2937"/>
              <a:gd name="T22" fmla="*/ 1389 w 5440"/>
              <a:gd name="T23" fmla="*/ 1704 h 2937"/>
              <a:gd name="T24" fmla="*/ 1696 w 5440"/>
              <a:gd name="T25" fmla="*/ 1266 h 2937"/>
              <a:gd name="T26" fmla="*/ 4310 w 5440"/>
              <a:gd name="T27" fmla="*/ 2203 h 2937"/>
              <a:gd name="T28" fmla="*/ 4186 w 5440"/>
              <a:gd name="T29" fmla="*/ 2059 h 2937"/>
              <a:gd name="T30" fmla="*/ 3828 w 5440"/>
              <a:gd name="T31" fmla="*/ 1701 h 2937"/>
              <a:gd name="T32" fmla="*/ 3542 w 5440"/>
              <a:gd name="T33" fmla="*/ 1946 h 2937"/>
              <a:gd name="T34" fmla="*/ 3508 w 5440"/>
              <a:gd name="T35" fmla="*/ 2308 h 2937"/>
              <a:gd name="T36" fmla="*/ 3508 w 5440"/>
              <a:gd name="T37" fmla="*/ 2787 h 2937"/>
              <a:gd name="T38" fmla="*/ 3432 w 5440"/>
              <a:gd name="T39" fmla="*/ 2401 h 2937"/>
              <a:gd name="T40" fmla="*/ 3084 w 5440"/>
              <a:gd name="T41" fmla="*/ 1897 h 2937"/>
              <a:gd name="T42" fmla="*/ 2687 w 5440"/>
              <a:gd name="T43" fmla="*/ 1827 h 2937"/>
              <a:gd name="T44" fmla="*/ 3192 w 5440"/>
              <a:gd name="T45" fmla="*/ 1836 h 2937"/>
              <a:gd name="T46" fmla="*/ 3537 w 5440"/>
              <a:gd name="T47" fmla="*/ 1777 h 2937"/>
              <a:gd name="T48" fmla="*/ 3616 w 5440"/>
              <a:gd name="T49" fmla="*/ 1360 h 2937"/>
              <a:gd name="T50" fmla="*/ 3400 w 5440"/>
              <a:gd name="T51" fmla="*/ 1262 h 2937"/>
              <a:gd name="T52" fmla="*/ 3110 w 5440"/>
              <a:gd name="T53" fmla="*/ 985 h 2937"/>
              <a:gd name="T54" fmla="*/ 2585 w 5440"/>
              <a:gd name="T55" fmla="*/ 871 h 2937"/>
              <a:gd name="T56" fmla="*/ 2952 w 5440"/>
              <a:gd name="T57" fmla="*/ 696 h 2937"/>
              <a:gd name="T58" fmla="*/ 3141 w 5440"/>
              <a:gd name="T59" fmla="*/ 553 h 2937"/>
              <a:gd name="T60" fmla="*/ 2991 w 5440"/>
              <a:gd name="T61" fmla="*/ 204 h 2937"/>
              <a:gd name="T62" fmla="*/ 2858 w 5440"/>
              <a:gd name="T63" fmla="*/ 178 h 2937"/>
              <a:gd name="T64" fmla="*/ 3271 w 5440"/>
              <a:gd name="T65" fmla="*/ 288 h 2937"/>
              <a:gd name="T66" fmla="*/ 3531 w 5440"/>
              <a:gd name="T67" fmla="*/ 733 h 2937"/>
              <a:gd name="T68" fmla="*/ 3503 w 5440"/>
              <a:gd name="T69" fmla="*/ 957 h 2937"/>
              <a:gd name="T70" fmla="*/ 3924 w 5440"/>
              <a:gd name="T71" fmla="*/ 1327 h 2937"/>
              <a:gd name="T72" fmla="*/ 4232 w 5440"/>
              <a:gd name="T73" fmla="*/ 1854 h 2937"/>
              <a:gd name="T74" fmla="*/ 5201 w 5440"/>
              <a:gd name="T75" fmla="*/ 2678 h 2937"/>
              <a:gd name="T76" fmla="*/ 5151 w 5440"/>
              <a:gd name="T77" fmla="*/ 2641 h 2937"/>
              <a:gd name="T78" fmla="*/ 4916 w 5440"/>
              <a:gd name="T79" fmla="*/ 2192 h 2937"/>
              <a:gd name="T80" fmla="*/ 4885 w 5440"/>
              <a:gd name="T81" fmla="*/ 2021 h 2937"/>
              <a:gd name="T82" fmla="*/ 5196 w 5440"/>
              <a:gd name="T83" fmla="*/ 2586 h 2937"/>
              <a:gd name="T84" fmla="*/ 5278 w 5440"/>
              <a:gd name="T85" fmla="*/ 2742 h 2937"/>
              <a:gd name="T86" fmla="*/ 5090 w 5440"/>
              <a:gd name="T87" fmla="*/ 2450 h 2937"/>
              <a:gd name="T88" fmla="*/ 4831 w 5440"/>
              <a:gd name="T89" fmla="*/ 1976 h 2937"/>
              <a:gd name="T90" fmla="*/ 4350 w 5440"/>
              <a:gd name="T91" fmla="*/ 2023 h 2937"/>
              <a:gd name="T92" fmla="*/ 4065 w 5440"/>
              <a:gd name="T93" fmla="*/ 1496 h 2937"/>
              <a:gd name="T94" fmla="*/ 3845 w 5440"/>
              <a:gd name="T95" fmla="*/ 859 h 2937"/>
              <a:gd name="T96" fmla="*/ 3457 w 5440"/>
              <a:gd name="T97" fmla="*/ 464 h 2937"/>
              <a:gd name="T98" fmla="*/ 3151 w 5440"/>
              <a:gd name="T99" fmla="*/ 122 h 2937"/>
              <a:gd name="T100" fmla="*/ 2757 w 5440"/>
              <a:gd name="T101" fmla="*/ 193 h 2937"/>
              <a:gd name="T102" fmla="*/ 2382 w 5440"/>
              <a:gd name="T103" fmla="*/ 332 h 2937"/>
              <a:gd name="T104" fmla="*/ 1948 w 5440"/>
              <a:gd name="T105" fmla="*/ 776 h 2937"/>
              <a:gd name="T106" fmla="*/ 1712 w 5440"/>
              <a:gd name="T107" fmla="*/ 1193 h 2937"/>
              <a:gd name="T108" fmla="*/ 1213 w 5440"/>
              <a:gd name="T109" fmla="*/ 1734 h 2937"/>
              <a:gd name="T110" fmla="*/ 718 w 5440"/>
              <a:gd name="T111" fmla="*/ 1738 h 2937"/>
              <a:gd name="T112" fmla="*/ 591 w 5440"/>
              <a:gd name="T113" fmla="*/ 2113 h 2937"/>
              <a:gd name="T114" fmla="*/ 260 w 5440"/>
              <a:gd name="T115" fmla="*/ 2516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40" h="2937">
                <a:moveTo>
                  <a:pt x="1918" y="1227"/>
                </a:moveTo>
                <a:cubicBezTo>
                  <a:pt x="1912" y="1262"/>
                  <a:pt x="1878" y="1276"/>
                  <a:pt x="1849" y="1280"/>
                </a:cubicBezTo>
                <a:cubicBezTo>
                  <a:pt x="1844" y="1280"/>
                  <a:pt x="1840" y="1281"/>
                  <a:pt x="1835" y="1281"/>
                </a:cubicBezTo>
                <a:cubicBezTo>
                  <a:pt x="1831" y="1282"/>
                  <a:pt x="1826" y="1282"/>
                  <a:pt x="1822" y="1283"/>
                </a:cubicBezTo>
                <a:cubicBezTo>
                  <a:pt x="1816" y="1284"/>
                  <a:pt x="1811" y="1284"/>
                  <a:pt x="1805" y="1285"/>
                </a:cubicBezTo>
                <a:cubicBezTo>
                  <a:pt x="1767" y="1289"/>
                  <a:pt x="1728" y="1300"/>
                  <a:pt x="1691" y="1315"/>
                </a:cubicBezTo>
                <a:cubicBezTo>
                  <a:pt x="1687" y="1317"/>
                  <a:pt x="1684" y="1321"/>
                  <a:pt x="1681" y="1325"/>
                </a:cubicBezTo>
                <a:cubicBezTo>
                  <a:pt x="1662" y="1367"/>
                  <a:pt x="1681" y="1421"/>
                  <a:pt x="1664" y="1457"/>
                </a:cubicBezTo>
                <a:cubicBezTo>
                  <a:pt x="1662" y="1461"/>
                  <a:pt x="1660" y="1465"/>
                  <a:pt x="1657" y="1469"/>
                </a:cubicBezTo>
                <a:cubicBezTo>
                  <a:pt x="1649" y="1477"/>
                  <a:pt x="1641" y="1485"/>
                  <a:pt x="1633" y="1493"/>
                </a:cubicBezTo>
                <a:cubicBezTo>
                  <a:pt x="1629" y="1497"/>
                  <a:pt x="1625" y="1501"/>
                  <a:pt x="1621" y="1505"/>
                </a:cubicBezTo>
                <a:cubicBezTo>
                  <a:pt x="1615" y="1515"/>
                  <a:pt x="1611" y="1526"/>
                  <a:pt x="1607" y="1537"/>
                </a:cubicBezTo>
                <a:cubicBezTo>
                  <a:pt x="1604" y="1543"/>
                  <a:pt x="1602" y="1548"/>
                  <a:pt x="1601" y="1554"/>
                </a:cubicBezTo>
                <a:cubicBezTo>
                  <a:pt x="1589" y="1582"/>
                  <a:pt x="1576" y="1608"/>
                  <a:pt x="1567" y="1635"/>
                </a:cubicBezTo>
                <a:cubicBezTo>
                  <a:pt x="1565" y="1638"/>
                  <a:pt x="1563" y="1643"/>
                  <a:pt x="1562" y="1647"/>
                </a:cubicBezTo>
                <a:cubicBezTo>
                  <a:pt x="1560" y="1652"/>
                  <a:pt x="1559" y="1657"/>
                  <a:pt x="1558" y="1663"/>
                </a:cubicBezTo>
                <a:cubicBezTo>
                  <a:pt x="1551" y="1702"/>
                  <a:pt x="1523" y="1724"/>
                  <a:pt x="1493" y="1744"/>
                </a:cubicBezTo>
                <a:cubicBezTo>
                  <a:pt x="1488" y="1748"/>
                  <a:pt x="1484" y="1751"/>
                  <a:pt x="1479" y="1755"/>
                </a:cubicBezTo>
                <a:cubicBezTo>
                  <a:pt x="1467" y="1761"/>
                  <a:pt x="1465" y="1772"/>
                  <a:pt x="1465" y="1784"/>
                </a:cubicBezTo>
                <a:cubicBezTo>
                  <a:pt x="1465" y="1788"/>
                  <a:pt x="1465" y="1792"/>
                  <a:pt x="1465" y="1795"/>
                </a:cubicBezTo>
                <a:cubicBezTo>
                  <a:pt x="1465" y="1802"/>
                  <a:pt x="1464" y="1807"/>
                  <a:pt x="1462" y="1812"/>
                </a:cubicBezTo>
                <a:cubicBezTo>
                  <a:pt x="1455" y="1816"/>
                  <a:pt x="1446" y="1825"/>
                  <a:pt x="1438" y="1830"/>
                </a:cubicBezTo>
                <a:cubicBezTo>
                  <a:pt x="1433" y="1832"/>
                  <a:pt x="1428" y="1833"/>
                  <a:pt x="1423" y="1834"/>
                </a:cubicBezTo>
                <a:cubicBezTo>
                  <a:pt x="1419" y="1835"/>
                  <a:pt x="1415" y="1836"/>
                  <a:pt x="1410" y="1838"/>
                </a:cubicBezTo>
                <a:cubicBezTo>
                  <a:pt x="1406" y="1839"/>
                  <a:pt x="1401" y="1840"/>
                  <a:pt x="1397" y="1842"/>
                </a:cubicBezTo>
                <a:cubicBezTo>
                  <a:pt x="1389" y="1843"/>
                  <a:pt x="1382" y="1847"/>
                  <a:pt x="1376" y="1852"/>
                </a:cubicBezTo>
                <a:cubicBezTo>
                  <a:pt x="1373" y="1855"/>
                  <a:pt x="1371" y="1857"/>
                  <a:pt x="1368" y="1860"/>
                </a:cubicBezTo>
                <a:cubicBezTo>
                  <a:pt x="1343" y="1878"/>
                  <a:pt x="1351" y="1914"/>
                  <a:pt x="1369" y="1936"/>
                </a:cubicBezTo>
                <a:cubicBezTo>
                  <a:pt x="1390" y="1954"/>
                  <a:pt x="1407" y="1927"/>
                  <a:pt x="1423" y="1927"/>
                </a:cubicBezTo>
                <a:cubicBezTo>
                  <a:pt x="1428" y="1925"/>
                  <a:pt x="1433" y="1924"/>
                  <a:pt x="1439" y="1923"/>
                </a:cubicBezTo>
                <a:cubicBezTo>
                  <a:pt x="1466" y="1916"/>
                  <a:pt x="1494" y="1916"/>
                  <a:pt x="1524" y="1919"/>
                </a:cubicBezTo>
                <a:cubicBezTo>
                  <a:pt x="1529" y="1919"/>
                  <a:pt x="1534" y="1918"/>
                  <a:pt x="1539" y="1917"/>
                </a:cubicBezTo>
                <a:cubicBezTo>
                  <a:pt x="1558" y="1915"/>
                  <a:pt x="1577" y="1911"/>
                  <a:pt x="1596" y="1908"/>
                </a:cubicBezTo>
                <a:cubicBezTo>
                  <a:pt x="1601" y="1908"/>
                  <a:pt x="1607" y="1908"/>
                  <a:pt x="1612" y="1908"/>
                </a:cubicBezTo>
                <a:cubicBezTo>
                  <a:pt x="1661" y="1909"/>
                  <a:pt x="1705" y="1937"/>
                  <a:pt x="1756" y="1941"/>
                </a:cubicBezTo>
                <a:cubicBezTo>
                  <a:pt x="1762" y="1942"/>
                  <a:pt x="1767" y="1942"/>
                  <a:pt x="1773" y="1942"/>
                </a:cubicBezTo>
                <a:cubicBezTo>
                  <a:pt x="1801" y="1940"/>
                  <a:pt x="1827" y="1929"/>
                  <a:pt x="1849" y="1900"/>
                </a:cubicBezTo>
                <a:cubicBezTo>
                  <a:pt x="1873" y="1869"/>
                  <a:pt x="1894" y="1833"/>
                  <a:pt x="1921" y="1805"/>
                </a:cubicBezTo>
                <a:cubicBezTo>
                  <a:pt x="1924" y="1802"/>
                  <a:pt x="1927" y="1800"/>
                  <a:pt x="1930" y="1797"/>
                </a:cubicBezTo>
                <a:cubicBezTo>
                  <a:pt x="1934" y="1790"/>
                  <a:pt x="1938" y="1781"/>
                  <a:pt x="1938" y="1772"/>
                </a:cubicBezTo>
                <a:cubicBezTo>
                  <a:pt x="1938" y="1776"/>
                  <a:pt x="1938" y="1781"/>
                  <a:pt x="1937" y="1785"/>
                </a:cubicBezTo>
                <a:cubicBezTo>
                  <a:pt x="1933" y="1796"/>
                  <a:pt x="1929" y="1807"/>
                  <a:pt x="1925" y="1818"/>
                </a:cubicBezTo>
                <a:cubicBezTo>
                  <a:pt x="1924" y="1822"/>
                  <a:pt x="1923" y="1825"/>
                  <a:pt x="1922" y="1829"/>
                </a:cubicBezTo>
                <a:cubicBezTo>
                  <a:pt x="1912" y="1852"/>
                  <a:pt x="1895" y="1865"/>
                  <a:pt x="1888" y="1886"/>
                </a:cubicBezTo>
                <a:cubicBezTo>
                  <a:pt x="1886" y="1890"/>
                  <a:pt x="1884" y="1895"/>
                  <a:pt x="1882" y="1899"/>
                </a:cubicBezTo>
                <a:cubicBezTo>
                  <a:pt x="1880" y="1904"/>
                  <a:pt x="1878" y="1908"/>
                  <a:pt x="1876" y="1911"/>
                </a:cubicBezTo>
                <a:cubicBezTo>
                  <a:pt x="1874" y="1914"/>
                  <a:pt x="1871" y="1916"/>
                  <a:pt x="1869" y="1919"/>
                </a:cubicBezTo>
                <a:cubicBezTo>
                  <a:pt x="1856" y="1932"/>
                  <a:pt x="1847" y="1940"/>
                  <a:pt x="1834" y="1953"/>
                </a:cubicBezTo>
                <a:cubicBezTo>
                  <a:pt x="1830" y="1955"/>
                  <a:pt x="1827" y="1956"/>
                  <a:pt x="1823" y="1958"/>
                </a:cubicBezTo>
                <a:cubicBezTo>
                  <a:pt x="1820" y="1959"/>
                  <a:pt x="1816" y="1960"/>
                  <a:pt x="1811" y="1960"/>
                </a:cubicBezTo>
                <a:cubicBezTo>
                  <a:pt x="1805" y="1960"/>
                  <a:pt x="1798" y="1961"/>
                  <a:pt x="1791" y="1963"/>
                </a:cubicBezTo>
                <a:cubicBezTo>
                  <a:pt x="1785" y="1962"/>
                  <a:pt x="1779" y="1961"/>
                  <a:pt x="1773" y="1960"/>
                </a:cubicBezTo>
                <a:cubicBezTo>
                  <a:pt x="1740" y="1958"/>
                  <a:pt x="1709" y="1958"/>
                  <a:pt x="1675" y="1963"/>
                </a:cubicBezTo>
                <a:cubicBezTo>
                  <a:pt x="1683" y="1971"/>
                  <a:pt x="1696" y="1963"/>
                  <a:pt x="1705" y="1963"/>
                </a:cubicBezTo>
                <a:cubicBezTo>
                  <a:pt x="1696" y="1963"/>
                  <a:pt x="1688" y="1963"/>
                  <a:pt x="1683" y="1967"/>
                </a:cubicBezTo>
                <a:cubicBezTo>
                  <a:pt x="1680" y="1972"/>
                  <a:pt x="1676" y="1977"/>
                  <a:pt x="1672" y="1981"/>
                </a:cubicBezTo>
                <a:cubicBezTo>
                  <a:pt x="1668" y="1986"/>
                  <a:pt x="1664" y="1989"/>
                  <a:pt x="1659" y="1993"/>
                </a:cubicBezTo>
                <a:cubicBezTo>
                  <a:pt x="1649" y="2002"/>
                  <a:pt x="1640" y="2007"/>
                  <a:pt x="1627" y="2007"/>
                </a:cubicBezTo>
                <a:cubicBezTo>
                  <a:pt x="1599" y="2002"/>
                  <a:pt x="1572" y="1999"/>
                  <a:pt x="1547" y="2003"/>
                </a:cubicBezTo>
                <a:cubicBezTo>
                  <a:pt x="1542" y="2003"/>
                  <a:pt x="1537" y="2004"/>
                  <a:pt x="1532" y="2006"/>
                </a:cubicBezTo>
                <a:cubicBezTo>
                  <a:pt x="1476" y="2007"/>
                  <a:pt x="1446" y="2065"/>
                  <a:pt x="1404" y="2084"/>
                </a:cubicBezTo>
                <a:cubicBezTo>
                  <a:pt x="1399" y="2086"/>
                  <a:pt x="1394" y="2086"/>
                  <a:pt x="1389" y="2087"/>
                </a:cubicBezTo>
                <a:cubicBezTo>
                  <a:pt x="1382" y="2087"/>
                  <a:pt x="1375" y="2087"/>
                  <a:pt x="1369" y="2085"/>
                </a:cubicBezTo>
                <a:cubicBezTo>
                  <a:pt x="1363" y="2083"/>
                  <a:pt x="1357" y="2079"/>
                  <a:pt x="1351" y="2073"/>
                </a:cubicBezTo>
                <a:cubicBezTo>
                  <a:pt x="1317" y="2038"/>
                  <a:pt x="1274" y="2033"/>
                  <a:pt x="1226" y="2042"/>
                </a:cubicBezTo>
                <a:cubicBezTo>
                  <a:pt x="1209" y="2042"/>
                  <a:pt x="1205" y="2025"/>
                  <a:pt x="1190" y="2015"/>
                </a:cubicBezTo>
                <a:cubicBezTo>
                  <a:pt x="1186" y="2012"/>
                  <a:pt x="1182" y="2009"/>
                  <a:pt x="1178" y="2006"/>
                </a:cubicBezTo>
                <a:cubicBezTo>
                  <a:pt x="1157" y="1991"/>
                  <a:pt x="1134" y="1981"/>
                  <a:pt x="1110" y="1967"/>
                </a:cubicBezTo>
                <a:cubicBezTo>
                  <a:pt x="1097" y="1958"/>
                  <a:pt x="1093" y="1949"/>
                  <a:pt x="1090" y="1936"/>
                </a:cubicBezTo>
                <a:cubicBezTo>
                  <a:pt x="1087" y="1931"/>
                  <a:pt x="1084" y="1925"/>
                  <a:pt x="1080" y="1919"/>
                </a:cubicBezTo>
                <a:cubicBezTo>
                  <a:pt x="1077" y="1914"/>
                  <a:pt x="1073" y="1909"/>
                  <a:pt x="1069" y="1904"/>
                </a:cubicBezTo>
                <a:cubicBezTo>
                  <a:pt x="1066" y="1902"/>
                  <a:pt x="1062" y="1901"/>
                  <a:pt x="1058" y="1901"/>
                </a:cubicBezTo>
                <a:cubicBezTo>
                  <a:pt x="1047" y="1901"/>
                  <a:pt x="1035" y="1902"/>
                  <a:pt x="1024" y="1903"/>
                </a:cubicBezTo>
                <a:cubicBezTo>
                  <a:pt x="1018" y="1904"/>
                  <a:pt x="1013" y="1904"/>
                  <a:pt x="1007" y="1904"/>
                </a:cubicBezTo>
                <a:cubicBezTo>
                  <a:pt x="976" y="1901"/>
                  <a:pt x="937" y="1870"/>
                  <a:pt x="920" y="1909"/>
                </a:cubicBezTo>
                <a:cubicBezTo>
                  <a:pt x="917" y="1913"/>
                  <a:pt x="915" y="1918"/>
                  <a:pt x="913" y="1924"/>
                </a:cubicBezTo>
                <a:cubicBezTo>
                  <a:pt x="903" y="1952"/>
                  <a:pt x="902" y="1988"/>
                  <a:pt x="886" y="2016"/>
                </a:cubicBezTo>
                <a:cubicBezTo>
                  <a:pt x="877" y="2025"/>
                  <a:pt x="868" y="2029"/>
                  <a:pt x="861" y="2034"/>
                </a:cubicBezTo>
                <a:cubicBezTo>
                  <a:pt x="857" y="2037"/>
                  <a:pt x="853" y="2040"/>
                  <a:pt x="850" y="2044"/>
                </a:cubicBezTo>
                <a:cubicBezTo>
                  <a:pt x="846" y="2047"/>
                  <a:pt x="844" y="2051"/>
                  <a:pt x="842" y="2056"/>
                </a:cubicBezTo>
                <a:cubicBezTo>
                  <a:pt x="830" y="2109"/>
                  <a:pt x="860" y="2162"/>
                  <a:pt x="889" y="2206"/>
                </a:cubicBezTo>
                <a:cubicBezTo>
                  <a:pt x="892" y="2212"/>
                  <a:pt x="895" y="2218"/>
                  <a:pt x="896" y="2223"/>
                </a:cubicBezTo>
                <a:cubicBezTo>
                  <a:pt x="907" y="2274"/>
                  <a:pt x="851" y="2321"/>
                  <a:pt x="811" y="2354"/>
                </a:cubicBezTo>
                <a:cubicBezTo>
                  <a:pt x="807" y="2358"/>
                  <a:pt x="804" y="2363"/>
                  <a:pt x="801" y="2368"/>
                </a:cubicBezTo>
                <a:cubicBezTo>
                  <a:pt x="798" y="2372"/>
                  <a:pt x="795" y="2377"/>
                  <a:pt x="791" y="2379"/>
                </a:cubicBezTo>
                <a:cubicBezTo>
                  <a:pt x="709" y="2388"/>
                  <a:pt x="679" y="2463"/>
                  <a:pt x="630" y="2516"/>
                </a:cubicBezTo>
                <a:cubicBezTo>
                  <a:pt x="626" y="2518"/>
                  <a:pt x="621" y="2521"/>
                  <a:pt x="616" y="2522"/>
                </a:cubicBezTo>
                <a:cubicBezTo>
                  <a:pt x="611" y="2524"/>
                  <a:pt x="606" y="2525"/>
                  <a:pt x="601" y="2525"/>
                </a:cubicBezTo>
                <a:cubicBezTo>
                  <a:pt x="554" y="2525"/>
                  <a:pt x="493" y="2552"/>
                  <a:pt x="457" y="2508"/>
                </a:cubicBezTo>
                <a:cubicBezTo>
                  <a:pt x="454" y="2506"/>
                  <a:pt x="451" y="2503"/>
                  <a:pt x="447" y="2501"/>
                </a:cubicBezTo>
                <a:cubicBezTo>
                  <a:pt x="437" y="2493"/>
                  <a:pt x="427" y="2485"/>
                  <a:pt x="416" y="2479"/>
                </a:cubicBezTo>
                <a:cubicBezTo>
                  <a:pt x="410" y="2476"/>
                  <a:pt x="405" y="2473"/>
                  <a:pt x="399" y="2471"/>
                </a:cubicBezTo>
                <a:cubicBezTo>
                  <a:pt x="392" y="2465"/>
                  <a:pt x="384" y="2463"/>
                  <a:pt x="376" y="2463"/>
                </a:cubicBezTo>
                <a:cubicBezTo>
                  <a:pt x="372" y="2462"/>
                  <a:pt x="368" y="2463"/>
                  <a:pt x="364" y="2463"/>
                </a:cubicBezTo>
                <a:cubicBezTo>
                  <a:pt x="360" y="2463"/>
                  <a:pt x="356" y="2464"/>
                  <a:pt x="352" y="2464"/>
                </a:cubicBezTo>
                <a:cubicBezTo>
                  <a:pt x="355" y="2460"/>
                  <a:pt x="360" y="2458"/>
                  <a:pt x="364" y="2455"/>
                </a:cubicBezTo>
                <a:cubicBezTo>
                  <a:pt x="369" y="2453"/>
                  <a:pt x="374" y="2452"/>
                  <a:pt x="379" y="2451"/>
                </a:cubicBezTo>
                <a:cubicBezTo>
                  <a:pt x="389" y="2448"/>
                  <a:pt x="398" y="2446"/>
                  <a:pt x="407" y="2441"/>
                </a:cubicBezTo>
                <a:cubicBezTo>
                  <a:pt x="412" y="2441"/>
                  <a:pt x="418" y="2441"/>
                  <a:pt x="423" y="2440"/>
                </a:cubicBezTo>
                <a:cubicBezTo>
                  <a:pt x="450" y="2440"/>
                  <a:pt x="478" y="2443"/>
                  <a:pt x="505" y="2440"/>
                </a:cubicBezTo>
                <a:cubicBezTo>
                  <a:pt x="511" y="2439"/>
                  <a:pt x="516" y="2438"/>
                  <a:pt x="522" y="2437"/>
                </a:cubicBezTo>
                <a:cubicBezTo>
                  <a:pt x="555" y="2428"/>
                  <a:pt x="584" y="2413"/>
                  <a:pt x="609" y="2390"/>
                </a:cubicBezTo>
                <a:cubicBezTo>
                  <a:pt x="613" y="2385"/>
                  <a:pt x="618" y="2381"/>
                  <a:pt x="622" y="2376"/>
                </a:cubicBezTo>
                <a:cubicBezTo>
                  <a:pt x="670" y="2335"/>
                  <a:pt x="692" y="2264"/>
                  <a:pt x="639" y="2218"/>
                </a:cubicBezTo>
                <a:cubicBezTo>
                  <a:pt x="636" y="2212"/>
                  <a:pt x="634" y="2206"/>
                  <a:pt x="632" y="2200"/>
                </a:cubicBezTo>
                <a:cubicBezTo>
                  <a:pt x="623" y="2170"/>
                  <a:pt x="628" y="2137"/>
                  <a:pt x="644" y="2110"/>
                </a:cubicBezTo>
                <a:cubicBezTo>
                  <a:pt x="647" y="2106"/>
                  <a:pt x="650" y="2101"/>
                  <a:pt x="653" y="2096"/>
                </a:cubicBezTo>
                <a:cubicBezTo>
                  <a:pt x="673" y="2068"/>
                  <a:pt x="688" y="2038"/>
                  <a:pt x="696" y="1998"/>
                </a:cubicBezTo>
                <a:cubicBezTo>
                  <a:pt x="696" y="1993"/>
                  <a:pt x="697" y="1987"/>
                  <a:pt x="697" y="1981"/>
                </a:cubicBezTo>
                <a:cubicBezTo>
                  <a:pt x="698" y="1942"/>
                  <a:pt x="693" y="1900"/>
                  <a:pt x="701" y="1862"/>
                </a:cubicBezTo>
                <a:cubicBezTo>
                  <a:pt x="703" y="1857"/>
                  <a:pt x="705" y="1852"/>
                  <a:pt x="706" y="1847"/>
                </a:cubicBezTo>
                <a:cubicBezTo>
                  <a:pt x="707" y="1842"/>
                  <a:pt x="708" y="1836"/>
                  <a:pt x="709" y="1831"/>
                </a:cubicBezTo>
                <a:cubicBezTo>
                  <a:pt x="710" y="1826"/>
                  <a:pt x="711" y="1821"/>
                  <a:pt x="713" y="1816"/>
                </a:cubicBezTo>
                <a:cubicBezTo>
                  <a:pt x="717" y="1808"/>
                  <a:pt x="726" y="1803"/>
                  <a:pt x="733" y="1797"/>
                </a:cubicBezTo>
                <a:cubicBezTo>
                  <a:pt x="738" y="1794"/>
                  <a:pt x="742" y="1792"/>
                  <a:pt x="747" y="1789"/>
                </a:cubicBezTo>
                <a:cubicBezTo>
                  <a:pt x="751" y="1786"/>
                  <a:pt x="754" y="1783"/>
                  <a:pt x="756" y="1781"/>
                </a:cubicBezTo>
                <a:cubicBezTo>
                  <a:pt x="769" y="1759"/>
                  <a:pt x="773" y="1732"/>
                  <a:pt x="792" y="1716"/>
                </a:cubicBezTo>
                <a:cubicBezTo>
                  <a:pt x="796" y="1712"/>
                  <a:pt x="801" y="1709"/>
                  <a:pt x="805" y="1705"/>
                </a:cubicBezTo>
                <a:cubicBezTo>
                  <a:pt x="809" y="1701"/>
                  <a:pt x="813" y="1697"/>
                  <a:pt x="817" y="1692"/>
                </a:cubicBezTo>
                <a:cubicBezTo>
                  <a:pt x="821" y="1689"/>
                  <a:pt x="826" y="1688"/>
                  <a:pt x="831" y="1687"/>
                </a:cubicBezTo>
                <a:cubicBezTo>
                  <a:pt x="844" y="1685"/>
                  <a:pt x="859" y="1689"/>
                  <a:pt x="874" y="1692"/>
                </a:cubicBezTo>
                <a:cubicBezTo>
                  <a:pt x="880" y="1693"/>
                  <a:pt x="885" y="1694"/>
                  <a:pt x="890" y="1694"/>
                </a:cubicBezTo>
                <a:cubicBezTo>
                  <a:pt x="933" y="1688"/>
                  <a:pt x="980" y="1679"/>
                  <a:pt x="1024" y="1701"/>
                </a:cubicBezTo>
                <a:cubicBezTo>
                  <a:pt x="1054" y="1719"/>
                  <a:pt x="1028" y="1759"/>
                  <a:pt x="1040" y="1784"/>
                </a:cubicBezTo>
                <a:cubicBezTo>
                  <a:pt x="1042" y="1788"/>
                  <a:pt x="1045" y="1791"/>
                  <a:pt x="1049" y="1794"/>
                </a:cubicBezTo>
                <a:cubicBezTo>
                  <a:pt x="1056" y="1799"/>
                  <a:pt x="1067" y="1802"/>
                  <a:pt x="1082" y="1801"/>
                </a:cubicBezTo>
                <a:cubicBezTo>
                  <a:pt x="1087" y="1801"/>
                  <a:pt x="1092" y="1802"/>
                  <a:pt x="1096" y="1802"/>
                </a:cubicBezTo>
                <a:cubicBezTo>
                  <a:pt x="1125" y="1801"/>
                  <a:pt x="1153" y="1799"/>
                  <a:pt x="1181" y="1799"/>
                </a:cubicBezTo>
                <a:cubicBezTo>
                  <a:pt x="1185" y="1799"/>
                  <a:pt x="1190" y="1800"/>
                  <a:pt x="1195" y="1799"/>
                </a:cubicBezTo>
                <a:cubicBezTo>
                  <a:pt x="1226" y="1799"/>
                  <a:pt x="1257" y="1784"/>
                  <a:pt x="1289" y="1776"/>
                </a:cubicBezTo>
                <a:cubicBezTo>
                  <a:pt x="1295" y="1773"/>
                  <a:pt x="1301" y="1770"/>
                  <a:pt x="1307" y="1767"/>
                </a:cubicBezTo>
                <a:cubicBezTo>
                  <a:pt x="1338" y="1751"/>
                  <a:pt x="1366" y="1730"/>
                  <a:pt x="1389" y="1704"/>
                </a:cubicBezTo>
                <a:cubicBezTo>
                  <a:pt x="1392" y="1701"/>
                  <a:pt x="1395" y="1697"/>
                  <a:pt x="1398" y="1693"/>
                </a:cubicBezTo>
                <a:cubicBezTo>
                  <a:pt x="1416" y="1670"/>
                  <a:pt x="1433" y="1648"/>
                  <a:pt x="1438" y="1621"/>
                </a:cubicBezTo>
                <a:cubicBezTo>
                  <a:pt x="1440" y="1616"/>
                  <a:pt x="1441" y="1611"/>
                  <a:pt x="1443" y="1606"/>
                </a:cubicBezTo>
                <a:cubicBezTo>
                  <a:pt x="1456" y="1564"/>
                  <a:pt x="1469" y="1524"/>
                  <a:pt x="1510" y="1505"/>
                </a:cubicBezTo>
                <a:cubicBezTo>
                  <a:pt x="1514" y="1502"/>
                  <a:pt x="1518" y="1498"/>
                  <a:pt x="1521" y="1495"/>
                </a:cubicBezTo>
                <a:cubicBezTo>
                  <a:pt x="1532" y="1484"/>
                  <a:pt x="1542" y="1472"/>
                  <a:pt x="1551" y="1457"/>
                </a:cubicBezTo>
                <a:cubicBezTo>
                  <a:pt x="1553" y="1454"/>
                  <a:pt x="1556" y="1450"/>
                  <a:pt x="1558" y="1446"/>
                </a:cubicBezTo>
                <a:cubicBezTo>
                  <a:pt x="1593" y="1409"/>
                  <a:pt x="1610" y="1373"/>
                  <a:pt x="1621" y="1320"/>
                </a:cubicBezTo>
                <a:cubicBezTo>
                  <a:pt x="1623" y="1315"/>
                  <a:pt x="1626" y="1310"/>
                  <a:pt x="1630" y="1305"/>
                </a:cubicBezTo>
                <a:cubicBezTo>
                  <a:pt x="1643" y="1287"/>
                  <a:pt x="1661" y="1275"/>
                  <a:pt x="1682" y="1269"/>
                </a:cubicBezTo>
                <a:cubicBezTo>
                  <a:pt x="1686" y="1268"/>
                  <a:pt x="1691" y="1267"/>
                  <a:pt x="1696" y="1266"/>
                </a:cubicBezTo>
                <a:cubicBezTo>
                  <a:pt x="1724" y="1260"/>
                  <a:pt x="1752" y="1260"/>
                  <a:pt x="1780" y="1261"/>
                </a:cubicBezTo>
                <a:cubicBezTo>
                  <a:pt x="1786" y="1261"/>
                  <a:pt x="1791" y="1261"/>
                  <a:pt x="1797" y="1261"/>
                </a:cubicBezTo>
                <a:cubicBezTo>
                  <a:pt x="1807" y="1263"/>
                  <a:pt x="1817" y="1263"/>
                  <a:pt x="1827" y="1262"/>
                </a:cubicBezTo>
                <a:cubicBezTo>
                  <a:pt x="1832" y="1261"/>
                  <a:pt x="1837" y="1260"/>
                  <a:pt x="1842" y="1259"/>
                </a:cubicBezTo>
                <a:cubicBezTo>
                  <a:pt x="1869" y="1249"/>
                  <a:pt x="1890" y="1240"/>
                  <a:pt x="1916" y="1230"/>
                </a:cubicBezTo>
                <a:cubicBezTo>
                  <a:pt x="1917" y="1229"/>
                  <a:pt x="1918" y="1228"/>
                  <a:pt x="1918" y="1227"/>
                </a:cubicBezTo>
                <a:moveTo>
                  <a:pt x="4382" y="2179"/>
                </a:moveTo>
                <a:cubicBezTo>
                  <a:pt x="4370" y="2189"/>
                  <a:pt x="4375" y="2206"/>
                  <a:pt x="4376" y="2219"/>
                </a:cubicBezTo>
                <a:cubicBezTo>
                  <a:pt x="4378" y="2224"/>
                  <a:pt x="4380" y="2228"/>
                  <a:pt x="4383" y="2233"/>
                </a:cubicBezTo>
                <a:cubicBezTo>
                  <a:pt x="4422" y="2277"/>
                  <a:pt x="4482" y="2259"/>
                  <a:pt x="4534" y="2277"/>
                </a:cubicBezTo>
                <a:cubicBezTo>
                  <a:pt x="4452" y="2304"/>
                  <a:pt x="4357" y="2277"/>
                  <a:pt x="4310" y="2203"/>
                </a:cubicBezTo>
                <a:cubicBezTo>
                  <a:pt x="4307" y="2200"/>
                  <a:pt x="4305" y="2196"/>
                  <a:pt x="4302" y="2192"/>
                </a:cubicBezTo>
                <a:cubicBezTo>
                  <a:pt x="4290" y="2173"/>
                  <a:pt x="4275" y="2153"/>
                  <a:pt x="4255" y="2144"/>
                </a:cubicBezTo>
                <a:cubicBezTo>
                  <a:pt x="4253" y="2143"/>
                  <a:pt x="4252" y="2142"/>
                  <a:pt x="4250" y="2141"/>
                </a:cubicBezTo>
                <a:cubicBezTo>
                  <a:pt x="4237" y="2135"/>
                  <a:pt x="4222" y="2132"/>
                  <a:pt x="4210" y="2123"/>
                </a:cubicBezTo>
                <a:cubicBezTo>
                  <a:pt x="4209" y="2122"/>
                  <a:pt x="4207" y="2121"/>
                  <a:pt x="4206" y="2121"/>
                </a:cubicBezTo>
                <a:cubicBezTo>
                  <a:pt x="4204" y="2119"/>
                  <a:pt x="4202" y="2117"/>
                  <a:pt x="4200" y="2116"/>
                </a:cubicBezTo>
                <a:cubicBezTo>
                  <a:pt x="4196" y="2113"/>
                  <a:pt x="4193" y="2109"/>
                  <a:pt x="4190" y="2106"/>
                </a:cubicBezTo>
                <a:cubicBezTo>
                  <a:pt x="4189" y="2105"/>
                  <a:pt x="4189" y="2104"/>
                  <a:pt x="4188" y="2103"/>
                </a:cubicBezTo>
                <a:cubicBezTo>
                  <a:pt x="4184" y="2096"/>
                  <a:pt x="4181" y="2089"/>
                  <a:pt x="4180" y="2082"/>
                </a:cubicBezTo>
                <a:cubicBezTo>
                  <a:pt x="4180" y="2078"/>
                  <a:pt x="4179" y="2074"/>
                  <a:pt x="4179" y="2071"/>
                </a:cubicBezTo>
                <a:cubicBezTo>
                  <a:pt x="4181" y="2067"/>
                  <a:pt x="4184" y="2063"/>
                  <a:pt x="4186" y="2059"/>
                </a:cubicBezTo>
                <a:cubicBezTo>
                  <a:pt x="4237" y="2025"/>
                  <a:pt x="4202" y="1976"/>
                  <a:pt x="4193" y="1927"/>
                </a:cubicBezTo>
                <a:cubicBezTo>
                  <a:pt x="4189" y="1905"/>
                  <a:pt x="4159" y="1909"/>
                  <a:pt x="4142" y="1896"/>
                </a:cubicBezTo>
                <a:cubicBezTo>
                  <a:pt x="4137" y="1892"/>
                  <a:pt x="4133" y="1888"/>
                  <a:pt x="4129" y="1883"/>
                </a:cubicBezTo>
                <a:cubicBezTo>
                  <a:pt x="4126" y="1879"/>
                  <a:pt x="4123" y="1874"/>
                  <a:pt x="4120" y="1869"/>
                </a:cubicBezTo>
                <a:cubicBezTo>
                  <a:pt x="4105" y="1847"/>
                  <a:pt x="4090" y="1825"/>
                  <a:pt x="4075" y="1803"/>
                </a:cubicBezTo>
                <a:cubicBezTo>
                  <a:pt x="4072" y="1799"/>
                  <a:pt x="4069" y="1794"/>
                  <a:pt x="4066" y="1790"/>
                </a:cubicBezTo>
                <a:cubicBezTo>
                  <a:pt x="4042" y="1745"/>
                  <a:pt x="4008" y="1723"/>
                  <a:pt x="3960" y="1719"/>
                </a:cubicBezTo>
                <a:cubicBezTo>
                  <a:pt x="3955" y="1718"/>
                  <a:pt x="3951" y="1718"/>
                  <a:pt x="3946" y="1717"/>
                </a:cubicBezTo>
                <a:cubicBezTo>
                  <a:pt x="3930" y="1714"/>
                  <a:pt x="3917" y="1706"/>
                  <a:pt x="3902" y="1708"/>
                </a:cubicBezTo>
                <a:cubicBezTo>
                  <a:pt x="3897" y="1707"/>
                  <a:pt x="3892" y="1706"/>
                  <a:pt x="3887" y="1706"/>
                </a:cubicBezTo>
                <a:cubicBezTo>
                  <a:pt x="3867" y="1703"/>
                  <a:pt x="3848" y="1701"/>
                  <a:pt x="3828" y="1701"/>
                </a:cubicBezTo>
                <a:cubicBezTo>
                  <a:pt x="3822" y="1700"/>
                  <a:pt x="3817" y="1700"/>
                  <a:pt x="3811" y="1700"/>
                </a:cubicBezTo>
                <a:cubicBezTo>
                  <a:pt x="3771" y="1701"/>
                  <a:pt x="3732" y="1710"/>
                  <a:pt x="3701" y="1735"/>
                </a:cubicBezTo>
                <a:cubicBezTo>
                  <a:pt x="3697" y="1738"/>
                  <a:pt x="3693" y="1742"/>
                  <a:pt x="3689" y="1745"/>
                </a:cubicBezTo>
                <a:cubicBezTo>
                  <a:pt x="3685" y="1749"/>
                  <a:pt x="3680" y="1754"/>
                  <a:pt x="3676" y="1759"/>
                </a:cubicBezTo>
                <a:cubicBezTo>
                  <a:pt x="3659" y="1794"/>
                  <a:pt x="3624" y="1812"/>
                  <a:pt x="3603" y="1843"/>
                </a:cubicBezTo>
                <a:cubicBezTo>
                  <a:pt x="3592" y="1856"/>
                  <a:pt x="3592" y="1873"/>
                  <a:pt x="3592" y="1889"/>
                </a:cubicBezTo>
                <a:cubicBezTo>
                  <a:pt x="3592" y="1895"/>
                  <a:pt x="3592" y="1900"/>
                  <a:pt x="3591" y="1905"/>
                </a:cubicBezTo>
                <a:cubicBezTo>
                  <a:pt x="3590" y="1914"/>
                  <a:pt x="3585" y="1923"/>
                  <a:pt x="3581" y="1927"/>
                </a:cubicBezTo>
                <a:cubicBezTo>
                  <a:pt x="3577" y="1930"/>
                  <a:pt x="3572" y="1933"/>
                  <a:pt x="3568" y="1935"/>
                </a:cubicBezTo>
                <a:cubicBezTo>
                  <a:pt x="3564" y="1936"/>
                  <a:pt x="3560" y="1937"/>
                  <a:pt x="3557" y="1938"/>
                </a:cubicBezTo>
                <a:cubicBezTo>
                  <a:pt x="3552" y="1941"/>
                  <a:pt x="3547" y="1943"/>
                  <a:pt x="3542" y="1946"/>
                </a:cubicBezTo>
                <a:cubicBezTo>
                  <a:pt x="3537" y="1948"/>
                  <a:pt x="3533" y="1950"/>
                  <a:pt x="3528" y="1952"/>
                </a:cubicBezTo>
                <a:cubicBezTo>
                  <a:pt x="3503" y="1958"/>
                  <a:pt x="3490" y="1985"/>
                  <a:pt x="3495" y="2011"/>
                </a:cubicBezTo>
                <a:cubicBezTo>
                  <a:pt x="3496" y="2017"/>
                  <a:pt x="3499" y="2023"/>
                  <a:pt x="3502" y="2028"/>
                </a:cubicBezTo>
                <a:cubicBezTo>
                  <a:pt x="3519" y="2053"/>
                  <a:pt x="3553" y="2071"/>
                  <a:pt x="3539" y="2103"/>
                </a:cubicBezTo>
                <a:cubicBezTo>
                  <a:pt x="3538" y="2108"/>
                  <a:pt x="3537" y="2112"/>
                  <a:pt x="3536" y="2117"/>
                </a:cubicBezTo>
                <a:cubicBezTo>
                  <a:pt x="3533" y="2123"/>
                  <a:pt x="3531" y="2129"/>
                  <a:pt x="3529" y="2135"/>
                </a:cubicBezTo>
                <a:cubicBezTo>
                  <a:pt x="3523" y="2139"/>
                  <a:pt x="3518" y="2143"/>
                  <a:pt x="3513" y="2148"/>
                </a:cubicBezTo>
                <a:cubicBezTo>
                  <a:pt x="3508" y="2152"/>
                  <a:pt x="3503" y="2156"/>
                  <a:pt x="3499" y="2161"/>
                </a:cubicBezTo>
                <a:cubicBezTo>
                  <a:pt x="3480" y="2192"/>
                  <a:pt x="3468" y="2232"/>
                  <a:pt x="3477" y="2264"/>
                </a:cubicBezTo>
                <a:cubicBezTo>
                  <a:pt x="3479" y="2269"/>
                  <a:pt x="3481" y="2275"/>
                  <a:pt x="3484" y="2279"/>
                </a:cubicBezTo>
                <a:cubicBezTo>
                  <a:pt x="3486" y="2295"/>
                  <a:pt x="3508" y="2295"/>
                  <a:pt x="3508" y="2308"/>
                </a:cubicBezTo>
                <a:cubicBezTo>
                  <a:pt x="3508" y="2344"/>
                  <a:pt x="3512" y="2375"/>
                  <a:pt x="3524" y="2412"/>
                </a:cubicBezTo>
                <a:cubicBezTo>
                  <a:pt x="3526" y="2418"/>
                  <a:pt x="3527" y="2424"/>
                  <a:pt x="3529" y="2429"/>
                </a:cubicBezTo>
                <a:cubicBezTo>
                  <a:pt x="3530" y="2435"/>
                  <a:pt x="3532" y="2441"/>
                  <a:pt x="3533" y="2447"/>
                </a:cubicBezTo>
                <a:cubicBezTo>
                  <a:pt x="3534" y="2452"/>
                  <a:pt x="3535" y="2458"/>
                  <a:pt x="3536" y="2464"/>
                </a:cubicBezTo>
                <a:cubicBezTo>
                  <a:pt x="3538" y="2499"/>
                  <a:pt x="3542" y="2534"/>
                  <a:pt x="3529" y="2570"/>
                </a:cubicBezTo>
                <a:cubicBezTo>
                  <a:pt x="3527" y="2575"/>
                  <a:pt x="3524" y="2579"/>
                  <a:pt x="3521" y="2584"/>
                </a:cubicBezTo>
                <a:cubicBezTo>
                  <a:pt x="3504" y="2606"/>
                  <a:pt x="3476" y="2621"/>
                  <a:pt x="3492" y="2656"/>
                </a:cubicBezTo>
                <a:cubicBezTo>
                  <a:pt x="3494" y="2660"/>
                  <a:pt x="3496" y="2663"/>
                  <a:pt x="3499" y="2667"/>
                </a:cubicBezTo>
                <a:cubicBezTo>
                  <a:pt x="3506" y="2678"/>
                  <a:pt x="3516" y="2688"/>
                  <a:pt x="3519" y="2701"/>
                </a:cubicBezTo>
                <a:cubicBezTo>
                  <a:pt x="3520" y="2708"/>
                  <a:pt x="3521" y="2715"/>
                  <a:pt x="3520" y="2722"/>
                </a:cubicBezTo>
                <a:cubicBezTo>
                  <a:pt x="3520" y="2743"/>
                  <a:pt x="3516" y="2765"/>
                  <a:pt x="3508" y="2787"/>
                </a:cubicBezTo>
                <a:cubicBezTo>
                  <a:pt x="3497" y="2764"/>
                  <a:pt x="3486" y="2741"/>
                  <a:pt x="3474" y="2719"/>
                </a:cubicBezTo>
                <a:cubicBezTo>
                  <a:pt x="3472" y="2714"/>
                  <a:pt x="3470" y="2710"/>
                  <a:pt x="3467" y="2706"/>
                </a:cubicBezTo>
                <a:cubicBezTo>
                  <a:pt x="3459" y="2693"/>
                  <a:pt x="3449" y="2681"/>
                  <a:pt x="3440" y="2668"/>
                </a:cubicBezTo>
                <a:cubicBezTo>
                  <a:pt x="3437" y="2664"/>
                  <a:pt x="3434" y="2660"/>
                  <a:pt x="3431" y="2656"/>
                </a:cubicBezTo>
                <a:cubicBezTo>
                  <a:pt x="3427" y="2652"/>
                  <a:pt x="3423" y="2647"/>
                  <a:pt x="3420" y="2642"/>
                </a:cubicBezTo>
                <a:cubicBezTo>
                  <a:pt x="3416" y="2637"/>
                  <a:pt x="3414" y="2632"/>
                  <a:pt x="3412" y="2627"/>
                </a:cubicBezTo>
                <a:cubicBezTo>
                  <a:pt x="3410" y="2623"/>
                  <a:pt x="3407" y="2617"/>
                  <a:pt x="3405" y="2612"/>
                </a:cubicBezTo>
                <a:cubicBezTo>
                  <a:pt x="3403" y="2606"/>
                  <a:pt x="3402" y="2601"/>
                  <a:pt x="3404" y="2596"/>
                </a:cubicBezTo>
                <a:cubicBezTo>
                  <a:pt x="3452" y="2556"/>
                  <a:pt x="3499" y="2499"/>
                  <a:pt x="3439" y="2446"/>
                </a:cubicBezTo>
                <a:cubicBezTo>
                  <a:pt x="3434" y="2437"/>
                  <a:pt x="3434" y="2423"/>
                  <a:pt x="3433" y="2414"/>
                </a:cubicBezTo>
                <a:cubicBezTo>
                  <a:pt x="3433" y="2409"/>
                  <a:pt x="3433" y="2405"/>
                  <a:pt x="3432" y="2401"/>
                </a:cubicBezTo>
                <a:cubicBezTo>
                  <a:pt x="3431" y="2398"/>
                  <a:pt x="3429" y="2395"/>
                  <a:pt x="3426" y="2392"/>
                </a:cubicBezTo>
                <a:cubicBezTo>
                  <a:pt x="3383" y="2357"/>
                  <a:pt x="3340" y="2273"/>
                  <a:pt x="3381" y="2227"/>
                </a:cubicBezTo>
                <a:cubicBezTo>
                  <a:pt x="3384" y="2222"/>
                  <a:pt x="3387" y="2217"/>
                  <a:pt x="3389" y="2213"/>
                </a:cubicBezTo>
                <a:cubicBezTo>
                  <a:pt x="3414" y="2160"/>
                  <a:pt x="3376" y="2087"/>
                  <a:pt x="3334" y="2037"/>
                </a:cubicBezTo>
                <a:cubicBezTo>
                  <a:pt x="3329" y="2033"/>
                  <a:pt x="3324" y="2029"/>
                  <a:pt x="3319" y="2025"/>
                </a:cubicBezTo>
                <a:cubicBezTo>
                  <a:pt x="3292" y="2004"/>
                  <a:pt x="3259" y="1989"/>
                  <a:pt x="3231" y="1981"/>
                </a:cubicBezTo>
                <a:cubicBezTo>
                  <a:pt x="3226" y="1980"/>
                  <a:pt x="3221" y="1979"/>
                  <a:pt x="3217" y="1978"/>
                </a:cubicBezTo>
                <a:cubicBezTo>
                  <a:pt x="3194" y="1973"/>
                  <a:pt x="3170" y="1968"/>
                  <a:pt x="3151" y="1956"/>
                </a:cubicBezTo>
                <a:cubicBezTo>
                  <a:pt x="3148" y="1952"/>
                  <a:pt x="3146" y="1949"/>
                  <a:pt x="3143" y="1946"/>
                </a:cubicBezTo>
                <a:cubicBezTo>
                  <a:pt x="3129" y="1930"/>
                  <a:pt x="3114" y="1916"/>
                  <a:pt x="3099" y="1905"/>
                </a:cubicBezTo>
                <a:cubicBezTo>
                  <a:pt x="3094" y="1902"/>
                  <a:pt x="3089" y="1899"/>
                  <a:pt x="3084" y="1897"/>
                </a:cubicBezTo>
                <a:cubicBezTo>
                  <a:pt x="3025" y="1847"/>
                  <a:pt x="2973" y="1874"/>
                  <a:pt x="2928" y="1928"/>
                </a:cubicBezTo>
                <a:cubicBezTo>
                  <a:pt x="2925" y="1930"/>
                  <a:pt x="2921" y="1933"/>
                  <a:pt x="2918" y="1935"/>
                </a:cubicBezTo>
                <a:cubicBezTo>
                  <a:pt x="2912" y="1940"/>
                  <a:pt x="2907" y="1946"/>
                  <a:pt x="2901" y="1953"/>
                </a:cubicBezTo>
                <a:cubicBezTo>
                  <a:pt x="2896" y="1953"/>
                  <a:pt x="2890" y="1953"/>
                  <a:pt x="2885" y="1953"/>
                </a:cubicBezTo>
                <a:cubicBezTo>
                  <a:pt x="2864" y="1951"/>
                  <a:pt x="2844" y="1943"/>
                  <a:pt x="2825" y="1924"/>
                </a:cubicBezTo>
                <a:cubicBezTo>
                  <a:pt x="2821" y="1921"/>
                  <a:pt x="2816" y="1917"/>
                  <a:pt x="2811" y="1913"/>
                </a:cubicBezTo>
                <a:cubicBezTo>
                  <a:pt x="2802" y="1906"/>
                  <a:pt x="2793" y="1898"/>
                  <a:pt x="2785" y="1891"/>
                </a:cubicBezTo>
                <a:cubicBezTo>
                  <a:pt x="2779" y="1889"/>
                  <a:pt x="2774" y="1887"/>
                  <a:pt x="2767" y="1886"/>
                </a:cubicBezTo>
                <a:cubicBezTo>
                  <a:pt x="2763" y="1884"/>
                  <a:pt x="2758" y="1882"/>
                  <a:pt x="2754" y="1879"/>
                </a:cubicBezTo>
                <a:cubicBezTo>
                  <a:pt x="2736" y="1869"/>
                  <a:pt x="2720" y="1854"/>
                  <a:pt x="2704" y="1834"/>
                </a:cubicBezTo>
                <a:cubicBezTo>
                  <a:pt x="2698" y="1832"/>
                  <a:pt x="2692" y="1830"/>
                  <a:pt x="2687" y="1827"/>
                </a:cubicBezTo>
                <a:cubicBezTo>
                  <a:pt x="2647" y="1809"/>
                  <a:pt x="2610" y="1786"/>
                  <a:pt x="2576" y="1756"/>
                </a:cubicBezTo>
                <a:cubicBezTo>
                  <a:pt x="2619" y="1771"/>
                  <a:pt x="2665" y="1794"/>
                  <a:pt x="2710" y="1801"/>
                </a:cubicBezTo>
                <a:cubicBezTo>
                  <a:pt x="2714" y="1802"/>
                  <a:pt x="2719" y="1802"/>
                  <a:pt x="2724" y="1803"/>
                </a:cubicBezTo>
                <a:cubicBezTo>
                  <a:pt x="2777" y="1807"/>
                  <a:pt x="2828" y="1843"/>
                  <a:pt x="2878" y="1844"/>
                </a:cubicBezTo>
                <a:cubicBezTo>
                  <a:pt x="2884" y="1844"/>
                  <a:pt x="2890" y="1844"/>
                  <a:pt x="2895" y="1843"/>
                </a:cubicBezTo>
                <a:cubicBezTo>
                  <a:pt x="2917" y="1812"/>
                  <a:pt x="2887" y="1754"/>
                  <a:pt x="2943" y="1754"/>
                </a:cubicBezTo>
                <a:cubicBezTo>
                  <a:pt x="2995" y="1759"/>
                  <a:pt x="3025" y="1808"/>
                  <a:pt x="3070" y="1827"/>
                </a:cubicBezTo>
                <a:cubicBezTo>
                  <a:pt x="3075" y="1828"/>
                  <a:pt x="3081" y="1829"/>
                  <a:pt x="3086" y="1828"/>
                </a:cubicBezTo>
                <a:cubicBezTo>
                  <a:pt x="3097" y="1827"/>
                  <a:pt x="3107" y="1822"/>
                  <a:pt x="3115" y="1812"/>
                </a:cubicBezTo>
                <a:cubicBezTo>
                  <a:pt x="3120" y="1808"/>
                  <a:pt x="3124" y="1806"/>
                  <a:pt x="3128" y="1805"/>
                </a:cubicBezTo>
                <a:cubicBezTo>
                  <a:pt x="3148" y="1801"/>
                  <a:pt x="3169" y="1822"/>
                  <a:pt x="3192" y="1836"/>
                </a:cubicBezTo>
                <a:cubicBezTo>
                  <a:pt x="3197" y="1838"/>
                  <a:pt x="3201" y="1841"/>
                  <a:pt x="3206" y="1843"/>
                </a:cubicBezTo>
                <a:cubicBezTo>
                  <a:pt x="3212" y="1845"/>
                  <a:pt x="3218" y="1846"/>
                  <a:pt x="3223" y="1848"/>
                </a:cubicBezTo>
                <a:cubicBezTo>
                  <a:pt x="3253" y="1861"/>
                  <a:pt x="3266" y="1892"/>
                  <a:pt x="3275" y="1923"/>
                </a:cubicBezTo>
                <a:cubicBezTo>
                  <a:pt x="3279" y="1932"/>
                  <a:pt x="3292" y="1936"/>
                  <a:pt x="3301" y="1940"/>
                </a:cubicBezTo>
                <a:cubicBezTo>
                  <a:pt x="3307" y="1943"/>
                  <a:pt x="3314" y="1940"/>
                  <a:pt x="3320" y="1938"/>
                </a:cubicBezTo>
                <a:cubicBezTo>
                  <a:pt x="3365" y="1927"/>
                  <a:pt x="3413" y="1980"/>
                  <a:pt x="3456" y="1940"/>
                </a:cubicBezTo>
                <a:cubicBezTo>
                  <a:pt x="3456" y="1945"/>
                  <a:pt x="3460" y="1949"/>
                  <a:pt x="3460" y="1954"/>
                </a:cubicBezTo>
                <a:cubicBezTo>
                  <a:pt x="3482" y="1927"/>
                  <a:pt x="3490" y="1892"/>
                  <a:pt x="3500" y="1860"/>
                </a:cubicBezTo>
                <a:cubicBezTo>
                  <a:pt x="3501" y="1856"/>
                  <a:pt x="3503" y="1851"/>
                  <a:pt x="3504" y="1846"/>
                </a:cubicBezTo>
                <a:cubicBezTo>
                  <a:pt x="3510" y="1826"/>
                  <a:pt x="3515" y="1807"/>
                  <a:pt x="3524" y="1791"/>
                </a:cubicBezTo>
                <a:cubicBezTo>
                  <a:pt x="3528" y="1785"/>
                  <a:pt x="3532" y="1781"/>
                  <a:pt x="3537" y="1777"/>
                </a:cubicBezTo>
                <a:cubicBezTo>
                  <a:pt x="3539" y="1772"/>
                  <a:pt x="3542" y="1767"/>
                  <a:pt x="3544" y="1762"/>
                </a:cubicBezTo>
                <a:cubicBezTo>
                  <a:pt x="3557" y="1737"/>
                  <a:pt x="3568" y="1712"/>
                  <a:pt x="3584" y="1689"/>
                </a:cubicBezTo>
                <a:cubicBezTo>
                  <a:pt x="3587" y="1684"/>
                  <a:pt x="3590" y="1680"/>
                  <a:pt x="3594" y="1675"/>
                </a:cubicBezTo>
                <a:cubicBezTo>
                  <a:pt x="3628" y="1644"/>
                  <a:pt x="3680" y="1670"/>
                  <a:pt x="3706" y="1639"/>
                </a:cubicBezTo>
                <a:cubicBezTo>
                  <a:pt x="3745" y="1599"/>
                  <a:pt x="3663" y="1577"/>
                  <a:pt x="3641" y="1551"/>
                </a:cubicBezTo>
                <a:cubicBezTo>
                  <a:pt x="3637" y="1544"/>
                  <a:pt x="3636" y="1536"/>
                  <a:pt x="3638" y="1529"/>
                </a:cubicBezTo>
                <a:cubicBezTo>
                  <a:pt x="3640" y="1521"/>
                  <a:pt x="3645" y="1514"/>
                  <a:pt x="3653" y="1509"/>
                </a:cubicBezTo>
                <a:cubicBezTo>
                  <a:pt x="3672" y="1484"/>
                  <a:pt x="3706" y="1475"/>
                  <a:pt x="3736" y="1475"/>
                </a:cubicBezTo>
                <a:cubicBezTo>
                  <a:pt x="3736" y="1453"/>
                  <a:pt x="3723" y="1431"/>
                  <a:pt x="3700" y="1423"/>
                </a:cubicBezTo>
                <a:cubicBezTo>
                  <a:pt x="3694" y="1420"/>
                  <a:pt x="3689" y="1417"/>
                  <a:pt x="3683" y="1415"/>
                </a:cubicBezTo>
                <a:cubicBezTo>
                  <a:pt x="3657" y="1402"/>
                  <a:pt x="3631" y="1389"/>
                  <a:pt x="3616" y="1360"/>
                </a:cubicBezTo>
                <a:cubicBezTo>
                  <a:pt x="3613" y="1356"/>
                  <a:pt x="3612" y="1351"/>
                  <a:pt x="3612" y="1346"/>
                </a:cubicBezTo>
                <a:cubicBezTo>
                  <a:pt x="3611" y="1326"/>
                  <a:pt x="3628" y="1305"/>
                  <a:pt x="3628" y="1285"/>
                </a:cubicBezTo>
                <a:cubicBezTo>
                  <a:pt x="3628" y="1249"/>
                  <a:pt x="3564" y="1254"/>
                  <a:pt x="3546" y="1213"/>
                </a:cubicBezTo>
                <a:cubicBezTo>
                  <a:pt x="3544" y="1208"/>
                  <a:pt x="3543" y="1203"/>
                  <a:pt x="3541" y="1198"/>
                </a:cubicBezTo>
                <a:cubicBezTo>
                  <a:pt x="3539" y="1193"/>
                  <a:pt x="3538" y="1189"/>
                  <a:pt x="3535" y="1185"/>
                </a:cubicBezTo>
                <a:cubicBezTo>
                  <a:pt x="3533" y="1179"/>
                  <a:pt x="3530" y="1175"/>
                  <a:pt x="3527" y="1171"/>
                </a:cubicBezTo>
                <a:cubicBezTo>
                  <a:pt x="3490" y="1134"/>
                  <a:pt x="3465" y="1178"/>
                  <a:pt x="3444" y="1203"/>
                </a:cubicBezTo>
                <a:cubicBezTo>
                  <a:pt x="3441" y="1208"/>
                  <a:pt x="3437" y="1213"/>
                  <a:pt x="3433" y="1218"/>
                </a:cubicBezTo>
                <a:cubicBezTo>
                  <a:pt x="3429" y="1222"/>
                  <a:pt x="3425" y="1227"/>
                  <a:pt x="3420" y="1230"/>
                </a:cubicBezTo>
                <a:cubicBezTo>
                  <a:pt x="3416" y="1234"/>
                  <a:pt x="3412" y="1238"/>
                  <a:pt x="3408" y="1244"/>
                </a:cubicBezTo>
                <a:cubicBezTo>
                  <a:pt x="3405" y="1249"/>
                  <a:pt x="3402" y="1255"/>
                  <a:pt x="3400" y="1262"/>
                </a:cubicBezTo>
                <a:cubicBezTo>
                  <a:pt x="3399" y="1266"/>
                  <a:pt x="3396" y="1269"/>
                  <a:pt x="3391" y="1271"/>
                </a:cubicBezTo>
                <a:cubicBezTo>
                  <a:pt x="3387" y="1274"/>
                  <a:pt x="3382" y="1276"/>
                  <a:pt x="3377" y="1276"/>
                </a:cubicBezTo>
                <a:cubicBezTo>
                  <a:pt x="3366" y="1278"/>
                  <a:pt x="3357" y="1276"/>
                  <a:pt x="3357" y="1267"/>
                </a:cubicBezTo>
                <a:cubicBezTo>
                  <a:pt x="3357" y="1250"/>
                  <a:pt x="3354" y="1237"/>
                  <a:pt x="3348" y="1227"/>
                </a:cubicBezTo>
                <a:cubicBezTo>
                  <a:pt x="3346" y="1222"/>
                  <a:pt x="3342" y="1217"/>
                  <a:pt x="3339" y="1213"/>
                </a:cubicBezTo>
                <a:cubicBezTo>
                  <a:pt x="3331" y="1192"/>
                  <a:pt x="3352" y="1165"/>
                  <a:pt x="3340" y="1156"/>
                </a:cubicBezTo>
                <a:cubicBezTo>
                  <a:pt x="3305" y="1116"/>
                  <a:pt x="3245" y="1121"/>
                  <a:pt x="3212" y="1076"/>
                </a:cubicBezTo>
                <a:cubicBezTo>
                  <a:pt x="3209" y="1073"/>
                  <a:pt x="3207" y="1070"/>
                  <a:pt x="3204" y="1067"/>
                </a:cubicBezTo>
                <a:cubicBezTo>
                  <a:pt x="3200" y="1062"/>
                  <a:pt x="3196" y="1058"/>
                  <a:pt x="3192" y="1054"/>
                </a:cubicBezTo>
                <a:cubicBezTo>
                  <a:pt x="3156" y="1045"/>
                  <a:pt x="3129" y="1026"/>
                  <a:pt x="3116" y="1001"/>
                </a:cubicBezTo>
                <a:cubicBezTo>
                  <a:pt x="3114" y="996"/>
                  <a:pt x="3112" y="991"/>
                  <a:pt x="3110" y="985"/>
                </a:cubicBezTo>
                <a:cubicBezTo>
                  <a:pt x="3089" y="952"/>
                  <a:pt x="3141" y="930"/>
                  <a:pt x="3110" y="897"/>
                </a:cubicBezTo>
                <a:cubicBezTo>
                  <a:pt x="3106" y="894"/>
                  <a:pt x="3101" y="892"/>
                  <a:pt x="3097" y="890"/>
                </a:cubicBezTo>
                <a:cubicBezTo>
                  <a:pt x="3045" y="869"/>
                  <a:pt x="2975" y="903"/>
                  <a:pt x="2916" y="900"/>
                </a:cubicBezTo>
                <a:cubicBezTo>
                  <a:pt x="2912" y="901"/>
                  <a:pt x="2907" y="902"/>
                  <a:pt x="2903" y="903"/>
                </a:cubicBezTo>
                <a:cubicBezTo>
                  <a:pt x="2895" y="905"/>
                  <a:pt x="2886" y="906"/>
                  <a:pt x="2877" y="908"/>
                </a:cubicBezTo>
                <a:cubicBezTo>
                  <a:pt x="2872" y="908"/>
                  <a:pt x="2867" y="909"/>
                  <a:pt x="2861" y="909"/>
                </a:cubicBezTo>
                <a:cubicBezTo>
                  <a:pt x="2809" y="904"/>
                  <a:pt x="2770" y="895"/>
                  <a:pt x="2730" y="940"/>
                </a:cubicBezTo>
                <a:cubicBezTo>
                  <a:pt x="2725" y="942"/>
                  <a:pt x="2720" y="943"/>
                  <a:pt x="2715" y="943"/>
                </a:cubicBezTo>
                <a:cubicBezTo>
                  <a:pt x="2700" y="944"/>
                  <a:pt x="2685" y="939"/>
                  <a:pt x="2675" y="926"/>
                </a:cubicBezTo>
                <a:cubicBezTo>
                  <a:pt x="2654" y="899"/>
                  <a:pt x="2637" y="868"/>
                  <a:pt x="2596" y="876"/>
                </a:cubicBezTo>
                <a:cubicBezTo>
                  <a:pt x="2592" y="875"/>
                  <a:pt x="2588" y="873"/>
                  <a:pt x="2585" y="871"/>
                </a:cubicBezTo>
                <a:cubicBezTo>
                  <a:pt x="2581" y="868"/>
                  <a:pt x="2578" y="864"/>
                  <a:pt x="2576" y="859"/>
                </a:cubicBezTo>
                <a:cubicBezTo>
                  <a:pt x="2563" y="833"/>
                  <a:pt x="2611" y="815"/>
                  <a:pt x="2632" y="793"/>
                </a:cubicBezTo>
                <a:cubicBezTo>
                  <a:pt x="2625" y="806"/>
                  <a:pt x="2625" y="816"/>
                  <a:pt x="2629" y="823"/>
                </a:cubicBezTo>
                <a:cubicBezTo>
                  <a:pt x="2631" y="827"/>
                  <a:pt x="2634" y="830"/>
                  <a:pt x="2638" y="832"/>
                </a:cubicBezTo>
                <a:cubicBezTo>
                  <a:pt x="2652" y="839"/>
                  <a:pt x="2668" y="844"/>
                  <a:pt x="2683" y="846"/>
                </a:cubicBezTo>
                <a:cubicBezTo>
                  <a:pt x="2688" y="847"/>
                  <a:pt x="2693" y="847"/>
                  <a:pt x="2698" y="847"/>
                </a:cubicBezTo>
                <a:cubicBezTo>
                  <a:pt x="2734" y="853"/>
                  <a:pt x="2757" y="836"/>
                  <a:pt x="2777" y="814"/>
                </a:cubicBezTo>
                <a:cubicBezTo>
                  <a:pt x="2781" y="809"/>
                  <a:pt x="2785" y="805"/>
                  <a:pt x="2790" y="801"/>
                </a:cubicBezTo>
                <a:cubicBezTo>
                  <a:pt x="2839" y="766"/>
                  <a:pt x="2926" y="815"/>
                  <a:pt x="2913" y="717"/>
                </a:cubicBezTo>
                <a:cubicBezTo>
                  <a:pt x="2908" y="704"/>
                  <a:pt x="2930" y="704"/>
                  <a:pt x="2940" y="698"/>
                </a:cubicBezTo>
                <a:cubicBezTo>
                  <a:pt x="2944" y="697"/>
                  <a:pt x="2948" y="696"/>
                  <a:pt x="2952" y="696"/>
                </a:cubicBezTo>
                <a:cubicBezTo>
                  <a:pt x="2958" y="695"/>
                  <a:pt x="2964" y="694"/>
                  <a:pt x="2970" y="693"/>
                </a:cubicBezTo>
                <a:cubicBezTo>
                  <a:pt x="2976" y="693"/>
                  <a:pt x="2982" y="692"/>
                  <a:pt x="2988" y="691"/>
                </a:cubicBezTo>
                <a:cubicBezTo>
                  <a:pt x="3004" y="687"/>
                  <a:pt x="3022" y="695"/>
                  <a:pt x="3039" y="702"/>
                </a:cubicBezTo>
                <a:cubicBezTo>
                  <a:pt x="3045" y="704"/>
                  <a:pt x="3050" y="706"/>
                  <a:pt x="3056" y="707"/>
                </a:cubicBezTo>
                <a:cubicBezTo>
                  <a:pt x="3067" y="704"/>
                  <a:pt x="3080" y="702"/>
                  <a:pt x="3092" y="699"/>
                </a:cubicBezTo>
                <a:cubicBezTo>
                  <a:pt x="3098" y="698"/>
                  <a:pt x="3105" y="696"/>
                  <a:pt x="3111" y="695"/>
                </a:cubicBezTo>
                <a:cubicBezTo>
                  <a:pt x="3117" y="693"/>
                  <a:pt x="3123" y="691"/>
                  <a:pt x="3129" y="689"/>
                </a:cubicBezTo>
                <a:cubicBezTo>
                  <a:pt x="3136" y="687"/>
                  <a:pt x="3142" y="685"/>
                  <a:pt x="3149" y="682"/>
                </a:cubicBezTo>
                <a:cubicBezTo>
                  <a:pt x="3180" y="660"/>
                  <a:pt x="3245" y="673"/>
                  <a:pt x="3245" y="633"/>
                </a:cubicBezTo>
                <a:cubicBezTo>
                  <a:pt x="3249" y="593"/>
                  <a:pt x="3189" y="585"/>
                  <a:pt x="3155" y="563"/>
                </a:cubicBezTo>
                <a:cubicBezTo>
                  <a:pt x="3150" y="560"/>
                  <a:pt x="3145" y="556"/>
                  <a:pt x="3141" y="553"/>
                </a:cubicBezTo>
                <a:cubicBezTo>
                  <a:pt x="3133" y="545"/>
                  <a:pt x="3128" y="535"/>
                  <a:pt x="3126" y="521"/>
                </a:cubicBezTo>
                <a:cubicBezTo>
                  <a:pt x="3127" y="514"/>
                  <a:pt x="3126" y="507"/>
                  <a:pt x="3125" y="501"/>
                </a:cubicBezTo>
                <a:cubicBezTo>
                  <a:pt x="3116" y="449"/>
                  <a:pt x="3042" y="458"/>
                  <a:pt x="3008" y="431"/>
                </a:cubicBezTo>
                <a:cubicBezTo>
                  <a:pt x="3004" y="428"/>
                  <a:pt x="3000" y="425"/>
                  <a:pt x="2996" y="422"/>
                </a:cubicBezTo>
                <a:cubicBezTo>
                  <a:pt x="2985" y="414"/>
                  <a:pt x="2975" y="406"/>
                  <a:pt x="2967" y="397"/>
                </a:cubicBezTo>
                <a:cubicBezTo>
                  <a:pt x="2964" y="393"/>
                  <a:pt x="2961" y="389"/>
                  <a:pt x="2958" y="385"/>
                </a:cubicBezTo>
                <a:cubicBezTo>
                  <a:pt x="2943" y="376"/>
                  <a:pt x="2956" y="359"/>
                  <a:pt x="2964" y="350"/>
                </a:cubicBezTo>
                <a:cubicBezTo>
                  <a:pt x="2968" y="348"/>
                  <a:pt x="2972" y="347"/>
                  <a:pt x="2976" y="346"/>
                </a:cubicBezTo>
                <a:cubicBezTo>
                  <a:pt x="3029" y="359"/>
                  <a:pt x="3076" y="301"/>
                  <a:pt x="3069" y="247"/>
                </a:cubicBezTo>
                <a:cubicBezTo>
                  <a:pt x="3066" y="242"/>
                  <a:pt x="3063" y="238"/>
                  <a:pt x="3059" y="233"/>
                </a:cubicBezTo>
                <a:cubicBezTo>
                  <a:pt x="3042" y="217"/>
                  <a:pt x="3016" y="203"/>
                  <a:pt x="2991" y="204"/>
                </a:cubicBezTo>
                <a:cubicBezTo>
                  <a:pt x="2987" y="203"/>
                  <a:pt x="2983" y="204"/>
                  <a:pt x="2979" y="204"/>
                </a:cubicBezTo>
                <a:cubicBezTo>
                  <a:pt x="2970" y="204"/>
                  <a:pt x="2962" y="204"/>
                  <a:pt x="2955" y="205"/>
                </a:cubicBezTo>
                <a:cubicBezTo>
                  <a:pt x="2949" y="206"/>
                  <a:pt x="2944" y="209"/>
                  <a:pt x="2938" y="211"/>
                </a:cubicBezTo>
                <a:cubicBezTo>
                  <a:pt x="2922" y="219"/>
                  <a:pt x="2905" y="230"/>
                  <a:pt x="2889" y="233"/>
                </a:cubicBezTo>
                <a:cubicBezTo>
                  <a:pt x="2884" y="235"/>
                  <a:pt x="2879" y="235"/>
                  <a:pt x="2874" y="235"/>
                </a:cubicBezTo>
                <a:cubicBezTo>
                  <a:pt x="2865" y="235"/>
                  <a:pt x="2855" y="233"/>
                  <a:pt x="2845" y="227"/>
                </a:cubicBezTo>
                <a:cubicBezTo>
                  <a:pt x="2840" y="224"/>
                  <a:pt x="2836" y="220"/>
                  <a:pt x="2833" y="215"/>
                </a:cubicBezTo>
                <a:cubicBezTo>
                  <a:pt x="2830" y="210"/>
                  <a:pt x="2828" y="205"/>
                  <a:pt x="2826" y="199"/>
                </a:cubicBezTo>
                <a:cubicBezTo>
                  <a:pt x="2826" y="199"/>
                  <a:pt x="2830" y="198"/>
                  <a:pt x="2834" y="196"/>
                </a:cubicBezTo>
                <a:cubicBezTo>
                  <a:pt x="2838" y="195"/>
                  <a:pt x="2844" y="192"/>
                  <a:pt x="2848" y="190"/>
                </a:cubicBezTo>
                <a:cubicBezTo>
                  <a:pt x="2852" y="186"/>
                  <a:pt x="2855" y="182"/>
                  <a:pt x="2858" y="178"/>
                </a:cubicBezTo>
                <a:cubicBezTo>
                  <a:pt x="2862" y="174"/>
                  <a:pt x="2865" y="169"/>
                  <a:pt x="2868" y="165"/>
                </a:cubicBezTo>
                <a:cubicBezTo>
                  <a:pt x="2887" y="133"/>
                  <a:pt x="2913" y="119"/>
                  <a:pt x="2947" y="119"/>
                </a:cubicBezTo>
                <a:cubicBezTo>
                  <a:pt x="2977" y="119"/>
                  <a:pt x="2973" y="62"/>
                  <a:pt x="3014" y="57"/>
                </a:cubicBezTo>
                <a:cubicBezTo>
                  <a:pt x="3020" y="57"/>
                  <a:pt x="3026" y="58"/>
                  <a:pt x="3032" y="59"/>
                </a:cubicBezTo>
                <a:cubicBezTo>
                  <a:pt x="3059" y="72"/>
                  <a:pt x="3076" y="93"/>
                  <a:pt x="3093" y="116"/>
                </a:cubicBezTo>
                <a:cubicBezTo>
                  <a:pt x="3096" y="120"/>
                  <a:pt x="3099" y="125"/>
                  <a:pt x="3103" y="129"/>
                </a:cubicBezTo>
                <a:cubicBezTo>
                  <a:pt x="3106" y="135"/>
                  <a:pt x="3109" y="141"/>
                  <a:pt x="3112" y="146"/>
                </a:cubicBezTo>
                <a:cubicBezTo>
                  <a:pt x="3115" y="152"/>
                  <a:pt x="3118" y="158"/>
                  <a:pt x="3121" y="164"/>
                </a:cubicBezTo>
                <a:cubicBezTo>
                  <a:pt x="3126" y="173"/>
                  <a:pt x="3131" y="182"/>
                  <a:pt x="3137" y="190"/>
                </a:cubicBezTo>
                <a:cubicBezTo>
                  <a:pt x="3140" y="194"/>
                  <a:pt x="3143" y="198"/>
                  <a:pt x="3147" y="202"/>
                </a:cubicBezTo>
                <a:cubicBezTo>
                  <a:pt x="3184" y="239"/>
                  <a:pt x="3249" y="235"/>
                  <a:pt x="3271" y="288"/>
                </a:cubicBezTo>
                <a:cubicBezTo>
                  <a:pt x="3272" y="293"/>
                  <a:pt x="3272" y="298"/>
                  <a:pt x="3272" y="302"/>
                </a:cubicBezTo>
                <a:cubicBezTo>
                  <a:pt x="3252" y="327"/>
                  <a:pt x="3243" y="354"/>
                  <a:pt x="3245" y="378"/>
                </a:cubicBezTo>
                <a:cubicBezTo>
                  <a:pt x="3246" y="383"/>
                  <a:pt x="3246" y="387"/>
                  <a:pt x="3248" y="392"/>
                </a:cubicBezTo>
                <a:cubicBezTo>
                  <a:pt x="3245" y="474"/>
                  <a:pt x="3340" y="456"/>
                  <a:pt x="3389" y="482"/>
                </a:cubicBezTo>
                <a:cubicBezTo>
                  <a:pt x="3394" y="485"/>
                  <a:pt x="3399" y="487"/>
                  <a:pt x="3404" y="489"/>
                </a:cubicBezTo>
                <a:cubicBezTo>
                  <a:pt x="3452" y="514"/>
                  <a:pt x="3499" y="549"/>
                  <a:pt x="3545" y="576"/>
                </a:cubicBezTo>
                <a:cubicBezTo>
                  <a:pt x="3548" y="579"/>
                  <a:pt x="3551" y="582"/>
                  <a:pt x="3554" y="585"/>
                </a:cubicBezTo>
                <a:cubicBezTo>
                  <a:pt x="3562" y="595"/>
                  <a:pt x="3569" y="607"/>
                  <a:pt x="3574" y="620"/>
                </a:cubicBezTo>
                <a:cubicBezTo>
                  <a:pt x="3577" y="626"/>
                  <a:pt x="3578" y="633"/>
                  <a:pt x="3580" y="639"/>
                </a:cubicBezTo>
                <a:cubicBezTo>
                  <a:pt x="3584" y="686"/>
                  <a:pt x="3570" y="711"/>
                  <a:pt x="3547" y="726"/>
                </a:cubicBezTo>
                <a:cubicBezTo>
                  <a:pt x="3542" y="729"/>
                  <a:pt x="3537" y="731"/>
                  <a:pt x="3531" y="733"/>
                </a:cubicBezTo>
                <a:cubicBezTo>
                  <a:pt x="3478" y="749"/>
                  <a:pt x="3421" y="744"/>
                  <a:pt x="3371" y="751"/>
                </a:cubicBezTo>
                <a:cubicBezTo>
                  <a:pt x="3365" y="752"/>
                  <a:pt x="3358" y="754"/>
                  <a:pt x="3352" y="755"/>
                </a:cubicBezTo>
                <a:cubicBezTo>
                  <a:pt x="3346" y="757"/>
                  <a:pt x="3341" y="759"/>
                  <a:pt x="3335" y="762"/>
                </a:cubicBezTo>
                <a:cubicBezTo>
                  <a:pt x="3330" y="765"/>
                  <a:pt x="3325" y="768"/>
                  <a:pt x="3321" y="772"/>
                </a:cubicBezTo>
                <a:cubicBezTo>
                  <a:pt x="3314" y="778"/>
                  <a:pt x="3309" y="786"/>
                  <a:pt x="3306" y="795"/>
                </a:cubicBezTo>
                <a:cubicBezTo>
                  <a:pt x="3305" y="799"/>
                  <a:pt x="3303" y="804"/>
                  <a:pt x="3303" y="809"/>
                </a:cubicBezTo>
                <a:cubicBezTo>
                  <a:pt x="3304" y="813"/>
                  <a:pt x="3306" y="818"/>
                  <a:pt x="3307" y="823"/>
                </a:cubicBezTo>
                <a:cubicBezTo>
                  <a:pt x="3318" y="864"/>
                  <a:pt x="3249" y="881"/>
                  <a:pt x="3283" y="904"/>
                </a:cubicBezTo>
                <a:cubicBezTo>
                  <a:pt x="3331" y="935"/>
                  <a:pt x="3378" y="952"/>
                  <a:pt x="3434" y="953"/>
                </a:cubicBezTo>
                <a:cubicBezTo>
                  <a:pt x="3441" y="954"/>
                  <a:pt x="3447" y="954"/>
                  <a:pt x="3453" y="954"/>
                </a:cubicBezTo>
                <a:cubicBezTo>
                  <a:pt x="3471" y="955"/>
                  <a:pt x="3488" y="956"/>
                  <a:pt x="3503" y="957"/>
                </a:cubicBezTo>
                <a:cubicBezTo>
                  <a:pt x="3521" y="961"/>
                  <a:pt x="3568" y="957"/>
                  <a:pt x="3559" y="994"/>
                </a:cubicBezTo>
                <a:cubicBezTo>
                  <a:pt x="3557" y="998"/>
                  <a:pt x="3555" y="1002"/>
                  <a:pt x="3552" y="1006"/>
                </a:cubicBezTo>
                <a:cubicBezTo>
                  <a:pt x="3550" y="1010"/>
                  <a:pt x="3548" y="1014"/>
                  <a:pt x="3547" y="1019"/>
                </a:cubicBezTo>
                <a:cubicBezTo>
                  <a:pt x="3585" y="1032"/>
                  <a:pt x="3628" y="1019"/>
                  <a:pt x="3666" y="1020"/>
                </a:cubicBezTo>
                <a:cubicBezTo>
                  <a:pt x="3673" y="1020"/>
                  <a:pt x="3679" y="1020"/>
                  <a:pt x="3685" y="1020"/>
                </a:cubicBezTo>
                <a:cubicBezTo>
                  <a:pt x="3726" y="1022"/>
                  <a:pt x="3764" y="1035"/>
                  <a:pt x="3785" y="1074"/>
                </a:cubicBezTo>
                <a:cubicBezTo>
                  <a:pt x="3790" y="1084"/>
                  <a:pt x="3794" y="1095"/>
                  <a:pt x="3798" y="1107"/>
                </a:cubicBezTo>
                <a:cubicBezTo>
                  <a:pt x="3794" y="1134"/>
                  <a:pt x="3760" y="1149"/>
                  <a:pt x="3751" y="1165"/>
                </a:cubicBezTo>
                <a:cubicBezTo>
                  <a:pt x="3749" y="1169"/>
                  <a:pt x="3748" y="1173"/>
                  <a:pt x="3749" y="1177"/>
                </a:cubicBezTo>
                <a:cubicBezTo>
                  <a:pt x="3797" y="1231"/>
                  <a:pt x="3870" y="1192"/>
                  <a:pt x="3926" y="1227"/>
                </a:cubicBezTo>
                <a:cubicBezTo>
                  <a:pt x="3968" y="1254"/>
                  <a:pt x="3933" y="1292"/>
                  <a:pt x="3924" y="1327"/>
                </a:cubicBezTo>
                <a:cubicBezTo>
                  <a:pt x="3923" y="1332"/>
                  <a:pt x="3922" y="1337"/>
                  <a:pt x="3922" y="1342"/>
                </a:cubicBezTo>
                <a:cubicBezTo>
                  <a:pt x="3952" y="1360"/>
                  <a:pt x="3948" y="1395"/>
                  <a:pt x="3956" y="1426"/>
                </a:cubicBezTo>
                <a:cubicBezTo>
                  <a:pt x="3958" y="1431"/>
                  <a:pt x="3960" y="1434"/>
                  <a:pt x="3964" y="1437"/>
                </a:cubicBezTo>
                <a:cubicBezTo>
                  <a:pt x="3999" y="1449"/>
                  <a:pt x="4004" y="1484"/>
                  <a:pt x="4021" y="1511"/>
                </a:cubicBezTo>
                <a:cubicBezTo>
                  <a:pt x="4024" y="1516"/>
                  <a:pt x="4026" y="1521"/>
                  <a:pt x="4029" y="1526"/>
                </a:cubicBezTo>
                <a:cubicBezTo>
                  <a:pt x="4023" y="1547"/>
                  <a:pt x="4022" y="1565"/>
                  <a:pt x="4025" y="1580"/>
                </a:cubicBezTo>
                <a:cubicBezTo>
                  <a:pt x="4026" y="1586"/>
                  <a:pt x="4027" y="1591"/>
                  <a:pt x="4029" y="1596"/>
                </a:cubicBezTo>
                <a:cubicBezTo>
                  <a:pt x="4042" y="1621"/>
                  <a:pt x="4064" y="1652"/>
                  <a:pt x="4081" y="1675"/>
                </a:cubicBezTo>
                <a:cubicBezTo>
                  <a:pt x="4111" y="1710"/>
                  <a:pt x="4111" y="1768"/>
                  <a:pt x="4166" y="1780"/>
                </a:cubicBezTo>
                <a:cubicBezTo>
                  <a:pt x="4170" y="1783"/>
                  <a:pt x="4175" y="1786"/>
                  <a:pt x="4180" y="1789"/>
                </a:cubicBezTo>
                <a:cubicBezTo>
                  <a:pt x="4202" y="1805"/>
                  <a:pt x="4219" y="1825"/>
                  <a:pt x="4232" y="1854"/>
                </a:cubicBezTo>
                <a:cubicBezTo>
                  <a:pt x="4235" y="1858"/>
                  <a:pt x="4238" y="1863"/>
                  <a:pt x="4241" y="1867"/>
                </a:cubicBezTo>
                <a:cubicBezTo>
                  <a:pt x="4243" y="1870"/>
                  <a:pt x="4246" y="1873"/>
                  <a:pt x="4248" y="1876"/>
                </a:cubicBezTo>
                <a:cubicBezTo>
                  <a:pt x="4258" y="1905"/>
                  <a:pt x="4293" y="1905"/>
                  <a:pt x="4318" y="1918"/>
                </a:cubicBezTo>
                <a:cubicBezTo>
                  <a:pt x="4327" y="1923"/>
                  <a:pt x="4336" y="1932"/>
                  <a:pt x="4336" y="1940"/>
                </a:cubicBezTo>
                <a:cubicBezTo>
                  <a:pt x="4331" y="1971"/>
                  <a:pt x="4306" y="1994"/>
                  <a:pt x="4314" y="2028"/>
                </a:cubicBezTo>
                <a:cubicBezTo>
                  <a:pt x="4313" y="2033"/>
                  <a:pt x="4313" y="2039"/>
                  <a:pt x="4313" y="2044"/>
                </a:cubicBezTo>
                <a:cubicBezTo>
                  <a:pt x="4312" y="2065"/>
                  <a:pt x="4317" y="2086"/>
                  <a:pt x="4331" y="2106"/>
                </a:cubicBezTo>
                <a:cubicBezTo>
                  <a:pt x="4332" y="2107"/>
                  <a:pt x="4333" y="2108"/>
                  <a:pt x="4334" y="2109"/>
                </a:cubicBezTo>
                <a:cubicBezTo>
                  <a:pt x="4362" y="2127"/>
                  <a:pt x="4426" y="2131"/>
                  <a:pt x="4384" y="2175"/>
                </a:cubicBezTo>
                <a:cubicBezTo>
                  <a:pt x="4384" y="2176"/>
                  <a:pt x="4383" y="2178"/>
                  <a:pt x="4382" y="2179"/>
                </a:cubicBezTo>
                <a:moveTo>
                  <a:pt x="5201" y="2678"/>
                </a:moveTo>
                <a:cubicBezTo>
                  <a:pt x="5202" y="2700"/>
                  <a:pt x="5208" y="2718"/>
                  <a:pt x="5218" y="2732"/>
                </a:cubicBezTo>
                <a:cubicBezTo>
                  <a:pt x="5221" y="2737"/>
                  <a:pt x="5225" y="2741"/>
                  <a:pt x="5229" y="2745"/>
                </a:cubicBezTo>
                <a:cubicBezTo>
                  <a:pt x="5233" y="2749"/>
                  <a:pt x="5237" y="2753"/>
                  <a:pt x="5242" y="2757"/>
                </a:cubicBezTo>
                <a:cubicBezTo>
                  <a:pt x="5267" y="2782"/>
                  <a:pt x="5280" y="2818"/>
                  <a:pt x="5319" y="2827"/>
                </a:cubicBezTo>
                <a:cubicBezTo>
                  <a:pt x="5280" y="2840"/>
                  <a:pt x="5254" y="2804"/>
                  <a:pt x="5231" y="2784"/>
                </a:cubicBezTo>
                <a:cubicBezTo>
                  <a:pt x="5225" y="2781"/>
                  <a:pt x="5220" y="2779"/>
                  <a:pt x="5215" y="2776"/>
                </a:cubicBezTo>
                <a:cubicBezTo>
                  <a:pt x="5211" y="2773"/>
                  <a:pt x="5206" y="2769"/>
                  <a:pt x="5202" y="2766"/>
                </a:cubicBezTo>
                <a:cubicBezTo>
                  <a:pt x="5195" y="2758"/>
                  <a:pt x="5188" y="2749"/>
                  <a:pt x="5183" y="2738"/>
                </a:cubicBezTo>
                <a:cubicBezTo>
                  <a:pt x="5180" y="2733"/>
                  <a:pt x="5178" y="2728"/>
                  <a:pt x="5176" y="2722"/>
                </a:cubicBezTo>
                <a:cubicBezTo>
                  <a:pt x="5174" y="2718"/>
                  <a:pt x="5172" y="2714"/>
                  <a:pt x="5170" y="2710"/>
                </a:cubicBezTo>
                <a:cubicBezTo>
                  <a:pt x="5162" y="2689"/>
                  <a:pt x="5156" y="2665"/>
                  <a:pt x="5151" y="2641"/>
                </a:cubicBezTo>
                <a:cubicBezTo>
                  <a:pt x="5142" y="2618"/>
                  <a:pt x="5121" y="2610"/>
                  <a:pt x="5111" y="2587"/>
                </a:cubicBezTo>
                <a:cubicBezTo>
                  <a:pt x="5108" y="2583"/>
                  <a:pt x="5105" y="2579"/>
                  <a:pt x="5102" y="2576"/>
                </a:cubicBezTo>
                <a:cubicBezTo>
                  <a:pt x="5085" y="2558"/>
                  <a:pt x="5061" y="2543"/>
                  <a:pt x="5031" y="2531"/>
                </a:cubicBezTo>
                <a:cubicBezTo>
                  <a:pt x="5027" y="2527"/>
                  <a:pt x="5023" y="2522"/>
                  <a:pt x="5019" y="2518"/>
                </a:cubicBezTo>
                <a:cubicBezTo>
                  <a:pt x="5015" y="2513"/>
                  <a:pt x="5012" y="2508"/>
                  <a:pt x="5009" y="2503"/>
                </a:cubicBezTo>
                <a:cubicBezTo>
                  <a:pt x="4977" y="2455"/>
                  <a:pt x="4992" y="2404"/>
                  <a:pt x="4982" y="2355"/>
                </a:cubicBezTo>
                <a:cubicBezTo>
                  <a:pt x="4981" y="2349"/>
                  <a:pt x="4979" y="2344"/>
                  <a:pt x="4977" y="2339"/>
                </a:cubicBezTo>
                <a:cubicBezTo>
                  <a:pt x="4975" y="2334"/>
                  <a:pt x="4972" y="2328"/>
                  <a:pt x="4969" y="2323"/>
                </a:cubicBezTo>
                <a:cubicBezTo>
                  <a:pt x="4967" y="2317"/>
                  <a:pt x="4964" y="2312"/>
                  <a:pt x="4962" y="2306"/>
                </a:cubicBezTo>
                <a:cubicBezTo>
                  <a:pt x="4942" y="2273"/>
                  <a:pt x="4930" y="2242"/>
                  <a:pt x="4920" y="2207"/>
                </a:cubicBezTo>
                <a:cubicBezTo>
                  <a:pt x="4919" y="2202"/>
                  <a:pt x="4917" y="2197"/>
                  <a:pt x="4916" y="2192"/>
                </a:cubicBezTo>
                <a:cubicBezTo>
                  <a:pt x="4901" y="2166"/>
                  <a:pt x="4914" y="2131"/>
                  <a:pt x="4883" y="2109"/>
                </a:cubicBezTo>
                <a:cubicBezTo>
                  <a:pt x="4845" y="2078"/>
                  <a:pt x="4806" y="2109"/>
                  <a:pt x="4799" y="2147"/>
                </a:cubicBezTo>
                <a:cubicBezTo>
                  <a:pt x="4797" y="2152"/>
                  <a:pt x="4795" y="2157"/>
                  <a:pt x="4793" y="2162"/>
                </a:cubicBezTo>
                <a:cubicBezTo>
                  <a:pt x="4789" y="2173"/>
                  <a:pt x="4783" y="2184"/>
                  <a:pt x="4776" y="2194"/>
                </a:cubicBezTo>
                <a:cubicBezTo>
                  <a:pt x="4774" y="2197"/>
                  <a:pt x="4771" y="2200"/>
                  <a:pt x="4769" y="2202"/>
                </a:cubicBezTo>
                <a:cubicBezTo>
                  <a:pt x="4745" y="2228"/>
                  <a:pt x="4702" y="2206"/>
                  <a:pt x="4685" y="2180"/>
                </a:cubicBezTo>
                <a:cubicBezTo>
                  <a:pt x="4715" y="2175"/>
                  <a:pt x="4745" y="2166"/>
                  <a:pt x="4756" y="2134"/>
                </a:cubicBezTo>
                <a:cubicBezTo>
                  <a:pt x="4758" y="2129"/>
                  <a:pt x="4760" y="2124"/>
                  <a:pt x="4761" y="2119"/>
                </a:cubicBezTo>
                <a:cubicBezTo>
                  <a:pt x="4762" y="2088"/>
                  <a:pt x="4758" y="2045"/>
                  <a:pt x="4777" y="2028"/>
                </a:cubicBezTo>
                <a:cubicBezTo>
                  <a:pt x="4780" y="2025"/>
                  <a:pt x="4784" y="2023"/>
                  <a:pt x="4789" y="2021"/>
                </a:cubicBezTo>
                <a:cubicBezTo>
                  <a:pt x="4819" y="2019"/>
                  <a:pt x="4854" y="2016"/>
                  <a:pt x="4885" y="2021"/>
                </a:cubicBezTo>
                <a:cubicBezTo>
                  <a:pt x="4891" y="2022"/>
                  <a:pt x="4897" y="2023"/>
                  <a:pt x="4903" y="2025"/>
                </a:cubicBezTo>
                <a:cubicBezTo>
                  <a:pt x="4961" y="2033"/>
                  <a:pt x="4961" y="2100"/>
                  <a:pt x="4976" y="2148"/>
                </a:cubicBezTo>
                <a:cubicBezTo>
                  <a:pt x="4978" y="2154"/>
                  <a:pt x="4980" y="2160"/>
                  <a:pt x="4982" y="2166"/>
                </a:cubicBezTo>
                <a:cubicBezTo>
                  <a:pt x="5000" y="2214"/>
                  <a:pt x="5027" y="2258"/>
                  <a:pt x="5048" y="2303"/>
                </a:cubicBezTo>
                <a:cubicBezTo>
                  <a:pt x="5049" y="2308"/>
                  <a:pt x="5049" y="2312"/>
                  <a:pt x="5050" y="2317"/>
                </a:cubicBezTo>
                <a:cubicBezTo>
                  <a:pt x="5050" y="2322"/>
                  <a:pt x="5050" y="2326"/>
                  <a:pt x="5050" y="2331"/>
                </a:cubicBezTo>
                <a:cubicBezTo>
                  <a:pt x="5049" y="2389"/>
                  <a:pt x="5031" y="2451"/>
                  <a:pt x="5086" y="2481"/>
                </a:cubicBezTo>
                <a:cubicBezTo>
                  <a:pt x="5091" y="2484"/>
                  <a:pt x="5095" y="2486"/>
                  <a:pt x="5100" y="2489"/>
                </a:cubicBezTo>
                <a:cubicBezTo>
                  <a:pt x="5104" y="2491"/>
                  <a:pt x="5109" y="2493"/>
                  <a:pt x="5113" y="2496"/>
                </a:cubicBezTo>
                <a:cubicBezTo>
                  <a:pt x="5158" y="2503"/>
                  <a:pt x="5184" y="2533"/>
                  <a:pt x="5193" y="2570"/>
                </a:cubicBezTo>
                <a:cubicBezTo>
                  <a:pt x="5194" y="2575"/>
                  <a:pt x="5195" y="2580"/>
                  <a:pt x="5196" y="2586"/>
                </a:cubicBezTo>
                <a:cubicBezTo>
                  <a:pt x="5205" y="2609"/>
                  <a:pt x="5195" y="2632"/>
                  <a:pt x="5196" y="2654"/>
                </a:cubicBezTo>
                <a:cubicBezTo>
                  <a:pt x="5196" y="2659"/>
                  <a:pt x="5196" y="2663"/>
                  <a:pt x="5198" y="2668"/>
                </a:cubicBezTo>
                <a:cubicBezTo>
                  <a:pt x="5199" y="2671"/>
                  <a:pt x="5200" y="2675"/>
                  <a:pt x="5201" y="2678"/>
                </a:cubicBezTo>
                <a:moveTo>
                  <a:pt x="4" y="2907"/>
                </a:moveTo>
                <a:lnTo>
                  <a:pt x="6" y="2927"/>
                </a:lnTo>
                <a:lnTo>
                  <a:pt x="5236" y="2927"/>
                </a:lnTo>
                <a:cubicBezTo>
                  <a:pt x="5240" y="2927"/>
                  <a:pt x="5244" y="2927"/>
                  <a:pt x="5247" y="2927"/>
                </a:cubicBezTo>
                <a:cubicBezTo>
                  <a:pt x="5260" y="2928"/>
                  <a:pt x="5272" y="2928"/>
                  <a:pt x="5285" y="2928"/>
                </a:cubicBezTo>
                <a:cubicBezTo>
                  <a:pt x="5289" y="2928"/>
                  <a:pt x="5293" y="2928"/>
                  <a:pt x="5297" y="2928"/>
                </a:cubicBezTo>
                <a:cubicBezTo>
                  <a:pt x="5328" y="2929"/>
                  <a:pt x="5366" y="2937"/>
                  <a:pt x="5379" y="2924"/>
                </a:cubicBezTo>
                <a:cubicBezTo>
                  <a:pt x="5440" y="2840"/>
                  <a:pt x="5323" y="2800"/>
                  <a:pt x="5278" y="2742"/>
                </a:cubicBezTo>
                <a:cubicBezTo>
                  <a:pt x="5275" y="2738"/>
                  <a:pt x="5271" y="2734"/>
                  <a:pt x="5268" y="2729"/>
                </a:cubicBezTo>
                <a:cubicBezTo>
                  <a:pt x="5264" y="2725"/>
                  <a:pt x="5261" y="2720"/>
                  <a:pt x="5258" y="2716"/>
                </a:cubicBezTo>
                <a:cubicBezTo>
                  <a:pt x="5254" y="2712"/>
                  <a:pt x="5251" y="2708"/>
                  <a:pt x="5248" y="2704"/>
                </a:cubicBezTo>
                <a:cubicBezTo>
                  <a:pt x="5240" y="2691"/>
                  <a:pt x="5234" y="2676"/>
                  <a:pt x="5230" y="2659"/>
                </a:cubicBezTo>
                <a:cubicBezTo>
                  <a:pt x="5229" y="2654"/>
                  <a:pt x="5228" y="2648"/>
                  <a:pt x="5228" y="2642"/>
                </a:cubicBezTo>
                <a:cubicBezTo>
                  <a:pt x="5227" y="2637"/>
                  <a:pt x="5227" y="2633"/>
                  <a:pt x="5227" y="2628"/>
                </a:cubicBezTo>
                <a:cubicBezTo>
                  <a:pt x="5227" y="2623"/>
                  <a:pt x="5228" y="2617"/>
                  <a:pt x="5230" y="2612"/>
                </a:cubicBezTo>
                <a:cubicBezTo>
                  <a:pt x="5232" y="2605"/>
                  <a:pt x="5233" y="2599"/>
                  <a:pt x="5233" y="2593"/>
                </a:cubicBezTo>
                <a:cubicBezTo>
                  <a:pt x="5240" y="2530"/>
                  <a:pt x="5202" y="2480"/>
                  <a:pt x="5136" y="2473"/>
                </a:cubicBezTo>
                <a:cubicBezTo>
                  <a:pt x="5131" y="2471"/>
                  <a:pt x="5125" y="2469"/>
                  <a:pt x="5120" y="2467"/>
                </a:cubicBezTo>
                <a:cubicBezTo>
                  <a:pt x="5110" y="2462"/>
                  <a:pt x="5100" y="2457"/>
                  <a:pt x="5090" y="2450"/>
                </a:cubicBezTo>
                <a:cubicBezTo>
                  <a:pt x="5086" y="2441"/>
                  <a:pt x="5078" y="2432"/>
                  <a:pt x="5078" y="2423"/>
                </a:cubicBezTo>
                <a:cubicBezTo>
                  <a:pt x="5075" y="2392"/>
                  <a:pt x="5082" y="2361"/>
                  <a:pt x="5085" y="2331"/>
                </a:cubicBezTo>
                <a:cubicBezTo>
                  <a:pt x="5086" y="2320"/>
                  <a:pt x="5087" y="2310"/>
                  <a:pt x="5086" y="2300"/>
                </a:cubicBezTo>
                <a:cubicBezTo>
                  <a:pt x="5086" y="2295"/>
                  <a:pt x="5086" y="2290"/>
                  <a:pt x="5085" y="2285"/>
                </a:cubicBezTo>
                <a:cubicBezTo>
                  <a:pt x="5084" y="2281"/>
                  <a:pt x="5082" y="2276"/>
                  <a:pt x="5081" y="2272"/>
                </a:cubicBezTo>
                <a:cubicBezTo>
                  <a:pt x="5052" y="2228"/>
                  <a:pt x="5009" y="2193"/>
                  <a:pt x="5011" y="2134"/>
                </a:cubicBezTo>
                <a:cubicBezTo>
                  <a:pt x="5010" y="2128"/>
                  <a:pt x="5008" y="2122"/>
                  <a:pt x="5006" y="2116"/>
                </a:cubicBezTo>
                <a:cubicBezTo>
                  <a:pt x="5004" y="2105"/>
                  <a:pt x="5001" y="2095"/>
                  <a:pt x="4999" y="2085"/>
                </a:cubicBezTo>
                <a:cubicBezTo>
                  <a:pt x="4997" y="2074"/>
                  <a:pt x="4995" y="2064"/>
                  <a:pt x="4993" y="2053"/>
                </a:cubicBezTo>
                <a:cubicBezTo>
                  <a:pt x="5000" y="1967"/>
                  <a:pt x="4905" y="1958"/>
                  <a:pt x="4846" y="1973"/>
                </a:cubicBezTo>
                <a:cubicBezTo>
                  <a:pt x="4841" y="1974"/>
                  <a:pt x="4836" y="1975"/>
                  <a:pt x="4831" y="1976"/>
                </a:cubicBezTo>
                <a:cubicBezTo>
                  <a:pt x="4796" y="1979"/>
                  <a:pt x="4763" y="1960"/>
                  <a:pt x="4733" y="1976"/>
                </a:cubicBezTo>
                <a:cubicBezTo>
                  <a:pt x="4685" y="2002"/>
                  <a:pt x="4728" y="2060"/>
                  <a:pt x="4722" y="2106"/>
                </a:cubicBezTo>
                <a:cubicBezTo>
                  <a:pt x="4719" y="2110"/>
                  <a:pt x="4715" y="2113"/>
                  <a:pt x="4712" y="2116"/>
                </a:cubicBezTo>
                <a:cubicBezTo>
                  <a:pt x="4677" y="2143"/>
                  <a:pt x="4620" y="2137"/>
                  <a:pt x="4580" y="2116"/>
                </a:cubicBezTo>
                <a:cubicBezTo>
                  <a:pt x="4575" y="2114"/>
                  <a:pt x="4570" y="2112"/>
                  <a:pt x="4565" y="2110"/>
                </a:cubicBezTo>
                <a:cubicBezTo>
                  <a:pt x="4547" y="2104"/>
                  <a:pt x="4529" y="2101"/>
                  <a:pt x="4508" y="2105"/>
                </a:cubicBezTo>
                <a:cubicBezTo>
                  <a:pt x="4504" y="2106"/>
                  <a:pt x="4500" y="2107"/>
                  <a:pt x="4495" y="2109"/>
                </a:cubicBezTo>
                <a:cubicBezTo>
                  <a:pt x="4444" y="2113"/>
                  <a:pt x="4409" y="2078"/>
                  <a:pt x="4361" y="2069"/>
                </a:cubicBezTo>
                <a:cubicBezTo>
                  <a:pt x="4357" y="2067"/>
                  <a:pt x="4354" y="2062"/>
                  <a:pt x="4352" y="2058"/>
                </a:cubicBezTo>
                <a:cubicBezTo>
                  <a:pt x="4349" y="2051"/>
                  <a:pt x="4349" y="2038"/>
                  <a:pt x="4349" y="2029"/>
                </a:cubicBezTo>
                <a:cubicBezTo>
                  <a:pt x="4349" y="2027"/>
                  <a:pt x="4350" y="2025"/>
                  <a:pt x="4350" y="2023"/>
                </a:cubicBezTo>
                <a:cubicBezTo>
                  <a:pt x="4357" y="1980"/>
                  <a:pt x="4413" y="1963"/>
                  <a:pt x="4400" y="1914"/>
                </a:cubicBezTo>
                <a:cubicBezTo>
                  <a:pt x="4387" y="1874"/>
                  <a:pt x="4336" y="1865"/>
                  <a:pt x="4298" y="1855"/>
                </a:cubicBezTo>
                <a:cubicBezTo>
                  <a:pt x="4293" y="1852"/>
                  <a:pt x="4289" y="1849"/>
                  <a:pt x="4285" y="1846"/>
                </a:cubicBezTo>
                <a:cubicBezTo>
                  <a:pt x="4274" y="1836"/>
                  <a:pt x="4267" y="1824"/>
                  <a:pt x="4269" y="1807"/>
                </a:cubicBezTo>
                <a:cubicBezTo>
                  <a:pt x="4269" y="1806"/>
                  <a:pt x="4269" y="1805"/>
                  <a:pt x="4268" y="1804"/>
                </a:cubicBezTo>
                <a:cubicBezTo>
                  <a:pt x="4258" y="1760"/>
                  <a:pt x="4223" y="1740"/>
                  <a:pt x="4193" y="1717"/>
                </a:cubicBezTo>
                <a:cubicBezTo>
                  <a:pt x="4189" y="1713"/>
                  <a:pt x="4184" y="1710"/>
                  <a:pt x="4180" y="1706"/>
                </a:cubicBezTo>
                <a:cubicBezTo>
                  <a:pt x="4150" y="1683"/>
                  <a:pt x="4137" y="1648"/>
                  <a:pt x="4124" y="1613"/>
                </a:cubicBezTo>
                <a:cubicBezTo>
                  <a:pt x="4121" y="1607"/>
                  <a:pt x="4118" y="1601"/>
                  <a:pt x="4116" y="1595"/>
                </a:cubicBezTo>
                <a:cubicBezTo>
                  <a:pt x="4102" y="1566"/>
                  <a:pt x="4087" y="1539"/>
                  <a:pt x="4074" y="1512"/>
                </a:cubicBezTo>
                <a:cubicBezTo>
                  <a:pt x="4071" y="1506"/>
                  <a:pt x="4068" y="1501"/>
                  <a:pt x="4065" y="1496"/>
                </a:cubicBezTo>
                <a:cubicBezTo>
                  <a:pt x="4050" y="1470"/>
                  <a:pt x="4036" y="1443"/>
                  <a:pt x="4030" y="1412"/>
                </a:cubicBezTo>
                <a:cubicBezTo>
                  <a:pt x="4029" y="1406"/>
                  <a:pt x="4028" y="1400"/>
                  <a:pt x="4027" y="1394"/>
                </a:cubicBezTo>
                <a:cubicBezTo>
                  <a:pt x="4024" y="1369"/>
                  <a:pt x="4025" y="1343"/>
                  <a:pt x="4020" y="1321"/>
                </a:cubicBezTo>
                <a:cubicBezTo>
                  <a:pt x="4019" y="1320"/>
                  <a:pt x="4018" y="1319"/>
                  <a:pt x="4018" y="1317"/>
                </a:cubicBezTo>
                <a:cubicBezTo>
                  <a:pt x="4007" y="1295"/>
                  <a:pt x="3991" y="1281"/>
                  <a:pt x="4004" y="1245"/>
                </a:cubicBezTo>
                <a:cubicBezTo>
                  <a:pt x="4008" y="1236"/>
                  <a:pt x="3999" y="1223"/>
                  <a:pt x="3993" y="1213"/>
                </a:cubicBezTo>
                <a:cubicBezTo>
                  <a:pt x="3989" y="1204"/>
                  <a:pt x="3983" y="1196"/>
                  <a:pt x="3978" y="1188"/>
                </a:cubicBezTo>
                <a:cubicBezTo>
                  <a:pt x="3942" y="1132"/>
                  <a:pt x="3897" y="1077"/>
                  <a:pt x="3903" y="1005"/>
                </a:cubicBezTo>
                <a:cubicBezTo>
                  <a:pt x="3902" y="996"/>
                  <a:pt x="3901" y="987"/>
                  <a:pt x="3900" y="979"/>
                </a:cubicBezTo>
                <a:cubicBezTo>
                  <a:pt x="3895" y="944"/>
                  <a:pt x="3887" y="912"/>
                  <a:pt x="3866" y="883"/>
                </a:cubicBezTo>
                <a:cubicBezTo>
                  <a:pt x="3860" y="875"/>
                  <a:pt x="3853" y="867"/>
                  <a:pt x="3845" y="859"/>
                </a:cubicBezTo>
                <a:cubicBezTo>
                  <a:pt x="3839" y="854"/>
                  <a:pt x="3833" y="849"/>
                  <a:pt x="3827" y="845"/>
                </a:cubicBezTo>
                <a:cubicBezTo>
                  <a:pt x="3836" y="850"/>
                  <a:pt x="3844" y="850"/>
                  <a:pt x="3853" y="855"/>
                </a:cubicBezTo>
                <a:cubicBezTo>
                  <a:pt x="3846" y="853"/>
                  <a:pt x="3840" y="851"/>
                  <a:pt x="3833" y="849"/>
                </a:cubicBezTo>
                <a:cubicBezTo>
                  <a:pt x="3775" y="801"/>
                  <a:pt x="3689" y="771"/>
                  <a:pt x="3644" y="708"/>
                </a:cubicBezTo>
                <a:cubicBezTo>
                  <a:pt x="3640" y="703"/>
                  <a:pt x="3637" y="698"/>
                  <a:pt x="3634" y="693"/>
                </a:cubicBezTo>
                <a:cubicBezTo>
                  <a:pt x="3646" y="638"/>
                  <a:pt x="3637" y="585"/>
                  <a:pt x="3590" y="554"/>
                </a:cubicBezTo>
                <a:cubicBezTo>
                  <a:pt x="3586" y="551"/>
                  <a:pt x="3583" y="547"/>
                  <a:pt x="3579" y="543"/>
                </a:cubicBezTo>
                <a:cubicBezTo>
                  <a:pt x="3559" y="525"/>
                  <a:pt x="3538" y="507"/>
                  <a:pt x="3510" y="496"/>
                </a:cubicBezTo>
                <a:cubicBezTo>
                  <a:pt x="3507" y="494"/>
                  <a:pt x="3503" y="492"/>
                  <a:pt x="3499" y="490"/>
                </a:cubicBezTo>
                <a:cubicBezTo>
                  <a:pt x="3489" y="484"/>
                  <a:pt x="3479" y="478"/>
                  <a:pt x="3469" y="472"/>
                </a:cubicBezTo>
                <a:cubicBezTo>
                  <a:pt x="3465" y="469"/>
                  <a:pt x="3461" y="466"/>
                  <a:pt x="3457" y="464"/>
                </a:cubicBezTo>
                <a:cubicBezTo>
                  <a:pt x="3448" y="457"/>
                  <a:pt x="3437" y="451"/>
                  <a:pt x="3425" y="446"/>
                </a:cubicBezTo>
                <a:cubicBezTo>
                  <a:pt x="3421" y="444"/>
                  <a:pt x="3417" y="442"/>
                  <a:pt x="3413" y="441"/>
                </a:cubicBezTo>
                <a:cubicBezTo>
                  <a:pt x="3408" y="438"/>
                  <a:pt x="3403" y="436"/>
                  <a:pt x="3397" y="434"/>
                </a:cubicBezTo>
                <a:cubicBezTo>
                  <a:pt x="3392" y="432"/>
                  <a:pt x="3387" y="431"/>
                  <a:pt x="3381" y="429"/>
                </a:cubicBezTo>
                <a:cubicBezTo>
                  <a:pt x="3348" y="421"/>
                  <a:pt x="3275" y="425"/>
                  <a:pt x="3286" y="371"/>
                </a:cubicBezTo>
                <a:cubicBezTo>
                  <a:pt x="3288" y="366"/>
                  <a:pt x="3291" y="362"/>
                  <a:pt x="3296" y="359"/>
                </a:cubicBezTo>
                <a:cubicBezTo>
                  <a:pt x="3302" y="357"/>
                  <a:pt x="3308" y="356"/>
                  <a:pt x="3313" y="353"/>
                </a:cubicBezTo>
                <a:cubicBezTo>
                  <a:pt x="3346" y="336"/>
                  <a:pt x="3354" y="289"/>
                  <a:pt x="3331" y="266"/>
                </a:cubicBezTo>
                <a:cubicBezTo>
                  <a:pt x="3296" y="221"/>
                  <a:pt x="3236" y="226"/>
                  <a:pt x="3199" y="190"/>
                </a:cubicBezTo>
                <a:cubicBezTo>
                  <a:pt x="3195" y="187"/>
                  <a:pt x="3191" y="183"/>
                  <a:pt x="3187" y="179"/>
                </a:cubicBezTo>
                <a:cubicBezTo>
                  <a:pt x="3172" y="163"/>
                  <a:pt x="3159" y="145"/>
                  <a:pt x="3151" y="122"/>
                </a:cubicBezTo>
                <a:cubicBezTo>
                  <a:pt x="3148" y="116"/>
                  <a:pt x="3146" y="111"/>
                  <a:pt x="3144" y="105"/>
                </a:cubicBezTo>
                <a:cubicBezTo>
                  <a:pt x="3140" y="101"/>
                  <a:pt x="3137" y="97"/>
                  <a:pt x="3133" y="92"/>
                </a:cubicBezTo>
                <a:cubicBezTo>
                  <a:pt x="3109" y="67"/>
                  <a:pt x="3081" y="46"/>
                  <a:pt x="3049" y="29"/>
                </a:cubicBezTo>
                <a:cubicBezTo>
                  <a:pt x="3044" y="26"/>
                  <a:pt x="3040" y="23"/>
                  <a:pt x="3035" y="21"/>
                </a:cubicBezTo>
                <a:cubicBezTo>
                  <a:pt x="3030" y="18"/>
                  <a:pt x="3025" y="16"/>
                  <a:pt x="3020" y="14"/>
                </a:cubicBezTo>
                <a:cubicBezTo>
                  <a:pt x="2947" y="0"/>
                  <a:pt x="2887" y="66"/>
                  <a:pt x="2843" y="121"/>
                </a:cubicBezTo>
                <a:cubicBezTo>
                  <a:pt x="2839" y="125"/>
                  <a:pt x="2834" y="129"/>
                  <a:pt x="2828" y="132"/>
                </a:cubicBezTo>
                <a:cubicBezTo>
                  <a:pt x="2823" y="135"/>
                  <a:pt x="2817" y="137"/>
                  <a:pt x="2810" y="138"/>
                </a:cubicBezTo>
                <a:cubicBezTo>
                  <a:pt x="2805" y="139"/>
                  <a:pt x="2801" y="141"/>
                  <a:pt x="2797" y="143"/>
                </a:cubicBezTo>
                <a:cubicBezTo>
                  <a:pt x="2785" y="148"/>
                  <a:pt x="2774" y="159"/>
                  <a:pt x="2766" y="177"/>
                </a:cubicBezTo>
                <a:cubicBezTo>
                  <a:pt x="2763" y="182"/>
                  <a:pt x="2760" y="187"/>
                  <a:pt x="2757" y="193"/>
                </a:cubicBezTo>
                <a:cubicBezTo>
                  <a:pt x="2740" y="230"/>
                  <a:pt x="2731" y="281"/>
                  <a:pt x="2706" y="310"/>
                </a:cubicBezTo>
                <a:cubicBezTo>
                  <a:pt x="2702" y="315"/>
                  <a:pt x="2699" y="320"/>
                  <a:pt x="2695" y="326"/>
                </a:cubicBezTo>
                <a:cubicBezTo>
                  <a:pt x="2691" y="332"/>
                  <a:pt x="2687" y="338"/>
                  <a:pt x="2683" y="343"/>
                </a:cubicBezTo>
                <a:cubicBezTo>
                  <a:pt x="2662" y="372"/>
                  <a:pt x="2632" y="336"/>
                  <a:pt x="2606" y="359"/>
                </a:cubicBezTo>
                <a:cubicBezTo>
                  <a:pt x="2576" y="385"/>
                  <a:pt x="2580" y="456"/>
                  <a:pt x="2525" y="451"/>
                </a:cubicBezTo>
                <a:cubicBezTo>
                  <a:pt x="2521" y="451"/>
                  <a:pt x="2517" y="450"/>
                  <a:pt x="2514" y="450"/>
                </a:cubicBezTo>
                <a:cubicBezTo>
                  <a:pt x="2502" y="448"/>
                  <a:pt x="2492" y="446"/>
                  <a:pt x="2482" y="444"/>
                </a:cubicBezTo>
                <a:cubicBezTo>
                  <a:pt x="2476" y="443"/>
                  <a:pt x="2470" y="441"/>
                  <a:pt x="2464" y="439"/>
                </a:cubicBezTo>
                <a:cubicBezTo>
                  <a:pt x="2454" y="430"/>
                  <a:pt x="2444" y="422"/>
                  <a:pt x="2433" y="415"/>
                </a:cubicBezTo>
                <a:cubicBezTo>
                  <a:pt x="2427" y="411"/>
                  <a:pt x="2422" y="408"/>
                  <a:pt x="2417" y="404"/>
                </a:cubicBezTo>
                <a:cubicBezTo>
                  <a:pt x="2395" y="381"/>
                  <a:pt x="2417" y="336"/>
                  <a:pt x="2382" y="332"/>
                </a:cubicBezTo>
                <a:cubicBezTo>
                  <a:pt x="2335" y="332"/>
                  <a:pt x="2296" y="367"/>
                  <a:pt x="2248" y="376"/>
                </a:cubicBezTo>
                <a:cubicBezTo>
                  <a:pt x="2244" y="376"/>
                  <a:pt x="2240" y="376"/>
                  <a:pt x="2236" y="375"/>
                </a:cubicBezTo>
                <a:cubicBezTo>
                  <a:pt x="2223" y="372"/>
                  <a:pt x="2210" y="365"/>
                  <a:pt x="2198" y="359"/>
                </a:cubicBezTo>
                <a:cubicBezTo>
                  <a:pt x="2192" y="355"/>
                  <a:pt x="2186" y="351"/>
                  <a:pt x="2180" y="348"/>
                </a:cubicBezTo>
                <a:cubicBezTo>
                  <a:pt x="2174" y="345"/>
                  <a:pt x="2167" y="343"/>
                  <a:pt x="2160" y="343"/>
                </a:cubicBezTo>
                <a:cubicBezTo>
                  <a:pt x="2130" y="343"/>
                  <a:pt x="2113" y="376"/>
                  <a:pt x="2091" y="440"/>
                </a:cubicBezTo>
                <a:cubicBezTo>
                  <a:pt x="2083" y="466"/>
                  <a:pt x="2076" y="487"/>
                  <a:pt x="2070" y="504"/>
                </a:cubicBezTo>
                <a:cubicBezTo>
                  <a:pt x="2068" y="508"/>
                  <a:pt x="2067" y="512"/>
                  <a:pt x="2065" y="516"/>
                </a:cubicBezTo>
                <a:cubicBezTo>
                  <a:pt x="2054" y="558"/>
                  <a:pt x="2016" y="567"/>
                  <a:pt x="1998" y="602"/>
                </a:cubicBezTo>
                <a:cubicBezTo>
                  <a:pt x="1981" y="655"/>
                  <a:pt x="2011" y="731"/>
                  <a:pt x="1960" y="770"/>
                </a:cubicBezTo>
                <a:cubicBezTo>
                  <a:pt x="1956" y="772"/>
                  <a:pt x="1952" y="774"/>
                  <a:pt x="1948" y="776"/>
                </a:cubicBezTo>
                <a:cubicBezTo>
                  <a:pt x="1944" y="779"/>
                  <a:pt x="1941" y="781"/>
                  <a:pt x="1938" y="784"/>
                </a:cubicBezTo>
                <a:cubicBezTo>
                  <a:pt x="1933" y="790"/>
                  <a:pt x="1930" y="796"/>
                  <a:pt x="1927" y="803"/>
                </a:cubicBezTo>
                <a:cubicBezTo>
                  <a:pt x="1912" y="895"/>
                  <a:pt x="1886" y="983"/>
                  <a:pt x="1901" y="1078"/>
                </a:cubicBezTo>
                <a:cubicBezTo>
                  <a:pt x="1901" y="1088"/>
                  <a:pt x="1900" y="1099"/>
                  <a:pt x="1899" y="1110"/>
                </a:cubicBezTo>
                <a:cubicBezTo>
                  <a:pt x="1899" y="1115"/>
                  <a:pt x="1898" y="1121"/>
                  <a:pt x="1898" y="1126"/>
                </a:cubicBezTo>
                <a:cubicBezTo>
                  <a:pt x="1897" y="1132"/>
                  <a:pt x="1896" y="1137"/>
                  <a:pt x="1895" y="1143"/>
                </a:cubicBezTo>
                <a:cubicBezTo>
                  <a:pt x="1886" y="1174"/>
                  <a:pt x="1865" y="1200"/>
                  <a:pt x="1836" y="1201"/>
                </a:cubicBezTo>
                <a:cubicBezTo>
                  <a:pt x="1831" y="1202"/>
                  <a:pt x="1826" y="1202"/>
                  <a:pt x="1820" y="1201"/>
                </a:cubicBezTo>
                <a:cubicBezTo>
                  <a:pt x="1815" y="1202"/>
                  <a:pt x="1809" y="1202"/>
                  <a:pt x="1803" y="1202"/>
                </a:cubicBezTo>
                <a:cubicBezTo>
                  <a:pt x="1779" y="1202"/>
                  <a:pt x="1754" y="1198"/>
                  <a:pt x="1732" y="1196"/>
                </a:cubicBezTo>
                <a:cubicBezTo>
                  <a:pt x="1726" y="1195"/>
                  <a:pt x="1719" y="1194"/>
                  <a:pt x="1712" y="1193"/>
                </a:cubicBezTo>
                <a:cubicBezTo>
                  <a:pt x="1680" y="1189"/>
                  <a:pt x="1648" y="1189"/>
                  <a:pt x="1622" y="1209"/>
                </a:cubicBezTo>
                <a:cubicBezTo>
                  <a:pt x="1618" y="1213"/>
                  <a:pt x="1614" y="1216"/>
                  <a:pt x="1610" y="1220"/>
                </a:cubicBezTo>
                <a:cubicBezTo>
                  <a:pt x="1598" y="1232"/>
                  <a:pt x="1588" y="1247"/>
                  <a:pt x="1578" y="1264"/>
                </a:cubicBezTo>
                <a:cubicBezTo>
                  <a:pt x="1575" y="1268"/>
                  <a:pt x="1573" y="1273"/>
                  <a:pt x="1570" y="1277"/>
                </a:cubicBezTo>
                <a:cubicBezTo>
                  <a:pt x="1566" y="1301"/>
                  <a:pt x="1557" y="1328"/>
                  <a:pt x="1543" y="1351"/>
                </a:cubicBezTo>
                <a:cubicBezTo>
                  <a:pt x="1540" y="1355"/>
                  <a:pt x="1537" y="1360"/>
                  <a:pt x="1534" y="1364"/>
                </a:cubicBezTo>
                <a:cubicBezTo>
                  <a:pt x="1520" y="1395"/>
                  <a:pt x="1489" y="1418"/>
                  <a:pt x="1461" y="1436"/>
                </a:cubicBezTo>
                <a:cubicBezTo>
                  <a:pt x="1456" y="1439"/>
                  <a:pt x="1451" y="1443"/>
                  <a:pt x="1446" y="1446"/>
                </a:cubicBezTo>
                <a:cubicBezTo>
                  <a:pt x="1410" y="1472"/>
                  <a:pt x="1382" y="1499"/>
                  <a:pt x="1393" y="1556"/>
                </a:cubicBezTo>
                <a:cubicBezTo>
                  <a:pt x="1392" y="1561"/>
                  <a:pt x="1391" y="1566"/>
                  <a:pt x="1390" y="1571"/>
                </a:cubicBezTo>
                <a:cubicBezTo>
                  <a:pt x="1345" y="1634"/>
                  <a:pt x="1285" y="1707"/>
                  <a:pt x="1213" y="1734"/>
                </a:cubicBezTo>
                <a:cubicBezTo>
                  <a:pt x="1207" y="1736"/>
                  <a:pt x="1201" y="1738"/>
                  <a:pt x="1195" y="1740"/>
                </a:cubicBezTo>
                <a:cubicBezTo>
                  <a:pt x="1186" y="1742"/>
                  <a:pt x="1175" y="1745"/>
                  <a:pt x="1165" y="1746"/>
                </a:cubicBezTo>
                <a:cubicBezTo>
                  <a:pt x="1160" y="1747"/>
                  <a:pt x="1155" y="1748"/>
                  <a:pt x="1150" y="1748"/>
                </a:cubicBezTo>
                <a:cubicBezTo>
                  <a:pt x="1136" y="1754"/>
                  <a:pt x="1123" y="1750"/>
                  <a:pt x="1114" y="1741"/>
                </a:cubicBezTo>
                <a:cubicBezTo>
                  <a:pt x="1109" y="1738"/>
                  <a:pt x="1105" y="1734"/>
                  <a:pt x="1102" y="1729"/>
                </a:cubicBezTo>
                <a:cubicBezTo>
                  <a:pt x="1084" y="1613"/>
                  <a:pt x="998" y="1608"/>
                  <a:pt x="913" y="1656"/>
                </a:cubicBezTo>
                <a:cubicBezTo>
                  <a:pt x="907" y="1657"/>
                  <a:pt x="900" y="1657"/>
                  <a:pt x="894" y="1656"/>
                </a:cubicBezTo>
                <a:cubicBezTo>
                  <a:pt x="851" y="1650"/>
                  <a:pt x="820" y="1601"/>
                  <a:pt x="786" y="1617"/>
                </a:cubicBezTo>
                <a:cubicBezTo>
                  <a:pt x="772" y="1625"/>
                  <a:pt x="762" y="1636"/>
                  <a:pt x="754" y="1648"/>
                </a:cubicBezTo>
                <a:cubicBezTo>
                  <a:pt x="750" y="1655"/>
                  <a:pt x="747" y="1661"/>
                  <a:pt x="744" y="1668"/>
                </a:cubicBezTo>
                <a:cubicBezTo>
                  <a:pt x="742" y="1699"/>
                  <a:pt x="732" y="1721"/>
                  <a:pt x="718" y="1738"/>
                </a:cubicBezTo>
                <a:cubicBezTo>
                  <a:pt x="715" y="1741"/>
                  <a:pt x="711" y="1744"/>
                  <a:pt x="708" y="1747"/>
                </a:cubicBezTo>
                <a:cubicBezTo>
                  <a:pt x="704" y="1752"/>
                  <a:pt x="701" y="1757"/>
                  <a:pt x="698" y="1762"/>
                </a:cubicBezTo>
                <a:cubicBezTo>
                  <a:pt x="695" y="1767"/>
                  <a:pt x="692" y="1772"/>
                  <a:pt x="689" y="1777"/>
                </a:cubicBezTo>
                <a:cubicBezTo>
                  <a:pt x="688" y="1784"/>
                  <a:pt x="687" y="1789"/>
                  <a:pt x="684" y="1795"/>
                </a:cubicBezTo>
                <a:cubicBezTo>
                  <a:pt x="682" y="1800"/>
                  <a:pt x="679" y="1804"/>
                  <a:pt x="676" y="1808"/>
                </a:cubicBezTo>
                <a:cubicBezTo>
                  <a:pt x="660" y="1825"/>
                  <a:pt x="644" y="1843"/>
                  <a:pt x="634" y="1862"/>
                </a:cubicBezTo>
                <a:cubicBezTo>
                  <a:pt x="632" y="1867"/>
                  <a:pt x="630" y="1872"/>
                  <a:pt x="629" y="1877"/>
                </a:cubicBezTo>
                <a:cubicBezTo>
                  <a:pt x="631" y="1915"/>
                  <a:pt x="655" y="1949"/>
                  <a:pt x="651" y="1982"/>
                </a:cubicBezTo>
                <a:cubicBezTo>
                  <a:pt x="650" y="1988"/>
                  <a:pt x="648" y="1993"/>
                  <a:pt x="646" y="1999"/>
                </a:cubicBezTo>
                <a:cubicBezTo>
                  <a:pt x="631" y="2033"/>
                  <a:pt x="618" y="2065"/>
                  <a:pt x="599" y="2097"/>
                </a:cubicBezTo>
                <a:cubicBezTo>
                  <a:pt x="596" y="2102"/>
                  <a:pt x="594" y="2108"/>
                  <a:pt x="591" y="2113"/>
                </a:cubicBezTo>
                <a:cubicBezTo>
                  <a:pt x="577" y="2150"/>
                  <a:pt x="575" y="2192"/>
                  <a:pt x="582" y="2232"/>
                </a:cubicBezTo>
                <a:cubicBezTo>
                  <a:pt x="583" y="2237"/>
                  <a:pt x="584" y="2243"/>
                  <a:pt x="586" y="2249"/>
                </a:cubicBezTo>
                <a:cubicBezTo>
                  <a:pt x="601" y="2277"/>
                  <a:pt x="601" y="2304"/>
                  <a:pt x="581" y="2326"/>
                </a:cubicBezTo>
                <a:cubicBezTo>
                  <a:pt x="577" y="2330"/>
                  <a:pt x="574" y="2333"/>
                  <a:pt x="569" y="2336"/>
                </a:cubicBezTo>
                <a:cubicBezTo>
                  <a:pt x="543" y="2353"/>
                  <a:pt x="503" y="2360"/>
                  <a:pt x="471" y="2371"/>
                </a:cubicBezTo>
                <a:cubicBezTo>
                  <a:pt x="466" y="2372"/>
                  <a:pt x="461" y="2374"/>
                  <a:pt x="457" y="2376"/>
                </a:cubicBezTo>
                <a:cubicBezTo>
                  <a:pt x="442" y="2379"/>
                  <a:pt x="427" y="2382"/>
                  <a:pt x="413" y="2386"/>
                </a:cubicBezTo>
                <a:cubicBezTo>
                  <a:pt x="408" y="2387"/>
                  <a:pt x="403" y="2388"/>
                  <a:pt x="398" y="2390"/>
                </a:cubicBezTo>
                <a:cubicBezTo>
                  <a:pt x="379" y="2402"/>
                  <a:pt x="359" y="2412"/>
                  <a:pt x="339" y="2420"/>
                </a:cubicBezTo>
                <a:cubicBezTo>
                  <a:pt x="333" y="2422"/>
                  <a:pt x="328" y="2424"/>
                  <a:pt x="323" y="2426"/>
                </a:cubicBezTo>
                <a:cubicBezTo>
                  <a:pt x="282" y="2432"/>
                  <a:pt x="265" y="2477"/>
                  <a:pt x="260" y="2516"/>
                </a:cubicBezTo>
                <a:cubicBezTo>
                  <a:pt x="260" y="2543"/>
                  <a:pt x="221" y="2539"/>
                  <a:pt x="209" y="2560"/>
                </a:cubicBezTo>
                <a:cubicBezTo>
                  <a:pt x="205" y="2565"/>
                  <a:pt x="202" y="2570"/>
                  <a:pt x="199" y="2575"/>
                </a:cubicBezTo>
                <a:cubicBezTo>
                  <a:pt x="157" y="2672"/>
                  <a:pt x="118" y="2760"/>
                  <a:pt x="21" y="2809"/>
                </a:cubicBezTo>
                <a:cubicBezTo>
                  <a:pt x="18" y="2813"/>
                  <a:pt x="15" y="2817"/>
                  <a:pt x="12" y="2822"/>
                </a:cubicBezTo>
                <a:cubicBezTo>
                  <a:pt x="6" y="2832"/>
                  <a:pt x="3" y="2843"/>
                  <a:pt x="1" y="2856"/>
                </a:cubicBezTo>
                <a:cubicBezTo>
                  <a:pt x="0" y="2867"/>
                  <a:pt x="1" y="2878"/>
                  <a:pt x="2" y="2887"/>
                </a:cubicBezTo>
                <a:cubicBezTo>
                  <a:pt x="3" y="2896"/>
                  <a:pt x="3" y="2903"/>
                  <a:pt x="4" y="2907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93DC3C-B748-4DC0-A39A-C334517AC565}"/>
              </a:ext>
            </a:extLst>
          </p:cNvPr>
          <p:cNvSpPr txBox="1"/>
          <p:nvPr/>
        </p:nvSpPr>
        <p:spPr>
          <a:xfrm>
            <a:off x="911240" y="536576"/>
            <a:ext cx="358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+mj-lt"/>
              </a:rPr>
              <a:t>Infographic </a:t>
            </a:r>
          </a:p>
          <a:p>
            <a:r>
              <a:rPr lang="en-US" altLang="ko-KR" sz="5400" dirty="0">
                <a:latin typeface="+mj-lt"/>
              </a:rPr>
              <a:t>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F904E6-1DEC-4828-99CE-A52021134232}"/>
              </a:ext>
            </a:extLst>
          </p:cNvPr>
          <p:cNvSpPr txBox="1"/>
          <p:nvPr/>
        </p:nvSpPr>
        <p:spPr>
          <a:xfrm>
            <a:off x="911240" y="3134645"/>
            <a:ext cx="4752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874BC85-D1A3-4AE9-B019-397ABE8CD274}"/>
              </a:ext>
            </a:extLst>
          </p:cNvPr>
          <p:cNvSpPr txBox="1"/>
          <p:nvPr/>
        </p:nvSpPr>
        <p:spPr>
          <a:xfrm>
            <a:off x="911239" y="2678506"/>
            <a:ext cx="4752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xmlns="" id="{97AEA4D1-F28F-453F-BACC-E738CC344268}"/>
              </a:ext>
            </a:extLst>
          </p:cNvPr>
          <p:cNvSpPr/>
          <p:nvPr/>
        </p:nvSpPr>
        <p:spPr>
          <a:xfrm>
            <a:off x="911240" y="2364514"/>
            <a:ext cx="4896000" cy="8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8E9DE6A-71DB-4292-90F7-90980BEFF8AF}"/>
              </a:ext>
            </a:extLst>
          </p:cNvPr>
          <p:cNvGrpSpPr/>
          <p:nvPr/>
        </p:nvGrpSpPr>
        <p:grpSpPr>
          <a:xfrm>
            <a:off x="8351521" y="470408"/>
            <a:ext cx="1384661" cy="1894106"/>
            <a:chOff x="963295" y="160338"/>
            <a:chExt cx="572137" cy="7826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968839F4-0A7F-4F5F-A127-407BA41B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160338"/>
              <a:ext cx="53975" cy="76200"/>
            </a:xfrm>
            <a:custGeom>
              <a:avLst/>
              <a:gdLst>
                <a:gd name="T0" fmla="*/ 0 w 70"/>
                <a:gd name="T1" fmla="*/ 41 h 100"/>
                <a:gd name="T2" fmla="*/ 9 w 70"/>
                <a:gd name="T3" fmla="*/ 13 h 100"/>
                <a:gd name="T4" fmla="*/ 35 w 70"/>
                <a:gd name="T5" fmla="*/ 1 h 100"/>
                <a:gd name="T6" fmla="*/ 61 w 70"/>
                <a:gd name="T7" fmla="*/ 13 h 100"/>
                <a:gd name="T8" fmla="*/ 70 w 70"/>
                <a:gd name="T9" fmla="*/ 41 h 100"/>
                <a:gd name="T10" fmla="*/ 70 w 70"/>
                <a:gd name="T11" fmla="*/ 90 h 100"/>
                <a:gd name="T12" fmla="*/ 70 w 70"/>
                <a:gd name="T13" fmla="*/ 100 h 100"/>
                <a:gd name="T14" fmla="*/ 58 w 70"/>
                <a:gd name="T15" fmla="*/ 100 h 100"/>
                <a:gd name="T16" fmla="*/ 11 w 70"/>
                <a:gd name="T17" fmla="*/ 100 h 100"/>
                <a:gd name="T18" fmla="*/ 0 w 70"/>
                <a:gd name="T19" fmla="*/ 100 h 100"/>
                <a:gd name="T20" fmla="*/ 0 w 70"/>
                <a:gd name="T21" fmla="*/ 90 h 100"/>
                <a:gd name="T22" fmla="*/ 0 w 70"/>
                <a:gd name="T23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0">
                  <a:moveTo>
                    <a:pt x="0" y="41"/>
                  </a:moveTo>
                  <a:cubicBezTo>
                    <a:pt x="0" y="30"/>
                    <a:pt x="3" y="21"/>
                    <a:pt x="9" y="13"/>
                  </a:cubicBezTo>
                  <a:cubicBezTo>
                    <a:pt x="15" y="4"/>
                    <a:pt x="25" y="1"/>
                    <a:pt x="35" y="1"/>
                  </a:cubicBezTo>
                  <a:cubicBezTo>
                    <a:pt x="46" y="0"/>
                    <a:pt x="55" y="4"/>
                    <a:pt x="61" y="13"/>
                  </a:cubicBezTo>
                  <a:cubicBezTo>
                    <a:pt x="67" y="21"/>
                    <a:pt x="70" y="30"/>
                    <a:pt x="70" y="41"/>
                  </a:cubicBezTo>
                  <a:lnTo>
                    <a:pt x="70" y="90"/>
                  </a:lnTo>
                  <a:lnTo>
                    <a:pt x="70" y="100"/>
                  </a:lnTo>
                  <a:lnTo>
                    <a:pt x="58" y="100"/>
                  </a:lnTo>
                  <a:lnTo>
                    <a:pt x="11" y="100"/>
                  </a:lnTo>
                  <a:lnTo>
                    <a:pt x="0" y="100"/>
                  </a:lnTo>
                  <a:lnTo>
                    <a:pt x="0" y="9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8527B325-A237-4AC0-AB59-F6BA0B5BE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3" y="248851"/>
              <a:ext cx="557849" cy="172224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1B5923A2-68BD-4C2C-91F8-65ED5BCD5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95" y="528273"/>
              <a:ext cx="557849" cy="175356"/>
            </a:xfrm>
            <a:custGeom>
              <a:avLst/>
              <a:gdLst>
                <a:gd name="T0" fmla="*/ 507 w 623"/>
                <a:gd name="T1" fmla="*/ 117 h 233"/>
                <a:gd name="T2" fmla="*/ 623 w 623"/>
                <a:gd name="T3" fmla="*/ 231 h 233"/>
                <a:gd name="T4" fmla="*/ 623 w 623"/>
                <a:gd name="T5" fmla="*/ 233 h 233"/>
                <a:gd name="T6" fmla="*/ 117 w 623"/>
                <a:gd name="T7" fmla="*/ 233 h 233"/>
                <a:gd name="T8" fmla="*/ 0 w 623"/>
                <a:gd name="T9" fmla="*/ 117 h 233"/>
                <a:gd name="T10" fmla="*/ 117 w 623"/>
                <a:gd name="T11" fmla="*/ 0 h 233"/>
                <a:gd name="T12" fmla="*/ 621 w 623"/>
                <a:gd name="T13" fmla="*/ 0 h 233"/>
                <a:gd name="T14" fmla="*/ 623 w 623"/>
                <a:gd name="T15" fmla="*/ 0 h 233"/>
                <a:gd name="T16" fmla="*/ 623 w 623"/>
                <a:gd name="T17" fmla="*/ 2 h 233"/>
                <a:gd name="T18" fmla="*/ 507 w 623"/>
                <a:gd name="T19" fmla="*/ 11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233">
                  <a:moveTo>
                    <a:pt x="507" y="117"/>
                  </a:moveTo>
                  <a:lnTo>
                    <a:pt x="623" y="231"/>
                  </a:lnTo>
                  <a:lnTo>
                    <a:pt x="623" y="233"/>
                  </a:lnTo>
                  <a:lnTo>
                    <a:pt x="117" y="233"/>
                  </a:lnTo>
                  <a:lnTo>
                    <a:pt x="0" y="117"/>
                  </a:lnTo>
                  <a:lnTo>
                    <a:pt x="117" y="0"/>
                  </a:lnTo>
                  <a:lnTo>
                    <a:pt x="621" y="0"/>
                  </a:lnTo>
                  <a:lnTo>
                    <a:pt x="623" y="0"/>
                  </a:lnTo>
                  <a:lnTo>
                    <a:pt x="623" y="2"/>
                  </a:lnTo>
                  <a:lnTo>
                    <a:pt x="507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5FFF07C2-1904-4C4E-B101-ED41AA4E2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438151"/>
              <a:ext cx="53975" cy="77788"/>
            </a:xfrm>
            <a:custGeom>
              <a:avLst/>
              <a:gdLst>
                <a:gd name="T0" fmla="*/ 70 w 70"/>
                <a:gd name="T1" fmla="*/ 11 h 104"/>
                <a:gd name="T2" fmla="*/ 70 w 70"/>
                <a:gd name="T3" fmla="*/ 91 h 104"/>
                <a:gd name="T4" fmla="*/ 70 w 70"/>
                <a:gd name="T5" fmla="*/ 104 h 104"/>
                <a:gd name="T6" fmla="*/ 58 w 70"/>
                <a:gd name="T7" fmla="*/ 104 h 104"/>
                <a:gd name="T8" fmla="*/ 11 w 70"/>
                <a:gd name="T9" fmla="*/ 104 h 104"/>
                <a:gd name="T10" fmla="*/ 0 w 70"/>
                <a:gd name="T11" fmla="*/ 104 h 104"/>
                <a:gd name="T12" fmla="*/ 0 w 70"/>
                <a:gd name="T13" fmla="*/ 91 h 104"/>
                <a:gd name="T14" fmla="*/ 0 w 70"/>
                <a:gd name="T15" fmla="*/ 11 h 104"/>
                <a:gd name="T16" fmla="*/ 0 w 70"/>
                <a:gd name="T17" fmla="*/ 0 h 104"/>
                <a:gd name="T18" fmla="*/ 11 w 70"/>
                <a:gd name="T19" fmla="*/ 0 h 104"/>
                <a:gd name="T20" fmla="*/ 58 w 70"/>
                <a:gd name="T21" fmla="*/ 0 h 104"/>
                <a:gd name="T22" fmla="*/ 70 w 70"/>
                <a:gd name="T23" fmla="*/ 0 h 104"/>
                <a:gd name="T24" fmla="*/ 70 w 70"/>
                <a:gd name="T25" fmla="*/ 1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04">
                  <a:moveTo>
                    <a:pt x="70" y="11"/>
                  </a:moveTo>
                  <a:lnTo>
                    <a:pt x="70" y="91"/>
                  </a:lnTo>
                  <a:lnTo>
                    <a:pt x="70" y="104"/>
                  </a:lnTo>
                  <a:lnTo>
                    <a:pt x="58" y="104"/>
                  </a:lnTo>
                  <a:lnTo>
                    <a:pt x="11" y="104"/>
                  </a:lnTo>
                  <a:lnTo>
                    <a:pt x="0" y="104"/>
                  </a:lnTo>
                  <a:lnTo>
                    <a:pt x="0" y="9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70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0CB374B2-4034-4D90-9057-EE6431511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715963"/>
              <a:ext cx="53975" cy="227013"/>
            </a:xfrm>
            <a:custGeom>
              <a:avLst/>
              <a:gdLst>
                <a:gd name="T0" fmla="*/ 70 w 70"/>
                <a:gd name="T1" fmla="*/ 12 h 299"/>
                <a:gd name="T2" fmla="*/ 70 w 70"/>
                <a:gd name="T3" fmla="*/ 258 h 299"/>
                <a:gd name="T4" fmla="*/ 61 w 70"/>
                <a:gd name="T5" fmla="*/ 285 h 299"/>
                <a:gd name="T6" fmla="*/ 35 w 70"/>
                <a:gd name="T7" fmla="*/ 299 h 299"/>
                <a:gd name="T8" fmla="*/ 9 w 70"/>
                <a:gd name="T9" fmla="*/ 285 h 299"/>
                <a:gd name="T10" fmla="*/ 0 w 70"/>
                <a:gd name="T11" fmla="*/ 258 h 299"/>
                <a:gd name="T12" fmla="*/ 0 w 70"/>
                <a:gd name="T13" fmla="*/ 12 h 299"/>
                <a:gd name="T14" fmla="*/ 0 w 70"/>
                <a:gd name="T15" fmla="*/ 0 h 299"/>
                <a:gd name="T16" fmla="*/ 11 w 70"/>
                <a:gd name="T17" fmla="*/ 0 h 299"/>
                <a:gd name="T18" fmla="*/ 58 w 70"/>
                <a:gd name="T19" fmla="*/ 0 h 299"/>
                <a:gd name="T20" fmla="*/ 70 w 70"/>
                <a:gd name="T21" fmla="*/ 0 h 299"/>
                <a:gd name="T22" fmla="*/ 70 w 70"/>
                <a:gd name="T23" fmla="*/ 1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299">
                  <a:moveTo>
                    <a:pt x="70" y="12"/>
                  </a:moveTo>
                  <a:lnTo>
                    <a:pt x="70" y="258"/>
                  </a:lnTo>
                  <a:cubicBezTo>
                    <a:pt x="70" y="268"/>
                    <a:pt x="67" y="277"/>
                    <a:pt x="61" y="285"/>
                  </a:cubicBezTo>
                  <a:cubicBezTo>
                    <a:pt x="55" y="293"/>
                    <a:pt x="46" y="299"/>
                    <a:pt x="35" y="299"/>
                  </a:cubicBezTo>
                  <a:cubicBezTo>
                    <a:pt x="25" y="299"/>
                    <a:pt x="15" y="293"/>
                    <a:pt x="9" y="285"/>
                  </a:cubicBezTo>
                  <a:cubicBezTo>
                    <a:pt x="3" y="277"/>
                    <a:pt x="0" y="268"/>
                    <a:pt x="0" y="258"/>
                  </a:cubicBezTo>
                  <a:lnTo>
                    <a:pt x="0" y="1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70" y="1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EE51F72-967C-423F-B921-51B185082251}"/>
              </a:ext>
            </a:extLst>
          </p:cNvPr>
          <p:cNvSpPr txBox="1"/>
          <p:nvPr/>
        </p:nvSpPr>
        <p:spPr>
          <a:xfrm>
            <a:off x="8642709" y="714507"/>
            <a:ext cx="836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6030A6-915F-4A88-A910-52B444E5B1BD}"/>
              </a:ext>
            </a:extLst>
          </p:cNvPr>
          <p:cNvSpPr txBox="1"/>
          <p:nvPr/>
        </p:nvSpPr>
        <p:spPr>
          <a:xfrm>
            <a:off x="8642709" y="1397318"/>
            <a:ext cx="836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0050" y="412963"/>
            <a:ext cx="79819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47345" y="1933934"/>
            <a:ext cx="5989786" cy="800219"/>
            <a:chOff x="5812354" y="1721284"/>
            <a:chExt cx="5989786" cy="800219"/>
          </a:xfrm>
        </p:grpSpPr>
        <p:sp>
          <p:nvSpPr>
            <p:cNvPr id="8" name="TextBox 7"/>
            <p:cNvSpPr txBox="1"/>
            <p:nvPr/>
          </p:nvSpPr>
          <p:spPr>
            <a:xfrm>
              <a:off x="6770450" y="2059838"/>
              <a:ext cx="5031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70450" y="1721284"/>
              <a:ext cx="503169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2354" y="1736673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38460" y="3064529"/>
            <a:ext cx="5989786" cy="800219"/>
            <a:chOff x="5812354" y="1721284"/>
            <a:chExt cx="5989786" cy="800219"/>
          </a:xfrm>
        </p:grpSpPr>
        <p:sp>
          <p:nvSpPr>
            <p:cNvPr id="15" name="TextBox 14"/>
            <p:cNvSpPr txBox="1"/>
            <p:nvPr/>
          </p:nvSpPr>
          <p:spPr>
            <a:xfrm>
              <a:off x="6770450" y="2059838"/>
              <a:ext cx="5031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70450" y="1721284"/>
              <a:ext cx="503169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12354" y="1736673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9575" y="4195124"/>
            <a:ext cx="5989786" cy="800219"/>
            <a:chOff x="5812354" y="1721284"/>
            <a:chExt cx="5989786" cy="800219"/>
          </a:xfrm>
        </p:grpSpPr>
        <p:sp>
          <p:nvSpPr>
            <p:cNvPr id="19" name="TextBox 18"/>
            <p:cNvSpPr txBox="1"/>
            <p:nvPr/>
          </p:nvSpPr>
          <p:spPr>
            <a:xfrm>
              <a:off x="6770450" y="2059838"/>
              <a:ext cx="5031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70450" y="1721284"/>
              <a:ext cx="503169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2354" y="1736673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20691" y="5325718"/>
            <a:ext cx="5989786" cy="800219"/>
            <a:chOff x="5812354" y="1721284"/>
            <a:chExt cx="5989786" cy="800219"/>
          </a:xfrm>
        </p:grpSpPr>
        <p:sp>
          <p:nvSpPr>
            <p:cNvPr id="23" name="TextBox 22"/>
            <p:cNvSpPr txBox="1"/>
            <p:nvPr/>
          </p:nvSpPr>
          <p:spPr>
            <a:xfrm>
              <a:off x="6770450" y="2059838"/>
              <a:ext cx="5031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70450" y="1721284"/>
              <a:ext cx="503169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12354" y="1736673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xmlns="" id="{46817E42-1509-4056-B0A5-EED1C1ACDEAD}"/>
              </a:ext>
            </a:extLst>
          </p:cNvPr>
          <p:cNvGrpSpPr/>
          <p:nvPr/>
        </p:nvGrpSpPr>
        <p:grpSpPr>
          <a:xfrm>
            <a:off x="6829343" y="1731542"/>
            <a:ext cx="3420000" cy="923330"/>
            <a:chOff x="2551706" y="4283314"/>
            <a:chExt cx="1403938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6518C25-D58C-42AE-9770-E1E7918334F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8F431CE-C5B3-4461-A4EE-8BC69F08B79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5">
            <a:extLst>
              <a:ext uri="{FF2B5EF4-FFF2-40B4-BE49-F238E27FC236}">
                <a16:creationId xmlns:a16="http://schemas.microsoft.com/office/drawing/2014/main" xmlns="" id="{4BAF58F2-D3CF-4318-85CD-D3A532CB5715}"/>
              </a:ext>
            </a:extLst>
          </p:cNvPr>
          <p:cNvGrpSpPr/>
          <p:nvPr/>
        </p:nvGrpSpPr>
        <p:grpSpPr>
          <a:xfrm>
            <a:off x="7643644" y="2678634"/>
            <a:ext cx="3420000" cy="923330"/>
            <a:chOff x="2551706" y="4283314"/>
            <a:chExt cx="1403938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41874F1-92DE-40B4-91BC-8E97AEF57AD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7B984B5-AD1F-4CD1-9601-D9B7C78D1D6E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xmlns="" id="{49A0742A-5B4A-4FC8-8C05-B277DEEA15DA}"/>
              </a:ext>
            </a:extLst>
          </p:cNvPr>
          <p:cNvGrpSpPr/>
          <p:nvPr/>
        </p:nvGrpSpPr>
        <p:grpSpPr>
          <a:xfrm>
            <a:off x="7701762" y="4331916"/>
            <a:ext cx="3420000" cy="923330"/>
            <a:chOff x="2551706" y="4283314"/>
            <a:chExt cx="1403938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6A07C9C-AA96-460F-97D1-21BC7391C955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E1A20AA-9EC4-4B7A-A567-11D3E17DA1C1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21">
            <a:extLst>
              <a:ext uri="{FF2B5EF4-FFF2-40B4-BE49-F238E27FC236}">
                <a16:creationId xmlns:a16="http://schemas.microsoft.com/office/drawing/2014/main" xmlns="" id="{D49D87FE-5DE1-456C-9844-9C53D6A22499}"/>
              </a:ext>
            </a:extLst>
          </p:cNvPr>
          <p:cNvGrpSpPr/>
          <p:nvPr/>
        </p:nvGrpSpPr>
        <p:grpSpPr>
          <a:xfrm>
            <a:off x="852854" y="2678634"/>
            <a:ext cx="3420000" cy="923330"/>
            <a:chOff x="2551706" y="4283314"/>
            <a:chExt cx="1403938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64E51676-7125-45E9-8398-85CDBDCE4060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43E4D07-6DC9-422E-8690-CF7BCCF02265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24">
            <a:extLst>
              <a:ext uri="{FF2B5EF4-FFF2-40B4-BE49-F238E27FC236}">
                <a16:creationId xmlns:a16="http://schemas.microsoft.com/office/drawing/2014/main" xmlns="" id="{8B65C262-FF0B-4320-A669-E72BFBDFCE32}"/>
              </a:ext>
            </a:extLst>
          </p:cNvPr>
          <p:cNvGrpSpPr/>
          <p:nvPr/>
        </p:nvGrpSpPr>
        <p:grpSpPr>
          <a:xfrm>
            <a:off x="852854" y="4331916"/>
            <a:ext cx="3420000" cy="923330"/>
            <a:chOff x="2551706" y="4283314"/>
            <a:chExt cx="1403938" cy="923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9D53105-2BF4-4B68-B255-F836B47BFD4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2B91C209-B3CE-4F15-B182-61AD6A3D6818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27">
            <a:extLst>
              <a:ext uri="{FF2B5EF4-FFF2-40B4-BE49-F238E27FC236}">
                <a16:creationId xmlns:a16="http://schemas.microsoft.com/office/drawing/2014/main" xmlns="" id="{91FF4D61-26F0-431E-9AD5-A98D80576D37}"/>
              </a:ext>
            </a:extLst>
          </p:cNvPr>
          <p:cNvGrpSpPr/>
          <p:nvPr/>
        </p:nvGrpSpPr>
        <p:grpSpPr>
          <a:xfrm>
            <a:off x="1862163" y="5172289"/>
            <a:ext cx="3420000" cy="923330"/>
            <a:chOff x="2551706" y="4283314"/>
            <a:chExt cx="1403938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6BD53A8-8803-4DF9-A884-E7CA63327DC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1A634A3-50CA-4140-8605-1552E1FE50B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1794215-BFDA-4CBB-B83D-CC003CB976B4}"/>
              </a:ext>
            </a:extLst>
          </p:cNvPr>
          <p:cNvGrpSpPr/>
          <p:nvPr/>
        </p:nvGrpSpPr>
        <p:grpSpPr>
          <a:xfrm>
            <a:off x="4607267" y="2304040"/>
            <a:ext cx="2977467" cy="3310535"/>
            <a:chOff x="4733387" y="2304040"/>
            <a:chExt cx="2734502" cy="3040391"/>
          </a:xfrm>
        </p:grpSpPr>
        <p:sp>
          <p:nvSpPr>
            <p:cNvPr id="51" name="Oval 30">
              <a:extLst>
                <a:ext uri="{FF2B5EF4-FFF2-40B4-BE49-F238E27FC236}">
                  <a16:creationId xmlns:a16="http://schemas.microsoft.com/office/drawing/2014/main" xmlns="" id="{59C81FBA-08DF-4B06-85C9-7D9C8C23FDB0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31">
              <a:extLst>
                <a:ext uri="{FF2B5EF4-FFF2-40B4-BE49-F238E27FC236}">
                  <a16:creationId xmlns:a16="http://schemas.microsoft.com/office/drawing/2014/main" xmlns="" id="{AFC9305E-3DFD-4B31-837D-4B1BCC0FD00E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2">
              <a:extLst>
                <a:ext uri="{FF2B5EF4-FFF2-40B4-BE49-F238E27FC236}">
                  <a16:creationId xmlns:a16="http://schemas.microsoft.com/office/drawing/2014/main" xmlns="" id="{AABC4345-9298-452F-BAAA-D605A05E3918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33">
              <a:extLst>
                <a:ext uri="{FF2B5EF4-FFF2-40B4-BE49-F238E27FC236}">
                  <a16:creationId xmlns:a16="http://schemas.microsoft.com/office/drawing/2014/main" xmlns="" id="{25D0E6FC-0DC2-44C6-A53F-23D54E17C574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34">
              <a:extLst>
                <a:ext uri="{FF2B5EF4-FFF2-40B4-BE49-F238E27FC236}">
                  <a16:creationId xmlns:a16="http://schemas.microsoft.com/office/drawing/2014/main" xmlns="" id="{CD357FB6-F351-4EA4-B11B-E52635357203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35">
              <a:extLst>
                <a:ext uri="{FF2B5EF4-FFF2-40B4-BE49-F238E27FC236}">
                  <a16:creationId xmlns:a16="http://schemas.microsoft.com/office/drawing/2014/main" xmlns="" id="{DB81E64B-4ACF-4380-98D0-EBD534976962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36">
              <a:extLst>
                <a:ext uri="{FF2B5EF4-FFF2-40B4-BE49-F238E27FC236}">
                  <a16:creationId xmlns:a16="http://schemas.microsoft.com/office/drawing/2014/main" xmlns="" id="{4E6905C4-1751-431E-ACCA-D2753AEBA6C3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54EA225-4D55-43ED-9D83-DC92F92EC35B}"/>
              </a:ext>
            </a:extLst>
          </p:cNvPr>
          <p:cNvGrpSpPr/>
          <p:nvPr/>
        </p:nvGrpSpPr>
        <p:grpSpPr>
          <a:xfrm rot="592498">
            <a:off x="5261617" y="3144365"/>
            <a:ext cx="1668767" cy="1629885"/>
            <a:chOff x="96838" y="117476"/>
            <a:chExt cx="817562" cy="798513"/>
          </a:xfrm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xmlns="" id="{1E90D5A0-8FE6-4A90-A394-9C38444F5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00" y="257176"/>
              <a:ext cx="673100" cy="658813"/>
            </a:xfrm>
            <a:custGeom>
              <a:avLst/>
              <a:gdLst>
                <a:gd name="T0" fmla="*/ 768 w 887"/>
                <a:gd name="T1" fmla="*/ 12 h 868"/>
                <a:gd name="T2" fmla="*/ 856 w 887"/>
                <a:gd name="T3" fmla="*/ 166 h 868"/>
                <a:gd name="T4" fmla="*/ 887 w 887"/>
                <a:gd name="T5" fmla="*/ 341 h 868"/>
                <a:gd name="T6" fmla="*/ 846 w 887"/>
                <a:gd name="T7" fmla="*/ 542 h 868"/>
                <a:gd name="T8" fmla="*/ 729 w 887"/>
                <a:gd name="T9" fmla="*/ 713 h 868"/>
                <a:gd name="T10" fmla="*/ 553 w 887"/>
                <a:gd name="T11" fmla="*/ 827 h 868"/>
                <a:gd name="T12" fmla="*/ 348 w 887"/>
                <a:gd name="T13" fmla="*/ 868 h 868"/>
                <a:gd name="T14" fmla="*/ 171 w 887"/>
                <a:gd name="T15" fmla="*/ 837 h 868"/>
                <a:gd name="T16" fmla="*/ 13 w 887"/>
                <a:gd name="T17" fmla="*/ 751 h 868"/>
                <a:gd name="T18" fmla="*/ 0 w 887"/>
                <a:gd name="T19" fmla="*/ 743 h 868"/>
                <a:gd name="T20" fmla="*/ 13 w 887"/>
                <a:gd name="T21" fmla="*/ 734 h 868"/>
                <a:gd name="T22" fmla="*/ 33 w 887"/>
                <a:gd name="T23" fmla="*/ 721 h 868"/>
                <a:gd name="T24" fmla="*/ 39 w 887"/>
                <a:gd name="T25" fmla="*/ 716 h 868"/>
                <a:gd name="T26" fmla="*/ 46 w 887"/>
                <a:gd name="T27" fmla="*/ 721 h 868"/>
                <a:gd name="T28" fmla="*/ 189 w 887"/>
                <a:gd name="T29" fmla="*/ 798 h 868"/>
                <a:gd name="T30" fmla="*/ 348 w 887"/>
                <a:gd name="T31" fmla="*/ 822 h 868"/>
                <a:gd name="T32" fmla="*/ 537 w 887"/>
                <a:gd name="T33" fmla="*/ 786 h 868"/>
                <a:gd name="T34" fmla="*/ 697 w 887"/>
                <a:gd name="T35" fmla="*/ 682 h 868"/>
                <a:gd name="T36" fmla="*/ 804 w 887"/>
                <a:gd name="T37" fmla="*/ 526 h 868"/>
                <a:gd name="T38" fmla="*/ 841 w 887"/>
                <a:gd name="T39" fmla="*/ 341 h 868"/>
                <a:gd name="T40" fmla="*/ 815 w 887"/>
                <a:gd name="T41" fmla="*/ 184 h 868"/>
                <a:gd name="T42" fmla="*/ 737 w 887"/>
                <a:gd name="T43" fmla="*/ 44 h 868"/>
                <a:gd name="T44" fmla="*/ 732 w 887"/>
                <a:gd name="T45" fmla="*/ 38 h 868"/>
                <a:gd name="T46" fmla="*/ 737 w 887"/>
                <a:gd name="T47" fmla="*/ 31 h 868"/>
                <a:gd name="T48" fmla="*/ 750 w 887"/>
                <a:gd name="T49" fmla="*/ 12 h 868"/>
                <a:gd name="T50" fmla="*/ 758 w 887"/>
                <a:gd name="T51" fmla="*/ 0 h 868"/>
                <a:gd name="T52" fmla="*/ 768 w 887"/>
                <a:gd name="T53" fmla="*/ 12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7" h="868">
                  <a:moveTo>
                    <a:pt x="768" y="12"/>
                  </a:moveTo>
                  <a:cubicBezTo>
                    <a:pt x="806" y="57"/>
                    <a:pt x="835" y="109"/>
                    <a:pt x="856" y="166"/>
                  </a:cubicBezTo>
                  <a:cubicBezTo>
                    <a:pt x="876" y="222"/>
                    <a:pt x="887" y="280"/>
                    <a:pt x="887" y="341"/>
                  </a:cubicBezTo>
                  <a:cubicBezTo>
                    <a:pt x="887" y="412"/>
                    <a:pt x="872" y="480"/>
                    <a:pt x="846" y="542"/>
                  </a:cubicBezTo>
                  <a:cubicBezTo>
                    <a:pt x="819" y="606"/>
                    <a:pt x="778" y="664"/>
                    <a:pt x="729" y="713"/>
                  </a:cubicBezTo>
                  <a:cubicBezTo>
                    <a:pt x="680" y="762"/>
                    <a:pt x="620" y="801"/>
                    <a:pt x="553" y="827"/>
                  </a:cubicBezTo>
                  <a:cubicBezTo>
                    <a:pt x="490" y="853"/>
                    <a:pt x="422" y="868"/>
                    <a:pt x="348" y="868"/>
                  </a:cubicBezTo>
                  <a:cubicBezTo>
                    <a:pt x="286" y="868"/>
                    <a:pt x="226" y="856"/>
                    <a:pt x="171" y="837"/>
                  </a:cubicBezTo>
                  <a:cubicBezTo>
                    <a:pt x="112" y="817"/>
                    <a:pt x="59" y="788"/>
                    <a:pt x="13" y="751"/>
                  </a:cubicBezTo>
                  <a:lnTo>
                    <a:pt x="0" y="743"/>
                  </a:lnTo>
                  <a:lnTo>
                    <a:pt x="13" y="734"/>
                  </a:lnTo>
                  <a:lnTo>
                    <a:pt x="33" y="721"/>
                  </a:lnTo>
                  <a:lnTo>
                    <a:pt x="39" y="716"/>
                  </a:lnTo>
                  <a:lnTo>
                    <a:pt x="46" y="721"/>
                  </a:lnTo>
                  <a:cubicBezTo>
                    <a:pt x="88" y="754"/>
                    <a:pt x="137" y="780"/>
                    <a:pt x="189" y="798"/>
                  </a:cubicBezTo>
                  <a:cubicBezTo>
                    <a:pt x="238" y="814"/>
                    <a:pt x="293" y="822"/>
                    <a:pt x="348" y="822"/>
                  </a:cubicBezTo>
                  <a:cubicBezTo>
                    <a:pt x="415" y="822"/>
                    <a:pt x="478" y="811"/>
                    <a:pt x="537" y="786"/>
                  </a:cubicBezTo>
                  <a:cubicBezTo>
                    <a:pt x="597" y="762"/>
                    <a:pt x="651" y="726"/>
                    <a:pt x="697" y="682"/>
                  </a:cubicBezTo>
                  <a:cubicBezTo>
                    <a:pt x="742" y="637"/>
                    <a:pt x="780" y="585"/>
                    <a:pt x="804" y="526"/>
                  </a:cubicBezTo>
                  <a:cubicBezTo>
                    <a:pt x="828" y="469"/>
                    <a:pt x="841" y="406"/>
                    <a:pt x="841" y="341"/>
                  </a:cubicBezTo>
                  <a:cubicBezTo>
                    <a:pt x="841" y="285"/>
                    <a:pt x="832" y="233"/>
                    <a:pt x="815" y="184"/>
                  </a:cubicBezTo>
                  <a:cubicBezTo>
                    <a:pt x="797" y="132"/>
                    <a:pt x="771" y="87"/>
                    <a:pt x="737" y="44"/>
                  </a:cubicBezTo>
                  <a:lnTo>
                    <a:pt x="732" y="38"/>
                  </a:lnTo>
                  <a:lnTo>
                    <a:pt x="737" y="31"/>
                  </a:lnTo>
                  <a:lnTo>
                    <a:pt x="750" y="12"/>
                  </a:lnTo>
                  <a:lnTo>
                    <a:pt x="758" y="0"/>
                  </a:lnTo>
                  <a:lnTo>
                    <a:pt x="768" y="12"/>
                  </a:lnTo>
                  <a:close/>
                </a:path>
              </a:pathLst>
            </a:custGeom>
            <a:solidFill>
              <a:srgbClr val="727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xmlns="" id="{EF08C269-0158-4427-87F2-18F5913DF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8" y="117476"/>
              <a:ext cx="673100" cy="657225"/>
            </a:xfrm>
            <a:custGeom>
              <a:avLst/>
              <a:gdLst>
                <a:gd name="T0" fmla="*/ 538 w 887"/>
                <a:gd name="T1" fmla="*/ 0 h 866"/>
                <a:gd name="T2" fmla="*/ 717 w 887"/>
                <a:gd name="T3" fmla="*/ 29 h 866"/>
                <a:gd name="T4" fmla="*/ 875 w 887"/>
                <a:gd name="T5" fmla="*/ 114 h 866"/>
                <a:gd name="T6" fmla="*/ 887 w 887"/>
                <a:gd name="T7" fmla="*/ 124 h 866"/>
                <a:gd name="T8" fmla="*/ 874 w 887"/>
                <a:gd name="T9" fmla="*/ 133 h 866"/>
                <a:gd name="T10" fmla="*/ 854 w 887"/>
                <a:gd name="T11" fmla="*/ 146 h 866"/>
                <a:gd name="T12" fmla="*/ 847 w 887"/>
                <a:gd name="T13" fmla="*/ 150 h 866"/>
                <a:gd name="T14" fmla="*/ 841 w 887"/>
                <a:gd name="T15" fmla="*/ 145 h 866"/>
                <a:gd name="T16" fmla="*/ 699 w 887"/>
                <a:gd name="T17" fmla="*/ 70 h 866"/>
                <a:gd name="T18" fmla="*/ 538 w 887"/>
                <a:gd name="T19" fmla="*/ 44 h 866"/>
                <a:gd name="T20" fmla="*/ 351 w 887"/>
                <a:gd name="T21" fmla="*/ 80 h 866"/>
                <a:gd name="T22" fmla="*/ 190 w 887"/>
                <a:gd name="T23" fmla="*/ 184 h 866"/>
                <a:gd name="T24" fmla="*/ 83 w 887"/>
                <a:gd name="T25" fmla="*/ 342 h 866"/>
                <a:gd name="T26" fmla="*/ 45 w 887"/>
                <a:gd name="T27" fmla="*/ 526 h 866"/>
                <a:gd name="T28" fmla="*/ 71 w 887"/>
                <a:gd name="T29" fmla="*/ 682 h 866"/>
                <a:gd name="T30" fmla="*/ 149 w 887"/>
                <a:gd name="T31" fmla="*/ 822 h 866"/>
                <a:gd name="T32" fmla="*/ 154 w 887"/>
                <a:gd name="T33" fmla="*/ 828 h 866"/>
                <a:gd name="T34" fmla="*/ 149 w 887"/>
                <a:gd name="T35" fmla="*/ 835 h 866"/>
                <a:gd name="T36" fmla="*/ 136 w 887"/>
                <a:gd name="T37" fmla="*/ 854 h 866"/>
                <a:gd name="T38" fmla="*/ 128 w 887"/>
                <a:gd name="T39" fmla="*/ 866 h 866"/>
                <a:gd name="T40" fmla="*/ 118 w 887"/>
                <a:gd name="T41" fmla="*/ 856 h 866"/>
                <a:gd name="T42" fmla="*/ 31 w 887"/>
                <a:gd name="T43" fmla="*/ 700 h 866"/>
                <a:gd name="T44" fmla="*/ 0 w 887"/>
                <a:gd name="T45" fmla="*/ 526 h 866"/>
                <a:gd name="T46" fmla="*/ 42 w 887"/>
                <a:gd name="T47" fmla="*/ 324 h 866"/>
                <a:gd name="T48" fmla="*/ 157 w 887"/>
                <a:gd name="T49" fmla="*/ 154 h 866"/>
                <a:gd name="T50" fmla="*/ 333 w 887"/>
                <a:gd name="T51" fmla="*/ 39 h 866"/>
                <a:gd name="T52" fmla="*/ 538 w 887"/>
                <a:gd name="T53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7" h="866">
                  <a:moveTo>
                    <a:pt x="538" y="0"/>
                  </a:moveTo>
                  <a:cubicBezTo>
                    <a:pt x="600" y="0"/>
                    <a:pt x="660" y="10"/>
                    <a:pt x="717" y="29"/>
                  </a:cubicBezTo>
                  <a:cubicBezTo>
                    <a:pt x="774" y="49"/>
                    <a:pt x="828" y="78"/>
                    <a:pt x="875" y="114"/>
                  </a:cubicBezTo>
                  <a:lnTo>
                    <a:pt x="887" y="124"/>
                  </a:lnTo>
                  <a:lnTo>
                    <a:pt x="874" y="133"/>
                  </a:lnTo>
                  <a:lnTo>
                    <a:pt x="854" y="146"/>
                  </a:lnTo>
                  <a:lnTo>
                    <a:pt x="847" y="150"/>
                  </a:lnTo>
                  <a:lnTo>
                    <a:pt x="841" y="145"/>
                  </a:lnTo>
                  <a:cubicBezTo>
                    <a:pt x="799" y="112"/>
                    <a:pt x="750" y="88"/>
                    <a:pt x="699" y="70"/>
                  </a:cubicBezTo>
                  <a:cubicBezTo>
                    <a:pt x="649" y="52"/>
                    <a:pt x="594" y="44"/>
                    <a:pt x="538" y="44"/>
                  </a:cubicBezTo>
                  <a:cubicBezTo>
                    <a:pt x="472" y="44"/>
                    <a:pt x="408" y="57"/>
                    <a:pt x="351" y="80"/>
                  </a:cubicBezTo>
                  <a:cubicBezTo>
                    <a:pt x="289" y="104"/>
                    <a:pt x="236" y="140"/>
                    <a:pt x="190" y="184"/>
                  </a:cubicBezTo>
                  <a:cubicBezTo>
                    <a:pt x="144" y="229"/>
                    <a:pt x="109" y="283"/>
                    <a:pt x="83" y="342"/>
                  </a:cubicBezTo>
                  <a:cubicBezTo>
                    <a:pt x="58" y="399"/>
                    <a:pt x="45" y="460"/>
                    <a:pt x="45" y="526"/>
                  </a:cubicBezTo>
                  <a:cubicBezTo>
                    <a:pt x="45" y="581"/>
                    <a:pt x="55" y="633"/>
                    <a:pt x="71" y="682"/>
                  </a:cubicBezTo>
                  <a:cubicBezTo>
                    <a:pt x="89" y="734"/>
                    <a:pt x="117" y="781"/>
                    <a:pt x="149" y="822"/>
                  </a:cubicBezTo>
                  <a:lnTo>
                    <a:pt x="154" y="828"/>
                  </a:lnTo>
                  <a:lnTo>
                    <a:pt x="149" y="835"/>
                  </a:lnTo>
                  <a:lnTo>
                    <a:pt x="136" y="854"/>
                  </a:lnTo>
                  <a:lnTo>
                    <a:pt x="128" y="866"/>
                  </a:lnTo>
                  <a:lnTo>
                    <a:pt x="118" y="856"/>
                  </a:lnTo>
                  <a:cubicBezTo>
                    <a:pt x="81" y="809"/>
                    <a:pt x="52" y="757"/>
                    <a:pt x="31" y="700"/>
                  </a:cubicBezTo>
                  <a:cubicBezTo>
                    <a:pt x="11" y="646"/>
                    <a:pt x="0" y="586"/>
                    <a:pt x="0" y="526"/>
                  </a:cubicBezTo>
                  <a:cubicBezTo>
                    <a:pt x="0" y="454"/>
                    <a:pt x="16" y="386"/>
                    <a:pt x="42" y="324"/>
                  </a:cubicBezTo>
                  <a:cubicBezTo>
                    <a:pt x="68" y="260"/>
                    <a:pt x="109" y="202"/>
                    <a:pt x="157" y="154"/>
                  </a:cubicBezTo>
                  <a:cubicBezTo>
                    <a:pt x="208" y="104"/>
                    <a:pt x="267" y="67"/>
                    <a:pt x="333" y="39"/>
                  </a:cubicBezTo>
                  <a:cubicBezTo>
                    <a:pt x="397" y="13"/>
                    <a:pt x="465" y="0"/>
                    <a:pt x="538" y="0"/>
                  </a:cubicBezTo>
                  <a:close/>
                </a:path>
              </a:pathLst>
            </a:custGeom>
            <a:solidFill>
              <a:srgbClr val="727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xmlns="" id="{424B99F0-5343-4DAF-95A0-2C43C0368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3" y="185738"/>
              <a:ext cx="671513" cy="660400"/>
            </a:xfrm>
            <a:custGeom>
              <a:avLst/>
              <a:gdLst>
                <a:gd name="T0" fmla="*/ 886 w 886"/>
                <a:gd name="T1" fmla="*/ 0 h 869"/>
                <a:gd name="T2" fmla="*/ 492 w 886"/>
                <a:gd name="T3" fmla="*/ 258 h 869"/>
                <a:gd name="T4" fmla="*/ 437 w 886"/>
                <a:gd name="T5" fmla="*/ 250 h 869"/>
                <a:gd name="T6" fmla="*/ 251 w 886"/>
                <a:gd name="T7" fmla="*/ 433 h 869"/>
                <a:gd name="T8" fmla="*/ 259 w 886"/>
                <a:gd name="T9" fmla="*/ 488 h 869"/>
                <a:gd name="T10" fmla="*/ 0 w 886"/>
                <a:gd name="T11" fmla="*/ 869 h 869"/>
                <a:gd name="T12" fmla="*/ 391 w 886"/>
                <a:gd name="T13" fmla="*/ 613 h 869"/>
                <a:gd name="T14" fmla="*/ 437 w 886"/>
                <a:gd name="T15" fmla="*/ 619 h 869"/>
                <a:gd name="T16" fmla="*/ 626 w 886"/>
                <a:gd name="T17" fmla="*/ 433 h 869"/>
                <a:gd name="T18" fmla="*/ 621 w 886"/>
                <a:gd name="T19" fmla="*/ 392 h 869"/>
                <a:gd name="T20" fmla="*/ 886 w 886"/>
                <a:gd name="T21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6" h="869">
                  <a:moveTo>
                    <a:pt x="886" y="0"/>
                  </a:moveTo>
                  <a:lnTo>
                    <a:pt x="492" y="258"/>
                  </a:lnTo>
                  <a:cubicBezTo>
                    <a:pt x="475" y="253"/>
                    <a:pt x="456" y="250"/>
                    <a:pt x="437" y="250"/>
                  </a:cubicBezTo>
                  <a:cubicBezTo>
                    <a:pt x="333" y="250"/>
                    <a:pt x="251" y="332"/>
                    <a:pt x="251" y="433"/>
                  </a:cubicBezTo>
                  <a:cubicBezTo>
                    <a:pt x="251" y="452"/>
                    <a:pt x="254" y="471"/>
                    <a:pt x="259" y="488"/>
                  </a:cubicBezTo>
                  <a:lnTo>
                    <a:pt x="0" y="869"/>
                  </a:lnTo>
                  <a:lnTo>
                    <a:pt x="391" y="613"/>
                  </a:lnTo>
                  <a:cubicBezTo>
                    <a:pt x="405" y="617"/>
                    <a:pt x="421" y="619"/>
                    <a:pt x="437" y="619"/>
                  </a:cubicBezTo>
                  <a:cubicBezTo>
                    <a:pt x="541" y="619"/>
                    <a:pt x="626" y="537"/>
                    <a:pt x="626" y="433"/>
                  </a:cubicBezTo>
                  <a:cubicBezTo>
                    <a:pt x="626" y="419"/>
                    <a:pt x="624" y="405"/>
                    <a:pt x="621" y="392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67C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xmlns="" id="{2589E05F-FDBA-43B7-B8D4-3F555E8F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38" y="425451"/>
              <a:ext cx="176213" cy="174625"/>
            </a:xfrm>
            <a:custGeom>
              <a:avLst/>
              <a:gdLst>
                <a:gd name="T0" fmla="*/ 233 w 233"/>
                <a:gd name="T1" fmla="*/ 114 h 230"/>
                <a:gd name="T2" fmla="*/ 116 w 233"/>
                <a:gd name="T3" fmla="*/ 230 h 230"/>
                <a:gd name="T4" fmla="*/ 0 w 233"/>
                <a:gd name="T5" fmla="*/ 114 h 230"/>
                <a:gd name="T6" fmla="*/ 116 w 233"/>
                <a:gd name="T7" fmla="*/ 0 h 230"/>
                <a:gd name="T8" fmla="*/ 233 w 233"/>
                <a:gd name="T9" fmla="*/ 1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0">
                  <a:moveTo>
                    <a:pt x="233" y="114"/>
                  </a:moveTo>
                  <a:cubicBezTo>
                    <a:pt x="233" y="179"/>
                    <a:pt x="180" y="230"/>
                    <a:pt x="116" y="230"/>
                  </a:cubicBezTo>
                  <a:cubicBezTo>
                    <a:pt x="51" y="230"/>
                    <a:pt x="0" y="179"/>
                    <a:pt x="0" y="114"/>
                  </a:cubicBezTo>
                  <a:cubicBezTo>
                    <a:pt x="0" y="51"/>
                    <a:pt x="51" y="0"/>
                    <a:pt x="116" y="0"/>
                  </a:cubicBezTo>
                  <a:cubicBezTo>
                    <a:pt x="180" y="0"/>
                    <a:pt x="233" y="51"/>
                    <a:pt x="233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Oval 14">
              <a:extLst>
                <a:ext uri="{FF2B5EF4-FFF2-40B4-BE49-F238E27FC236}">
                  <a16:creationId xmlns:a16="http://schemas.microsoft.com/office/drawing/2014/main" xmlns="" id="{61EF5010-3B49-4611-B62D-F4CC2C6D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3" y="454026"/>
              <a:ext cx="119063" cy="117475"/>
            </a:xfrm>
            <a:prstGeom prst="ellipse">
              <a:avLst/>
            </a:prstGeom>
            <a:solidFill>
              <a:srgbClr val="67C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xmlns="" id="{EDA512A4-2656-4559-8370-09546469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3" y="454026"/>
              <a:ext cx="119063" cy="117475"/>
            </a:xfrm>
            <a:prstGeom prst="ellipse">
              <a:avLst/>
            </a:prstGeom>
            <a:solidFill>
              <a:srgbClr val="67C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4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D7274C-BCDE-4B07-B5E0-9C9E64BEB878}"/>
              </a:ext>
            </a:extLst>
          </p:cNvPr>
          <p:cNvSpPr txBox="1"/>
          <p:nvPr/>
        </p:nvSpPr>
        <p:spPr>
          <a:xfrm>
            <a:off x="590886" y="402387"/>
            <a:ext cx="4320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A69875-E682-4044-A56A-21D5BF69F56C}"/>
              </a:ext>
            </a:extLst>
          </p:cNvPr>
          <p:cNvSpPr txBox="1"/>
          <p:nvPr/>
        </p:nvSpPr>
        <p:spPr>
          <a:xfrm>
            <a:off x="6280861" y="1109192"/>
            <a:ext cx="5580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1B1919-FF1B-49C9-8BB1-B0F8764C7F89}"/>
              </a:ext>
            </a:extLst>
          </p:cNvPr>
          <p:cNvSpPr txBox="1"/>
          <p:nvPr/>
        </p:nvSpPr>
        <p:spPr>
          <a:xfrm>
            <a:off x="6280861" y="529083"/>
            <a:ext cx="5580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60439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xmlns="" id="{C81272EE-A67D-4157-8A01-91444C323781}"/>
              </a:ext>
            </a:extLst>
          </p:cNvPr>
          <p:cNvGrpSpPr/>
          <p:nvPr/>
        </p:nvGrpSpPr>
        <p:grpSpPr>
          <a:xfrm>
            <a:off x="9959105" y="1605967"/>
            <a:ext cx="1207911" cy="1207911"/>
            <a:chOff x="1259632" y="1927684"/>
            <a:chExt cx="2005372" cy="2005372"/>
          </a:xfrm>
        </p:grpSpPr>
        <p:sp>
          <p:nvSpPr>
            <p:cNvPr id="4" name="Oval 13">
              <a:extLst>
                <a:ext uri="{FF2B5EF4-FFF2-40B4-BE49-F238E27FC236}">
                  <a16:creationId xmlns:a16="http://schemas.microsoft.com/office/drawing/2014/main" xmlns="" id="{BF3044C1-2121-4EAB-9F90-4696E2755860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xmlns="" id="{1E79F166-5770-4E3A-B454-3B8DD0700EC6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xmlns="" id="{1F70E7D1-2016-433D-A88B-659A37D4A3D3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xmlns="" id="{E3FAA148-1AED-44E0-83C4-000C82D3DF4C}"/>
              </a:ext>
            </a:extLst>
          </p:cNvPr>
          <p:cNvGrpSpPr/>
          <p:nvPr/>
        </p:nvGrpSpPr>
        <p:grpSpPr>
          <a:xfrm>
            <a:off x="7048323" y="2088069"/>
            <a:ext cx="4267377" cy="4034152"/>
            <a:chOff x="5220072" y="1700808"/>
            <a:chExt cx="3085299" cy="4229422"/>
          </a:xfrm>
        </p:grpSpPr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xmlns="" id="{82299CB7-2B29-480C-9A47-2A4BE9FCAAE8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xmlns="" id="{D23D8F66-77C4-4305-8B11-8E4549C51129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xmlns="" id="{A439542B-1B31-44A2-8DC5-02CD3D01AA14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chemeClr val="accent4"/>
                  </a:gs>
                  <a:gs pos="0">
                    <a:schemeClr val="accent4">
                      <a:lumMod val="8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xmlns="" id="{274FF10C-F1C7-42C7-8562-36DD08D63771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AF7733D3-9056-4576-B610-FB358E2BBC50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73000"/>
                    </a:schemeClr>
                  </a:gs>
                  <a:gs pos="0">
                    <a:schemeClr val="accent4">
                      <a:lumMod val="94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xmlns="" id="{EB492259-18D8-478B-B03A-93F735020052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id="{2060E7EC-0FBA-4858-BE15-B748E472DD99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62000"/>
                    </a:schemeClr>
                  </a:gs>
                  <a:gs pos="44000">
                    <a:schemeClr val="accent4">
                      <a:lumMod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768B6B32-DF0C-4560-8D2C-22EDAAFE9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03821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xmlns="" id="{BFF9FDC1-0B84-4AD6-A3DF-B7E24F272A11}"/>
              </a:ext>
            </a:extLst>
          </p:cNvPr>
          <p:cNvCxnSpPr>
            <a:cxnSpLocks/>
          </p:cNvCxnSpPr>
          <p:nvPr/>
        </p:nvCxnSpPr>
        <p:spPr>
          <a:xfrm flipV="1">
            <a:off x="3682380" y="3116460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22">
            <a:extLst>
              <a:ext uri="{FF2B5EF4-FFF2-40B4-BE49-F238E27FC236}">
                <a16:creationId xmlns:a16="http://schemas.microsoft.com/office/drawing/2014/main" xmlns="" id="{1A975638-6B90-470C-8833-F94C76FB4DD3}"/>
              </a:ext>
            </a:extLst>
          </p:cNvPr>
          <p:cNvGrpSpPr/>
          <p:nvPr/>
        </p:nvGrpSpPr>
        <p:grpSpPr>
          <a:xfrm>
            <a:off x="3773846" y="2262186"/>
            <a:ext cx="4660036" cy="853045"/>
            <a:chOff x="6372201" y="2011203"/>
            <a:chExt cx="2736305" cy="853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973403F-DF0C-4878-8AC7-189E8D469681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BC89C83-41E9-4D53-8E93-AE08394220C4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722901FE-7B16-4551-926A-EBFB38FCBCC7}"/>
              </a:ext>
            </a:extLst>
          </p:cNvPr>
          <p:cNvSpPr/>
          <p:nvPr/>
        </p:nvSpPr>
        <p:spPr>
          <a:xfrm>
            <a:off x="2818285" y="2271712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xmlns="" id="{8220A149-ED6C-421C-BC91-47BE96E6BB7C}"/>
              </a:ext>
            </a:extLst>
          </p:cNvPr>
          <p:cNvCxnSpPr>
            <a:cxnSpLocks/>
          </p:cNvCxnSpPr>
          <p:nvPr/>
        </p:nvCxnSpPr>
        <p:spPr>
          <a:xfrm flipV="1">
            <a:off x="2695370" y="4424988"/>
            <a:ext cx="5112000" cy="9524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9">
            <a:extLst>
              <a:ext uri="{FF2B5EF4-FFF2-40B4-BE49-F238E27FC236}">
                <a16:creationId xmlns:a16="http://schemas.microsoft.com/office/drawing/2014/main" xmlns="" id="{7352E915-7042-4CFF-9D32-95E0C700EAC6}"/>
              </a:ext>
            </a:extLst>
          </p:cNvPr>
          <p:cNvGrpSpPr/>
          <p:nvPr/>
        </p:nvGrpSpPr>
        <p:grpSpPr>
          <a:xfrm>
            <a:off x="2856040" y="3570713"/>
            <a:ext cx="4660036" cy="853045"/>
            <a:chOff x="6372201" y="2011203"/>
            <a:chExt cx="2736305" cy="853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91B6511-592A-4792-89C6-DA46807C8643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B642725D-4506-47C2-8629-C515211F198D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Rectangle 32">
            <a:extLst>
              <a:ext uri="{FF2B5EF4-FFF2-40B4-BE49-F238E27FC236}">
                <a16:creationId xmlns:a16="http://schemas.microsoft.com/office/drawing/2014/main" xmlns="" id="{15AE54F9-3B8F-4904-8D23-4A6987AE37F4}"/>
              </a:ext>
            </a:extLst>
          </p:cNvPr>
          <p:cNvSpPr/>
          <p:nvPr/>
        </p:nvSpPr>
        <p:spPr>
          <a:xfrm>
            <a:off x="1901585" y="3580240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33">
            <a:extLst>
              <a:ext uri="{FF2B5EF4-FFF2-40B4-BE49-F238E27FC236}">
                <a16:creationId xmlns:a16="http://schemas.microsoft.com/office/drawing/2014/main" xmlns="" id="{FED30152-C31D-4980-BC54-DC538998C400}"/>
              </a:ext>
            </a:extLst>
          </p:cNvPr>
          <p:cNvCxnSpPr>
            <a:cxnSpLocks/>
          </p:cNvCxnSpPr>
          <p:nvPr/>
        </p:nvCxnSpPr>
        <p:spPr>
          <a:xfrm flipV="1">
            <a:off x="1778671" y="5733515"/>
            <a:ext cx="5112000" cy="9524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4">
            <a:extLst>
              <a:ext uri="{FF2B5EF4-FFF2-40B4-BE49-F238E27FC236}">
                <a16:creationId xmlns:a16="http://schemas.microsoft.com/office/drawing/2014/main" xmlns="" id="{A8B3B13E-5BEB-492A-A5E9-B1D0A1A6FFC2}"/>
              </a:ext>
            </a:extLst>
          </p:cNvPr>
          <p:cNvGrpSpPr/>
          <p:nvPr/>
        </p:nvGrpSpPr>
        <p:grpSpPr>
          <a:xfrm>
            <a:off x="1938233" y="4879241"/>
            <a:ext cx="4660036" cy="853045"/>
            <a:chOff x="6372201" y="2011203"/>
            <a:chExt cx="2736305" cy="8530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3C8E769-E4CF-4B4B-A24C-1A330D060DDB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B6D26F3-8AF4-4A84-BDD6-CAB77955BB61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Rectangle 37">
            <a:extLst>
              <a:ext uri="{FF2B5EF4-FFF2-40B4-BE49-F238E27FC236}">
                <a16:creationId xmlns:a16="http://schemas.microsoft.com/office/drawing/2014/main" xmlns="" id="{4CA6F048-B966-422D-9C03-8AA83D0DCBA4}"/>
              </a:ext>
            </a:extLst>
          </p:cNvPr>
          <p:cNvSpPr/>
          <p:nvPr/>
        </p:nvSpPr>
        <p:spPr>
          <a:xfrm>
            <a:off x="990856" y="4888767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xmlns="" id="{D8C9B68A-7B9E-4E82-8D85-4AD14C844B23}"/>
              </a:ext>
            </a:extLst>
          </p:cNvPr>
          <p:cNvSpPr/>
          <p:nvPr/>
        </p:nvSpPr>
        <p:spPr>
          <a:xfrm flipH="1">
            <a:off x="2122372" y="38599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D27DC249-0AB9-45DE-A626-4C4F63F141EB}"/>
              </a:ext>
            </a:extLst>
          </p:cNvPr>
          <p:cNvSpPr/>
          <p:nvPr/>
        </p:nvSpPr>
        <p:spPr>
          <a:xfrm>
            <a:off x="3080535" y="2539185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xmlns="" id="{7C87BFF8-1EAC-42B0-A9F6-65F434B759DC}"/>
              </a:ext>
            </a:extLst>
          </p:cNvPr>
          <p:cNvSpPr/>
          <p:nvPr/>
        </p:nvSpPr>
        <p:spPr>
          <a:xfrm>
            <a:off x="1209331" y="518772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0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xmlns="" id="{87E65814-FB48-40A4-93C9-813DF96ADB6E}"/>
              </a:ext>
            </a:extLst>
          </p:cNvPr>
          <p:cNvSpPr>
            <a:spLocks/>
          </p:cNvSpPr>
          <p:nvPr/>
        </p:nvSpPr>
        <p:spPr bwMode="auto">
          <a:xfrm>
            <a:off x="0" y="3211644"/>
            <a:ext cx="6394128" cy="3650310"/>
          </a:xfrm>
          <a:custGeom>
            <a:avLst/>
            <a:gdLst>
              <a:gd name="connsiteX0" fmla="*/ 2156443 w 6394128"/>
              <a:gd name="connsiteY0" fmla="*/ 506 h 3650310"/>
              <a:gd name="connsiteX1" fmla="*/ 2313953 w 6394128"/>
              <a:gd name="connsiteY1" fmla="*/ 52146 h 3650310"/>
              <a:gd name="connsiteX2" fmla="*/ 2330719 w 6394128"/>
              <a:gd name="connsiteY2" fmla="*/ 69881 h 3650310"/>
              <a:gd name="connsiteX3" fmla="*/ 2396496 w 6394128"/>
              <a:gd name="connsiteY3" fmla="*/ 101178 h 3650310"/>
              <a:gd name="connsiteX4" fmla="*/ 2422291 w 6394128"/>
              <a:gd name="connsiteY4" fmla="*/ 110568 h 3650310"/>
              <a:gd name="connsiteX5" fmla="*/ 2500966 w 6394128"/>
              <a:gd name="connsiteY5" fmla="*/ 201331 h 3650310"/>
              <a:gd name="connsiteX6" fmla="*/ 2516444 w 6394128"/>
              <a:gd name="connsiteY6" fmla="*/ 221152 h 3650310"/>
              <a:gd name="connsiteX7" fmla="*/ 2642838 w 6394128"/>
              <a:gd name="connsiteY7" fmla="*/ 375553 h 3650310"/>
              <a:gd name="connsiteX8" fmla="*/ 2715065 w 6394128"/>
              <a:gd name="connsiteY8" fmla="*/ 423542 h 3650310"/>
              <a:gd name="connsiteX9" fmla="*/ 2731831 w 6394128"/>
              <a:gd name="connsiteY9" fmla="*/ 441278 h 3650310"/>
              <a:gd name="connsiteX10" fmla="*/ 2885312 w 6394128"/>
              <a:gd name="connsiteY10" fmla="*/ 600895 h 3650310"/>
              <a:gd name="connsiteX11" fmla="*/ 2894339 w 6394128"/>
              <a:gd name="connsiteY11" fmla="*/ 621760 h 3650310"/>
              <a:gd name="connsiteX12" fmla="*/ 2952378 w 6394128"/>
              <a:gd name="connsiteY12" fmla="*/ 682268 h 3650310"/>
              <a:gd name="connsiteX13" fmla="*/ 2971725 w 6394128"/>
              <a:gd name="connsiteY13" fmla="*/ 648884 h 3650310"/>
              <a:gd name="connsiteX14" fmla="*/ 2975594 w 6394128"/>
              <a:gd name="connsiteY14" fmla="*/ 626976 h 3650310"/>
              <a:gd name="connsiteX15" fmla="*/ 3049109 w 6394128"/>
              <a:gd name="connsiteY15" fmla="*/ 549776 h 3650310"/>
              <a:gd name="connsiteX16" fmla="*/ 3069745 w 6394128"/>
              <a:gd name="connsiteY16" fmla="*/ 533084 h 3650310"/>
              <a:gd name="connsiteX17" fmla="*/ 3181953 w 6394128"/>
              <a:gd name="connsiteY17" fmla="*/ 431888 h 3650310"/>
              <a:gd name="connsiteX18" fmla="*/ 3196140 w 6394128"/>
              <a:gd name="connsiteY18" fmla="*/ 415196 h 3650310"/>
              <a:gd name="connsiteX19" fmla="*/ 3243862 w 6394128"/>
              <a:gd name="connsiteY19" fmla="*/ 361991 h 3650310"/>
              <a:gd name="connsiteX20" fmla="*/ 3255468 w 6394128"/>
              <a:gd name="connsiteY20" fmla="*/ 348428 h 3650310"/>
              <a:gd name="connsiteX21" fmla="*/ 3500521 w 6394128"/>
              <a:gd name="connsiteY21" fmla="*/ 412066 h 3650310"/>
              <a:gd name="connsiteX22" fmla="*/ 3519867 w 6394128"/>
              <a:gd name="connsiteY22" fmla="*/ 426672 h 3650310"/>
              <a:gd name="connsiteX23" fmla="*/ 3585644 w 6394128"/>
              <a:gd name="connsiteY23" fmla="*/ 476749 h 3650310"/>
              <a:gd name="connsiteX24" fmla="*/ 3604991 w 6394128"/>
              <a:gd name="connsiteY24" fmla="*/ 496570 h 3650310"/>
              <a:gd name="connsiteX25" fmla="*/ 3672058 w 6394128"/>
              <a:gd name="connsiteY25" fmla="*/ 574814 h 3650310"/>
              <a:gd name="connsiteX26" fmla="*/ 3688824 w 6394128"/>
              <a:gd name="connsiteY26" fmla="*/ 594635 h 3650310"/>
              <a:gd name="connsiteX27" fmla="*/ 4092516 w 6394128"/>
              <a:gd name="connsiteY27" fmla="*/ 940994 h 3650310"/>
              <a:gd name="connsiteX28" fmla="*/ 4113152 w 6394128"/>
              <a:gd name="connsiteY28" fmla="*/ 958729 h 3650310"/>
              <a:gd name="connsiteX29" fmla="*/ 4151844 w 6394128"/>
              <a:gd name="connsiteY29" fmla="*/ 999416 h 3650310"/>
              <a:gd name="connsiteX30" fmla="*/ 4202144 w 6394128"/>
              <a:gd name="connsiteY30" fmla="*/ 1089135 h 3650310"/>
              <a:gd name="connsiteX31" fmla="*/ 4225359 w 6394128"/>
              <a:gd name="connsiteY31" fmla="*/ 1108957 h 3650310"/>
              <a:gd name="connsiteX32" fmla="*/ 4235677 w 6394128"/>
              <a:gd name="connsiteY32" fmla="*/ 1119390 h 3650310"/>
              <a:gd name="connsiteX33" fmla="*/ 4243416 w 6394128"/>
              <a:gd name="connsiteY33" fmla="*/ 1175725 h 3650310"/>
              <a:gd name="connsiteX34" fmla="*/ 4251154 w 6394128"/>
              <a:gd name="connsiteY34" fmla="*/ 1192417 h 3650310"/>
              <a:gd name="connsiteX35" fmla="*/ 4265342 w 6394128"/>
              <a:gd name="connsiteY35" fmla="*/ 1201806 h 3650310"/>
              <a:gd name="connsiteX36" fmla="*/ 4279529 w 6394128"/>
              <a:gd name="connsiteY36" fmla="*/ 1209109 h 3650310"/>
              <a:gd name="connsiteX37" fmla="*/ 4422690 w 6394128"/>
              <a:gd name="connsiteY37" fmla="*/ 1207022 h 3650310"/>
              <a:gd name="connsiteX38" fmla="*/ 4451066 w 6394128"/>
              <a:gd name="connsiteY38" fmla="*/ 1198676 h 3650310"/>
              <a:gd name="connsiteX39" fmla="*/ 4501365 w 6394128"/>
              <a:gd name="connsiteY39" fmla="*/ 1175725 h 3650310"/>
              <a:gd name="connsiteX40" fmla="*/ 4514262 w 6394128"/>
              <a:gd name="connsiteY40" fmla="*/ 1166336 h 3650310"/>
              <a:gd name="connsiteX41" fmla="*/ 4600676 w 6394128"/>
              <a:gd name="connsiteY41" fmla="*/ 1050535 h 3650310"/>
              <a:gd name="connsiteX42" fmla="*/ 4788980 w 6394128"/>
              <a:gd name="connsiteY42" fmla="*/ 860664 h 3650310"/>
              <a:gd name="connsiteX43" fmla="*/ 4804457 w 6394128"/>
              <a:gd name="connsiteY43" fmla="*/ 840842 h 3650310"/>
              <a:gd name="connsiteX44" fmla="*/ 5128183 w 6394128"/>
              <a:gd name="connsiteY44" fmla="*/ 718781 h 3650310"/>
              <a:gd name="connsiteX45" fmla="*/ 5155268 w 6394128"/>
              <a:gd name="connsiteY45" fmla="*/ 728171 h 3650310"/>
              <a:gd name="connsiteX46" fmla="*/ 5567987 w 6394128"/>
              <a:gd name="connsiteY46" fmla="*/ 1271704 h 3650310"/>
              <a:gd name="connsiteX47" fmla="*/ 5582175 w 6394128"/>
              <a:gd name="connsiteY47" fmla="*/ 1294655 h 3650310"/>
              <a:gd name="connsiteX48" fmla="*/ 5687934 w 6394128"/>
              <a:gd name="connsiteY48" fmla="*/ 1593024 h 3650310"/>
              <a:gd name="connsiteX49" fmla="*/ 5696962 w 6394128"/>
              <a:gd name="connsiteY49" fmla="*/ 1618062 h 3650310"/>
              <a:gd name="connsiteX50" fmla="*/ 5753711 w 6394128"/>
              <a:gd name="connsiteY50" fmla="*/ 1742208 h 3650310"/>
              <a:gd name="connsiteX51" fmla="*/ 5764029 w 6394128"/>
              <a:gd name="connsiteY51" fmla="*/ 1763073 h 3650310"/>
              <a:gd name="connsiteX52" fmla="*/ 5856890 w 6394128"/>
              <a:gd name="connsiteY52" fmla="*/ 1902869 h 3650310"/>
              <a:gd name="connsiteX53" fmla="*/ 5868498 w 6394128"/>
              <a:gd name="connsiteY53" fmla="*/ 1922691 h 3650310"/>
              <a:gd name="connsiteX54" fmla="*/ 6273479 w 6394128"/>
              <a:gd name="connsiteY54" fmla="*/ 2293044 h 3650310"/>
              <a:gd name="connsiteX55" fmla="*/ 6291535 w 6394128"/>
              <a:gd name="connsiteY55" fmla="*/ 2312865 h 3650310"/>
              <a:gd name="connsiteX56" fmla="*/ 6389718 w 6394128"/>
              <a:gd name="connsiteY56" fmla="*/ 2369331 h 3650310"/>
              <a:gd name="connsiteX57" fmla="*/ 6394128 w 6394128"/>
              <a:gd name="connsiteY57" fmla="*/ 2379238 h 3650310"/>
              <a:gd name="connsiteX58" fmla="*/ 6394128 w 6394128"/>
              <a:gd name="connsiteY58" fmla="*/ 3650310 h 3650310"/>
              <a:gd name="connsiteX59" fmla="*/ 0 w 6394128"/>
              <a:gd name="connsiteY59" fmla="*/ 3650310 h 3650310"/>
              <a:gd name="connsiteX60" fmla="*/ 0 w 6394128"/>
              <a:gd name="connsiteY60" fmla="*/ 1634905 h 3650310"/>
              <a:gd name="connsiteX61" fmla="*/ 18201 w 6394128"/>
              <a:gd name="connsiteY61" fmla="*/ 1624321 h 3650310"/>
              <a:gd name="connsiteX62" fmla="*/ 37547 w 6394128"/>
              <a:gd name="connsiteY62" fmla="*/ 1612846 h 3650310"/>
              <a:gd name="connsiteX63" fmla="*/ 53024 w 6394128"/>
              <a:gd name="connsiteY63" fmla="*/ 1596154 h 3650310"/>
              <a:gd name="connsiteX64" fmla="*/ 623093 w 6394128"/>
              <a:gd name="connsiteY64" fmla="*/ 1144428 h 3650310"/>
              <a:gd name="connsiteX65" fmla="*/ 633411 w 6394128"/>
              <a:gd name="connsiteY65" fmla="*/ 1136082 h 3650310"/>
              <a:gd name="connsiteX66" fmla="*/ 699188 w 6394128"/>
              <a:gd name="connsiteY66" fmla="*/ 1102697 h 3650310"/>
              <a:gd name="connsiteX67" fmla="*/ 714665 w 6394128"/>
              <a:gd name="connsiteY67" fmla="*/ 1087048 h 3650310"/>
              <a:gd name="connsiteX68" fmla="*/ 951979 w 6394128"/>
              <a:gd name="connsiteY68" fmla="*/ 886745 h 3650310"/>
              <a:gd name="connsiteX69" fmla="*/ 975194 w 6394128"/>
              <a:gd name="connsiteY69" fmla="*/ 870053 h 3650310"/>
              <a:gd name="connsiteX70" fmla="*/ 1248621 w 6394128"/>
              <a:gd name="connsiteY70" fmla="*/ 705219 h 3650310"/>
              <a:gd name="connsiteX71" fmla="*/ 1269257 w 6394128"/>
              <a:gd name="connsiteY71" fmla="*/ 685398 h 3650310"/>
              <a:gd name="connsiteX72" fmla="*/ 1345352 w 6394128"/>
              <a:gd name="connsiteY72" fmla="*/ 602981 h 3650310"/>
              <a:gd name="connsiteX73" fmla="*/ 1360829 w 6394128"/>
              <a:gd name="connsiteY73" fmla="*/ 583160 h 3650310"/>
              <a:gd name="connsiteX74" fmla="*/ 1626517 w 6394128"/>
              <a:gd name="connsiteY74" fmla="*/ 374510 h 3650310"/>
              <a:gd name="connsiteX75" fmla="*/ 1648443 w 6394128"/>
              <a:gd name="connsiteY75" fmla="*/ 354688 h 3650310"/>
              <a:gd name="connsiteX76" fmla="*/ 1774838 w 6394128"/>
              <a:gd name="connsiteY76" fmla="*/ 235758 h 3650310"/>
              <a:gd name="connsiteX77" fmla="*/ 1794184 w 6394128"/>
              <a:gd name="connsiteY77" fmla="*/ 215936 h 3650310"/>
              <a:gd name="connsiteX78" fmla="*/ 1848354 w 6394128"/>
              <a:gd name="connsiteY78" fmla="*/ 154385 h 3650310"/>
              <a:gd name="connsiteX79" fmla="*/ 1867700 w 6394128"/>
              <a:gd name="connsiteY79" fmla="*/ 134563 h 3650310"/>
              <a:gd name="connsiteX80" fmla="*/ 1961851 w 6394128"/>
              <a:gd name="connsiteY80" fmla="*/ 61535 h 3650310"/>
              <a:gd name="connsiteX81" fmla="*/ 1986357 w 6394128"/>
              <a:gd name="connsiteY81" fmla="*/ 49016 h 3650310"/>
              <a:gd name="connsiteX82" fmla="*/ 2156443 w 6394128"/>
              <a:gd name="connsiteY82" fmla="*/ 506 h 365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394128" h="3650310">
                <a:moveTo>
                  <a:pt x="2156443" y="506"/>
                </a:moveTo>
                <a:cubicBezTo>
                  <a:pt x="2214964" y="-2886"/>
                  <a:pt x="2271391" y="10416"/>
                  <a:pt x="2313953" y="52146"/>
                </a:cubicBezTo>
                <a:cubicBezTo>
                  <a:pt x="2317822" y="59448"/>
                  <a:pt x="2322981" y="64665"/>
                  <a:pt x="2330719" y="69881"/>
                </a:cubicBezTo>
                <a:cubicBezTo>
                  <a:pt x="2347486" y="84486"/>
                  <a:pt x="2371992" y="92832"/>
                  <a:pt x="2396496" y="101178"/>
                </a:cubicBezTo>
                <a:cubicBezTo>
                  <a:pt x="2405525" y="103265"/>
                  <a:pt x="2413264" y="106395"/>
                  <a:pt x="2422291" y="110568"/>
                </a:cubicBezTo>
                <a:cubicBezTo>
                  <a:pt x="2458405" y="132476"/>
                  <a:pt x="2477751" y="168990"/>
                  <a:pt x="2500966" y="201331"/>
                </a:cubicBezTo>
                <a:cubicBezTo>
                  <a:pt x="2506125" y="208634"/>
                  <a:pt x="2511285" y="214893"/>
                  <a:pt x="2516444" y="221152"/>
                </a:cubicBezTo>
                <a:cubicBezTo>
                  <a:pt x="2565454" y="268099"/>
                  <a:pt x="2622203" y="312958"/>
                  <a:pt x="2642838" y="375553"/>
                </a:cubicBezTo>
                <a:cubicBezTo>
                  <a:pt x="2650577" y="398504"/>
                  <a:pt x="2685400" y="409980"/>
                  <a:pt x="2715065" y="423542"/>
                </a:cubicBezTo>
                <a:cubicBezTo>
                  <a:pt x="2720224" y="428758"/>
                  <a:pt x="2725383" y="435018"/>
                  <a:pt x="2731831" y="441278"/>
                </a:cubicBezTo>
                <a:cubicBezTo>
                  <a:pt x="2783422" y="493441"/>
                  <a:pt x="2844039" y="541430"/>
                  <a:pt x="2885312" y="600895"/>
                </a:cubicBezTo>
                <a:cubicBezTo>
                  <a:pt x="2887891" y="608198"/>
                  <a:pt x="2890471" y="615500"/>
                  <a:pt x="2894339" y="621760"/>
                </a:cubicBezTo>
                <a:cubicBezTo>
                  <a:pt x="2907237" y="647841"/>
                  <a:pt x="2924004" y="670792"/>
                  <a:pt x="2952378" y="682268"/>
                </a:cubicBezTo>
                <a:cubicBezTo>
                  <a:pt x="2969145" y="687484"/>
                  <a:pt x="2969145" y="670792"/>
                  <a:pt x="2971725" y="648884"/>
                </a:cubicBezTo>
                <a:cubicBezTo>
                  <a:pt x="2973014" y="641581"/>
                  <a:pt x="2973014" y="634279"/>
                  <a:pt x="2975594" y="626976"/>
                </a:cubicBezTo>
                <a:cubicBezTo>
                  <a:pt x="2994940" y="597765"/>
                  <a:pt x="3020735" y="572727"/>
                  <a:pt x="3049109" y="549776"/>
                </a:cubicBezTo>
                <a:cubicBezTo>
                  <a:pt x="3055558" y="544560"/>
                  <a:pt x="3063296" y="539343"/>
                  <a:pt x="3069745" y="533084"/>
                </a:cubicBezTo>
                <a:cubicBezTo>
                  <a:pt x="3113596" y="500743"/>
                  <a:pt x="3148419" y="471532"/>
                  <a:pt x="3181953" y="431888"/>
                </a:cubicBezTo>
                <a:cubicBezTo>
                  <a:pt x="3187112" y="425629"/>
                  <a:pt x="3192271" y="420412"/>
                  <a:pt x="3196140" y="415196"/>
                </a:cubicBezTo>
                <a:cubicBezTo>
                  <a:pt x="3211617" y="397461"/>
                  <a:pt x="3227094" y="379726"/>
                  <a:pt x="3243862" y="361991"/>
                </a:cubicBezTo>
                <a:cubicBezTo>
                  <a:pt x="3247730" y="357818"/>
                  <a:pt x="3251600" y="353645"/>
                  <a:pt x="3255468" y="348428"/>
                </a:cubicBezTo>
                <a:cubicBezTo>
                  <a:pt x="3341882" y="311915"/>
                  <a:pt x="3436034" y="367207"/>
                  <a:pt x="3500521" y="412066"/>
                </a:cubicBezTo>
                <a:cubicBezTo>
                  <a:pt x="3506970" y="417283"/>
                  <a:pt x="3513419" y="422499"/>
                  <a:pt x="3519867" y="426672"/>
                </a:cubicBezTo>
                <a:cubicBezTo>
                  <a:pt x="3545662" y="440234"/>
                  <a:pt x="3566297" y="457970"/>
                  <a:pt x="3585644" y="476749"/>
                </a:cubicBezTo>
                <a:cubicBezTo>
                  <a:pt x="3592094" y="483008"/>
                  <a:pt x="3598541" y="489268"/>
                  <a:pt x="3604991" y="496570"/>
                </a:cubicBezTo>
                <a:cubicBezTo>
                  <a:pt x="3626916" y="522651"/>
                  <a:pt x="3650133" y="549776"/>
                  <a:pt x="3672058" y="574814"/>
                </a:cubicBezTo>
                <a:cubicBezTo>
                  <a:pt x="3677217" y="582116"/>
                  <a:pt x="3683665" y="588376"/>
                  <a:pt x="3688824" y="594635"/>
                </a:cubicBezTo>
                <a:cubicBezTo>
                  <a:pt x="3816509" y="718781"/>
                  <a:pt x="3959671" y="825194"/>
                  <a:pt x="4092516" y="940994"/>
                </a:cubicBezTo>
                <a:cubicBezTo>
                  <a:pt x="4098964" y="947253"/>
                  <a:pt x="4105414" y="953513"/>
                  <a:pt x="4113152" y="958729"/>
                </a:cubicBezTo>
                <a:cubicBezTo>
                  <a:pt x="4137657" y="966032"/>
                  <a:pt x="4151844" y="988983"/>
                  <a:pt x="4151844" y="999416"/>
                </a:cubicBezTo>
                <a:cubicBezTo>
                  <a:pt x="4151844" y="1039059"/>
                  <a:pt x="4180218" y="1062010"/>
                  <a:pt x="4202144" y="1089135"/>
                </a:cubicBezTo>
                <a:cubicBezTo>
                  <a:pt x="4209883" y="1095394"/>
                  <a:pt x="4218910" y="1101654"/>
                  <a:pt x="4225359" y="1108957"/>
                </a:cubicBezTo>
                <a:cubicBezTo>
                  <a:pt x="4229228" y="1112087"/>
                  <a:pt x="4233098" y="1116260"/>
                  <a:pt x="4235677" y="1119390"/>
                </a:cubicBezTo>
                <a:cubicBezTo>
                  <a:pt x="4239546" y="1139211"/>
                  <a:pt x="4238257" y="1159033"/>
                  <a:pt x="4243416" y="1175725"/>
                </a:cubicBezTo>
                <a:cubicBezTo>
                  <a:pt x="4244705" y="1181984"/>
                  <a:pt x="4247285" y="1187201"/>
                  <a:pt x="4251154" y="1192417"/>
                </a:cubicBezTo>
                <a:cubicBezTo>
                  <a:pt x="4255023" y="1195547"/>
                  <a:pt x="4260182" y="1198676"/>
                  <a:pt x="4265342" y="1201806"/>
                </a:cubicBezTo>
                <a:cubicBezTo>
                  <a:pt x="4269211" y="1203893"/>
                  <a:pt x="4274370" y="1207022"/>
                  <a:pt x="4279529" y="1209109"/>
                </a:cubicBezTo>
                <a:cubicBezTo>
                  <a:pt x="4324670" y="1226844"/>
                  <a:pt x="4373680" y="1220585"/>
                  <a:pt x="4422690" y="1207022"/>
                </a:cubicBezTo>
                <a:cubicBezTo>
                  <a:pt x="4431719" y="1204936"/>
                  <a:pt x="4442037" y="1201806"/>
                  <a:pt x="4451066" y="1198676"/>
                </a:cubicBezTo>
                <a:cubicBezTo>
                  <a:pt x="4471701" y="1192417"/>
                  <a:pt x="4487178" y="1185114"/>
                  <a:pt x="4501365" y="1175725"/>
                </a:cubicBezTo>
                <a:cubicBezTo>
                  <a:pt x="4505235" y="1173638"/>
                  <a:pt x="4510394" y="1170509"/>
                  <a:pt x="4514262" y="1166336"/>
                </a:cubicBezTo>
                <a:cubicBezTo>
                  <a:pt x="4551665" y="1130865"/>
                  <a:pt x="4565853" y="1090178"/>
                  <a:pt x="4600676" y="1050535"/>
                </a:cubicBezTo>
                <a:cubicBezTo>
                  <a:pt x="4665164" y="983767"/>
                  <a:pt x="4729651" y="929518"/>
                  <a:pt x="4788980" y="860664"/>
                </a:cubicBezTo>
                <a:cubicBezTo>
                  <a:pt x="4794139" y="854404"/>
                  <a:pt x="4799298" y="847102"/>
                  <a:pt x="4804457" y="840842"/>
                </a:cubicBezTo>
                <a:cubicBezTo>
                  <a:pt x="4861205" y="743819"/>
                  <a:pt x="5006946" y="688527"/>
                  <a:pt x="5128183" y="718781"/>
                </a:cubicBezTo>
                <a:cubicBezTo>
                  <a:pt x="5137212" y="721911"/>
                  <a:pt x="5146239" y="723998"/>
                  <a:pt x="5155268" y="728171"/>
                </a:cubicBezTo>
                <a:cubicBezTo>
                  <a:pt x="5366787" y="869010"/>
                  <a:pt x="5458359" y="1076616"/>
                  <a:pt x="5567987" y="1271704"/>
                </a:cubicBezTo>
                <a:cubicBezTo>
                  <a:pt x="5573146" y="1279006"/>
                  <a:pt x="5577016" y="1287352"/>
                  <a:pt x="5582175" y="1294655"/>
                </a:cubicBezTo>
                <a:cubicBezTo>
                  <a:pt x="5622156" y="1390633"/>
                  <a:pt x="5653110" y="1491829"/>
                  <a:pt x="5687934" y="1593024"/>
                </a:cubicBezTo>
                <a:cubicBezTo>
                  <a:pt x="5690513" y="1601370"/>
                  <a:pt x="5694383" y="1609716"/>
                  <a:pt x="5696962" y="1618062"/>
                </a:cubicBezTo>
                <a:cubicBezTo>
                  <a:pt x="5715019" y="1659792"/>
                  <a:pt x="5734364" y="1701522"/>
                  <a:pt x="5753711" y="1742208"/>
                </a:cubicBezTo>
                <a:cubicBezTo>
                  <a:pt x="5757581" y="1749511"/>
                  <a:pt x="5760160" y="1755771"/>
                  <a:pt x="5764029" y="1763073"/>
                </a:cubicBezTo>
                <a:cubicBezTo>
                  <a:pt x="5798852" y="1806890"/>
                  <a:pt x="5827227" y="1854880"/>
                  <a:pt x="5856890" y="1902869"/>
                </a:cubicBezTo>
                <a:cubicBezTo>
                  <a:pt x="5860760" y="1909128"/>
                  <a:pt x="5864629" y="1916431"/>
                  <a:pt x="5868498" y="1922691"/>
                </a:cubicBezTo>
                <a:cubicBezTo>
                  <a:pt x="5998763" y="2043707"/>
                  <a:pt x="6163850" y="2157422"/>
                  <a:pt x="6273479" y="2293044"/>
                </a:cubicBezTo>
                <a:cubicBezTo>
                  <a:pt x="6278638" y="2299303"/>
                  <a:pt x="6283797" y="2306606"/>
                  <a:pt x="6291535" y="2312865"/>
                </a:cubicBezTo>
                <a:cubicBezTo>
                  <a:pt x="6341191" y="2323298"/>
                  <a:pt x="6371177" y="2342598"/>
                  <a:pt x="6389718" y="2369331"/>
                </a:cubicBezTo>
                <a:lnTo>
                  <a:pt x="6394128" y="2379238"/>
                </a:lnTo>
                <a:lnTo>
                  <a:pt x="6394128" y="3650310"/>
                </a:lnTo>
                <a:lnTo>
                  <a:pt x="0" y="3650310"/>
                </a:lnTo>
                <a:lnTo>
                  <a:pt x="0" y="1634905"/>
                </a:lnTo>
                <a:lnTo>
                  <a:pt x="18201" y="1624321"/>
                </a:lnTo>
                <a:cubicBezTo>
                  <a:pt x="25940" y="1621192"/>
                  <a:pt x="32388" y="1617019"/>
                  <a:pt x="37547" y="1612846"/>
                </a:cubicBezTo>
                <a:cubicBezTo>
                  <a:pt x="42706" y="1607629"/>
                  <a:pt x="47865" y="1602413"/>
                  <a:pt x="53024" y="1596154"/>
                </a:cubicBezTo>
                <a:cubicBezTo>
                  <a:pt x="152334" y="1380201"/>
                  <a:pt x="383199" y="1243536"/>
                  <a:pt x="623093" y="1144428"/>
                </a:cubicBezTo>
                <a:cubicBezTo>
                  <a:pt x="626962" y="1142341"/>
                  <a:pt x="629541" y="1139211"/>
                  <a:pt x="633411" y="1136082"/>
                </a:cubicBezTo>
                <a:cubicBezTo>
                  <a:pt x="651467" y="1119390"/>
                  <a:pt x="679842" y="1115216"/>
                  <a:pt x="699188" y="1102697"/>
                </a:cubicBezTo>
                <a:cubicBezTo>
                  <a:pt x="705637" y="1098524"/>
                  <a:pt x="710796" y="1093308"/>
                  <a:pt x="714665" y="1087048"/>
                </a:cubicBezTo>
                <a:cubicBezTo>
                  <a:pt x="790760" y="1017151"/>
                  <a:pt x="868145" y="948296"/>
                  <a:pt x="951979" y="886745"/>
                </a:cubicBezTo>
                <a:cubicBezTo>
                  <a:pt x="959717" y="880486"/>
                  <a:pt x="967455" y="875269"/>
                  <a:pt x="975194" y="870053"/>
                </a:cubicBezTo>
                <a:cubicBezTo>
                  <a:pt x="1064187" y="812675"/>
                  <a:pt x="1176395" y="777204"/>
                  <a:pt x="1248621" y="705219"/>
                </a:cubicBezTo>
                <a:cubicBezTo>
                  <a:pt x="1255069" y="697917"/>
                  <a:pt x="1262808" y="691657"/>
                  <a:pt x="1269257" y="685398"/>
                </a:cubicBezTo>
                <a:cubicBezTo>
                  <a:pt x="1296341" y="658273"/>
                  <a:pt x="1320846" y="631149"/>
                  <a:pt x="1345352" y="602981"/>
                </a:cubicBezTo>
                <a:cubicBezTo>
                  <a:pt x="1350511" y="595679"/>
                  <a:pt x="1355670" y="589419"/>
                  <a:pt x="1360829" y="583160"/>
                </a:cubicBezTo>
                <a:cubicBezTo>
                  <a:pt x="1431765" y="503873"/>
                  <a:pt x="1541394" y="449624"/>
                  <a:pt x="1626517" y="374510"/>
                </a:cubicBezTo>
                <a:cubicBezTo>
                  <a:pt x="1634255" y="368250"/>
                  <a:pt x="1640704" y="361991"/>
                  <a:pt x="1648443" y="354688"/>
                </a:cubicBezTo>
                <a:cubicBezTo>
                  <a:pt x="1689714" y="315045"/>
                  <a:pt x="1732276" y="276444"/>
                  <a:pt x="1774838" y="235758"/>
                </a:cubicBezTo>
                <a:cubicBezTo>
                  <a:pt x="1782577" y="229498"/>
                  <a:pt x="1787736" y="222196"/>
                  <a:pt x="1794184" y="215936"/>
                </a:cubicBezTo>
                <a:cubicBezTo>
                  <a:pt x="1813530" y="196115"/>
                  <a:pt x="1831587" y="175250"/>
                  <a:pt x="1848354" y="154385"/>
                </a:cubicBezTo>
                <a:cubicBezTo>
                  <a:pt x="1854802" y="147082"/>
                  <a:pt x="1861252" y="140823"/>
                  <a:pt x="1867700" y="134563"/>
                </a:cubicBezTo>
                <a:cubicBezTo>
                  <a:pt x="1894785" y="107438"/>
                  <a:pt x="1925739" y="83443"/>
                  <a:pt x="1961851" y="61535"/>
                </a:cubicBezTo>
                <a:cubicBezTo>
                  <a:pt x="1969590" y="57362"/>
                  <a:pt x="1977328" y="53189"/>
                  <a:pt x="1986357" y="49016"/>
                </a:cubicBezTo>
                <a:cubicBezTo>
                  <a:pt x="2037302" y="23978"/>
                  <a:pt x="2097920" y="3896"/>
                  <a:pt x="2156443" y="5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xmlns="" id="{9E654B1A-12D1-41F2-BE68-9FFA0827A7E1}"/>
              </a:ext>
            </a:extLst>
          </p:cNvPr>
          <p:cNvSpPr>
            <a:spLocks/>
          </p:cNvSpPr>
          <p:nvPr/>
        </p:nvSpPr>
        <p:spPr bwMode="auto">
          <a:xfrm>
            <a:off x="673041" y="3156825"/>
            <a:ext cx="3538505" cy="1643219"/>
          </a:xfrm>
          <a:custGeom>
            <a:avLst/>
            <a:gdLst>
              <a:gd name="T0" fmla="*/ 479 w 2743"/>
              <a:gd name="T1" fmla="*/ 1205 h 1575"/>
              <a:gd name="T2" fmla="*/ 524 w 2743"/>
              <a:gd name="T3" fmla="*/ 1263 h 1575"/>
              <a:gd name="T4" fmla="*/ 613 w 2743"/>
              <a:gd name="T5" fmla="*/ 1250 h 1575"/>
              <a:gd name="T6" fmla="*/ 686 w 2743"/>
              <a:gd name="T7" fmla="*/ 1279 h 1575"/>
              <a:gd name="T8" fmla="*/ 742 w 2743"/>
              <a:gd name="T9" fmla="*/ 1380 h 1575"/>
              <a:gd name="T10" fmla="*/ 767 w 2743"/>
              <a:gd name="T11" fmla="*/ 1426 h 1575"/>
              <a:gd name="T12" fmla="*/ 834 w 2743"/>
              <a:gd name="T13" fmla="*/ 1407 h 1575"/>
              <a:gd name="T14" fmla="*/ 981 w 2743"/>
              <a:gd name="T15" fmla="*/ 1480 h 1575"/>
              <a:gd name="T16" fmla="*/ 991 w 2743"/>
              <a:gd name="T17" fmla="*/ 1533 h 1575"/>
              <a:gd name="T18" fmla="*/ 1104 w 2743"/>
              <a:gd name="T19" fmla="*/ 1495 h 1575"/>
              <a:gd name="T20" fmla="*/ 1141 w 2743"/>
              <a:gd name="T21" fmla="*/ 1422 h 1575"/>
              <a:gd name="T22" fmla="*/ 1137 w 2743"/>
              <a:gd name="T23" fmla="*/ 1393 h 1575"/>
              <a:gd name="T24" fmla="*/ 1233 w 2743"/>
              <a:gd name="T25" fmla="*/ 1271 h 1575"/>
              <a:gd name="T26" fmla="*/ 1288 w 2743"/>
              <a:gd name="T27" fmla="*/ 1223 h 1575"/>
              <a:gd name="T28" fmla="*/ 1395 w 2743"/>
              <a:gd name="T29" fmla="*/ 1286 h 1575"/>
              <a:gd name="T30" fmla="*/ 1461 w 2743"/>
              <a:gd name="T31" fmla="*/ 1258 h 1575"/>
              <a:gd name="T32" fmla="*/ 1580 w 2743"/>
              <a:gd name="T33" fmla="*/ 1226 h 1575"/>
              <a:gd name="T34" fmla="*/ 1651 w 2743"/>
              <a:gd name="T35" fmla="*/ 1114 h 1575"/>
              <a:gd name="T36" fmla="*/ 1744 w 2743"/>
              <a:gd name="T37" fmla="*/ 1157 h 1575"/>
              <a:gd name="T38" fmla="*/ 1822 w 2743"/>
              <a:gd name="T39" fmla="*/ 1174 h 1575"/>
              <a:gd name="T40" fmla="*/ 1852 w 2743"/>
              <a:gd name="T41" fmla="*/ 1143 h 1575"/>
              <a:gd name="T42" fmla="*/ 1944 w 2743"/>
              <a:gd name="T43" fmla="*/ 1138 h 1575"/>
              <a:gd name="T44" fmla="*/ 1955 w 2743"/>
              <a:gd name="T45" fmla="*/ 1176 h 1575"/>
              <a:gd name="T46" fmla="*/ 2095 w 2743"/>
              <a:gd name="T47" fmla="*/ 1194 h 1575"/>
              <a:gd name="T48" fmla="*/ 2232 w 2743"/>
              <a:gd name="T49" fmla="*/ 1176 h 1575"/>
              <a:gd name="T50" fmla="*/ 2234 w 2743"/>
              <a:gd name="T51" fmla="*/ 1126 h 1575"/>
              <a:gd name="T52" fmla="*/ 2285 w 2743"/>
              <a:gd name="T53" fmla="*/ 1047 h 1575"/>
              <a:gd name="T54" fmla="*/ 2433 w 2743"/>
              <a:gd name="T55" fmla="*/ 1064 h 1575"/>
              <a:gd name="T56" fmla="*/ 2545 w 2743"/>
              <a:gd name="T57" fmla="*/ 1037 h 1575"/>
              <a:gd name="T58" fmla="*/ 2590 w 2743"/>
              <a:gd name="T59" fmla="*/ 987 h 1575"/>
              <a:gd name="T60" fmla="*/ 2676 w 2743"/>
              <a:gd name="T61" fmla="*/ 1067 h 1575"/>
              <a:gd name="T62" fmla="*/ 2712 w 2743"/>
              <a:gd name="T63" fmla="*/ 1077 h 1575"/>
              <a:gd name="T64" fmla="*/ 2732 w 2743"/>
              <a:gd name="T65" fmla="*/ 1074 h 1575"/>
              <a:gd name="T66" fmla="*/ 2635 w 2743"/>
              <a:gd name="T67" fmla="*/ 928 h 1575"/>
              <a:gd name="T68" fmla="*/ 2319 w 2743"/>
              <a:gd name="T69" fmla="*/ 584 h 1575"/>
              <a:gd name="T70" fmla="*/ 2207 w 2743"/>
              <a:gd name="T71" fmla="*/ 441 h 1575"/>
              <a:gd name="T72" fmla="*/ 1991 w 2743"/>
              <a:gd name="T73" fmla="*/ 366 h 1575"/>
              <a:gd name="T74" fmla="*/ 1937 w 2743"/>
              <a:gd name="T75" fmla="*/ 440 h 1575"/>
              <a:gd name="T76" fmla="*/ 1780 w 2743"/>
              <a:gd name="T77" fmla="*/ 648 h 1575"/>
              <a:gd name="T78" fmla="*/ 1716 w 2743"/>
              <a:gd name="T79" fmla="*/ 620 h 1575"/>
              <a:gd name="T80" fmla="*/ 1578 w 2743"/>
              <a:gd name="T81" fmla="*/ 443 h 1575"/>
              <a:gd name="T82" fmla="*/ 1405 w 2743"/>
              <a:gd name="T83" fmla="*/ 218 h 1575"/>
              <a:gd name="T84" fmla="*/ 1315 w 2743"/>
              <a:gd name="T85" fmla="*/ 124 h 1575"/>
              <a:gd name="T86" fmla="*/ 1011 w 2743"/>
              <a:gd name="T87" fmla="*/ 72 h 1575"/>
              <a:gd name="T88" fmla="*/ 906 w 2743"/>
              <a:gd name="T89" fmla="*/ 177 h 1575"/>
              <a:gd name="T90" fmla="*/ 735 w 2743"/>
              <a:gd name="T91" fmla="*/ 380 h 1575"/>
              <a:gd name="T92" fmla="*/ 521 w 2743"/>
              <a:gd name="T93" fmla="*/ 594 h 1575"/>
              <a:gd name="T94" fmla="*/ 200 w 2743"/>
              <a:gd name="T95" fmla="*/ 878 h 1575"/>
              <a:gd name="T96" fmla="*/ 8 w 2743"/>
              <a:gd name="T97" fmla="*/ 1077 h 1575"/>
              <a:gd name="T98" fmla="*/ 44 w 2743"/>
              <a:gd name="T99" fmla="*/ 1119 h 1575"/>
              <a:gd name="T100" fmla="*/ 194 w 2743"/>
              <a:gd name="T101" fmla="*/ 1139 h 1575"/>
              <a:gd name="T102" fmla="*/ 316 w 2743"/>
              <a:gd name="T103" fmla="*/ 1149 h 1575"/>
              <a:gd name="T104" fmla="*/ 324 w 2743"/>
              <a:gd name="T105" fmla="*/ 1141 h 1575"/>
              <a:gd name="T106" fmla="*/ 315 w 2743"/>
              <a:gd name="T107" fmla="*/ 1147 h 1575"/>
              <a:gd name="T108" fmla="*/ 350 w 2743"/>
              <a:gd name="T109" fmla="*/ 1136 h 1575"/>
              <a:gd name="T110" fmla="*/ 399 w 2743"/>
              <a:gd name="T111" fmla="*/ 1105 h 1575"/>
              <a:gd name="T112" fmla="*/ 466 w 2743"/>
              <a:gd name="T113" fmla="*/ 1157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43" h="1575">
                <a:moveTo>
                  <a:pt x="466" y="1157"/>
                </a:moveTo>
                <a:cubicBezTo>
                  <a:pt x="463" y="1156"/>
                  <a:pt x="452" y="1156"/>
                  <a:pt x="452" y="1162"/>
                </a:cubicBezTo>
                <a:cubicBezTo>
                  <a:pt x="457" y="1178"/>
                  <a:pt x="474" y="1189"/>
                  <a:pt x="479" y="1205"/>
                </a:cubicBezTo>
                <a:cubicBezTo>
                  <a:pt x="480" y="1208"/>
                  <a:pt x="481" y="1212"/>
                  <a:pt x="482" y="1216"/>
                </a:cubicBezTo>
                <a:cubicBezTo>
                  <a:pt x="486" y="1238"/>
                  <a:pt x="499" y="1250"/>
                  <a:pt x="514" y="1259"/>
                </a:cubicBezTo>
                <a:cubicBezTo>
                  <a:pt x="517" y="1260"/>
                  <a:pt x="520" y="1262"/>
                  <a:pt x="524" y="1263"/>
                </a:cubicBezTo>
                <a:cubicBezTo>
                  <a:pt x="548" y="1286"/>
                  <a:pt x="571" y="1277"/>
                  <a:pt x="595" y="1260"/>
                </a:cubicBezTo>
                <a:cubicBezTo>
                  <a:pt x="598" y="1258"/>
                  <a:pt x="601" y="1256"/>
                  <a:pt x="604" y="1254"/>
                </a:cubicBezTo>
                <a:cubicBezTo>
                  <a:pt x="607" y="1253"/>
                  <a:pt x="610" y="1251"/>
                  <a:pt x="613" y="1250"/>
                </a:cubicBezTo>
                <a:cubicBezTo>
                  <a:pt x="615" y="1248"/>
                  <a:pt x="618" y="1247"/>
                  <a:pt x="621" y="1245"/>
                </a:cubicBezTo>
                <a:cubicBezTo>
                  <a:pt x="651" y="1222"/>
                  <a:pt x="674" y="1241"/>
                  <a:pt x="683" y="1267"/>
                </a:cubicBezTo>
                <a:cubicBezTo>
                  <a:pt x="684" y="1271"/>
                  <a:pt x="685" y="1275"/>
                  <a:pt x="686" y="1279"/>
                </a:cubicBezTo>
                <a:cubicBezTo>
                  <a:pt x="697" y="1319"/>
                  <a:pt x="740" y="1287"/>
                  <a:pt x="751" y="1308"/>
                </a:cubicBezTo>
                <a:cubicBezTo>
                  <a:pt x="767" y="1330"/>
                  <a:pt x="740" y="1347"/>
                  <a:pt x="741" y="1369"/>
                </a:cubicBezTo>
                <a:cubicBezTo>
                  <a:pt x="741" y="1373"/>
                  <a:pt x="741" y="1376"/>
                  <a:pt x="742" y="1380"/>
                </a:cubicBezTo>
                <a:cubicBezTo>
                  <a:pt x="743" y="1390"/>
                  <a:pt x="746" y="1401"/>
                  <a:pt x="751" y="1412"/>
                </a:cubicBezTo>
                <a:cubicBezTo>
                  <a:pt x="752" y="1414"/>
                  <a:pt x="753" y="1416"/>
                  <a:pt x="754" y="1418"/>
                </a:cubicBezTo>
                <a:cubicBezTo>
                  <a:pt x="759" y="1422"/>
                  <a:pt x="763" y="1425"/>
                  <a:pt x="767" y="1426"/>
                </a:cubicBezTo>
                <a:cubicBezTo>
                  <a:pt x="771" y="1427"/>
                  <a:pt x="775" y="1428"/>
                  <a:pt x="778" y="1427"/>
                </a:cubicBezTo>
                <a:cubicBezTo>
                  <a:pt x="794" y="1412"/>
                  <a:pt x="809" y="1406"/>
                  <a:pt x="825" y="1406"/>
                </a:cubicBezTo>
                <a:cubicBezTo>
                  <a:pt x="828" y="1406"/>
                  <a:pt x="831" y="1407"/>
                  <a:pt x="834" y="1407"/>
                </a:cubicBezTo>
                <a:cubicBezTo>
                  <a:pt x="882" y="1434"/>
                  <a:pt x="963" y="1379"/>
                  <a:pt x="969" y="1439"/>
                </a:cubicBezTo>
                <a:cubicBezTo>
                  <a:pt x="972" y="1450"/>
                  <a:pt x="976" y="1459"/>
                  <a:pt x="980" y="1472"/>
                </a:cubicBezTo>
                <a:cubicBezTo>
                  <a:pt x="980" y="1474"/>
                  <a:pt x="981" y="1477"/>
                  <a:pt x="981" y="1480"/>
                </a:cubicBezTo>
                <a:cubicBezTo>
                  <a:pt x="982" y="1491"/>
                  <a:pt x="984" y="1502"/>
                  <a:pt x="986" y="1512"/>
                </a:cubicBezTo>
                <a:cubicBezTo>
                  <a:pt x="987" y="1516"/>
                  <a:pt x="988" y="1519"/>
                  <a:pt x="989" y="1523"/>
                </a:cubicBezTo>
                <a:cubicBezTo>
                  <a:pt x="989" y="1526"/>
                  <a:pt x="990" y="1530"/>
                  <a:pt x="991" y="1533"/>
                </a:cubicBezTo>
                <a:cubicBezTo>
                  <a:pt x="990" y="1542"/>
                  <a:pt x="990" y="1559"/>
                  <a:pt x="996" y="1559"/>
                </a:cubicBezTo>
                <a:cubicBezTo>
                  <a:pt x="1039" y="1575"/>
                  <a:pt x="1083" y="1542"/>
                  <a:pt x="1097" y="1506"/>
                </a:cubicBezTo>
                <a:cubicBezTo>
                  <a:pt x="1099" y="1502"/>
                  <a:pt x="1101" y="1498"/>
                  <a:pt x="1104" y="1495"/>
                </a:cubicBezTo>
                <a:cubicBezTo>
                  <a:pt x="1118" y="1475"/>
                  <a:pt x="1143" y="1469"/>
                  <a:pt x="1142" y="1443"/>
                </a:cubicBezTo>
                <a:cubicBezTo>
                  <a:pt x="1142" y="1440"/>
                  <a:pt x="1142" y="1436"/>
                  <a:pt x="1142" y="1433"/>
                </a:cubicBezTo>
                <a:cubicBezTo>
                  <a:pt x="1141" y="1429"/>
                  <a:pt x="1141" y="1426"/>
                  <a:pt x="1141" y="1422"/>
                </a:cubicBezTo>
                <a:cubicBezTo>
                  <a:pt x="1140" y="1419"/>
                  <a:pt x="1139" y="1417"/>
                  <a:pt x="1137" y="1414"/>
                </a:cubicBezTo>
                <a:cubicBezTo>
                  <a:pt x="1137" y="1411"/>
                  <a:pt x="1137" y="1408"/>
                  <a:pt x="1137" y="1404"/>
                </a:cubicBezTo>
                <a:cubicBezTo>
                  <a:pt x="1137" y="1401"/>
                  <a:pt x="1137" y="1397"/>
                  <a:pt x="1137" y="1393"/>
                </a:cubicBezTo>
                <a:cubicBezTo>
                  <a:pt x="1138" y="1379"/>
                  <a:pt x="1142" y="1365"/>
                  <a:pt x="1158" y="1356"/>
                </a:cubicBezTo>
                <a:cubicBezTo>
                  <a:pt x="1161" y="1356"/>
                  <a:pt x="1163" y="1357"/>
                  <a:pt x="1166" y="1357"/>
                </a:cubicBezTo>
                <a:cubicBezTo>
                  <a:pt x="1225" y="1365"/>
                  <a:pt x="1230" y="1328"/>
                  <a:pt x="1233" y="1271"/>
                </a:cubicBezTo>
                <a:cubicBezTo>
                  <a:pt x="1234" y="1268"/>
                  <a:pt x="1236" y="1264"/>
                  <a:pt x="1238" y="1260"/>
                </a:cubicBezTo>
                <a:cubicBezTo>
                  <a:pt x="1241" y="1257"/>
                  <a:pt x="1243" y="1254"/>
                  <a:pt x="1246" y="1254"/>
                </a:cubicBezTo>
                <a:cubicBezTo>
                  <a:pt x="1271" y="1246"/>
                  <a:pt x="1277" y="1235"/>
                  <a:pt x="1288" y="1223"/>
                </a:cubicBezTo>
                <a:cubicBezTo>
                  <a:pt x="1289" y="1221"/>
                  <a:pt x="1291" y="1219"/>
                  <a:pt x="1293" y="1217"/>
                </a:cubicBezTo>
                <a:cubicBezTo>
                  <a:pt x="1355" y="1200"/>
                  <a:pt x="1382" y="1216"/>
                  <a:pt x="1387" y="1278"/>
                </a:cubicBezTo>
                <a:cubicBezTo>
                  <a:pt x="1390" y="1281"/>
                  <a:pt x="1392" y="1284"/>
                  <a:pt x="1395" y="1286"/>
                </a:cubicBezTo>
                <a:cubicBezTo>
                  <a:pt x="1402" y="1294"/>
                  <a:pt x="1410" y="1301"/>
                  <a:pt x="1420" y="1303"/>
                </a:cubicBezTo>
                <a:cubicBezTo>
                  <a:pt x="1441" y="1307"/>
                  <a:pt x="1443" y="1281"/>
                  <a:pt x="1454" y="1265"/>
                </a:cubicBezTo>
                <a:cubicBezTo>
                  <a:pt x="1456" y="1262"/>
                  <a:pt x="1458" y="1260"/>
                  <a:pt x="1461" y="1258"/>
                </a:cubicBezTo>
                <a:cubicBezTo>
                  <a:pt x="1469" y="1254"/>
                  <a:pt x="1475" y="1249"/>
                  <a:pt x="1486" y="1243"/>
                </a:cubicBezTo>
                <a:cubicBezTo>
                  <a:pt x="1518" y="1243"/>
                  <a:pt x="1545" y="1254"/>
                  <a:pt x="1572" y="1233"/>
                </a:cubicBezTo>
                <a:cubicBezTo>
                  <a:pt x="1575" y="1231"/>
                  <a:pt x="1578" y="1229"/>
                  <a:pt x="1580" y="1226"/>
                </a:cubicBezTo>
                <a:cubicBezTo>
                  <a:pt x="1605" y="1211"/>
                  <a:pt x="1567" y="1183"/>
                  <a:pt x="1578" y="1167"/>
                </a:cubicBezTo>
                <a:cubicBezTo>
                  <a:pt x="1600" y="1151"/>
                  <a:pt x="1627" y="1145"/>
                  <a:pt x="1643" y="1122"/>
                </a:cubicBezTo>
                <a:cubicBezTo>
                  <a:pt x="1646" y="1119"/>
                  <a:pt x="1648" y="1117"/>
                  <a:pt x="1651" y="1114"/>
                </a:cubicBezTo>
                <a:cubicBezTo>
                  <a:pt x="1663" y="1104"/>
                  <a:pt x="1680" y="1102"/>
                  <a:pt x="1704" y="1117"/>
                </a:cubicBezTo>
                <a:cubicBezTo>
                  <a:pt x="1707" y="1117"/>
                  <a:pt x="1710" y="1118"/>
                  <a:pt x="1713" y="1119"/>
                </a:cubicBezTo>
                <a:cubicBezTo>
                  <a:pt x="1728" y="1125"/>
                  <a:pt x="1737" y="1140"/>
                  <a:pt x="1744" y="1157"/>
                </a:cubicBezTo>
                <a:cubicBezTo>
                  <a:pt x="1746" y="1161"/>
                  <a:pt x="1747" y="1165"/>
                  <a:pt x="1748" y="1169"/>
                </a:cubicBezTo>
                <a:cubicBezTo>
                  <a:pt x="1758" y="1194"/>
                  <a:pt x="1763" y="1227"/>
                  <a:pt x="1785" y="1232"/>
                </a:cubicBezTo>
                <a:cubicBezTo>
                  <a:pt x="1833" y="1245"/>
                  <a:pt x="1818" y="1206"/>
                  <a:pt x="1822" y="1174"/>
                </a:cubicBezTo>
                <a:cubicBezTo>
                  <a:pt x="1823" y="1170"/>
                  <a:pt x="1824" y="1166"/>
                  <a:pt x="1825" y="1162"/>
                </a:cubicBezTo>
                <a:cubicBezTo>
                  <a:pt x="1830" y="1156"/>
                  <a:pt x="1836" y="1152"/>
                  <a:pt x="1842" y="1148"/>
                </a:cubicBezTo>
                <a:cubicBezTo>
                  <a:pt x="1845" y="1146"/>
                  <a:pt x="1849" y="1144"/>
                  <a:pt x="1852" y="1143"/>
                </a:cubicBezTo>
                <a:cubicBezTo>
                  <a:pt x="1861" y="1138"/>
                  <a:pt x="1872" y="1131"/>
                  <a:pt x="1883" y="1126"/>
                </a:cubicBezTo>
                <a:cubicBezTo>
                  <a:pt x="1887" y="1125"/>
                  <a:pt x="1890" y="1123"/>
                  <a:pt x="1894" y="1122"/>
                </a:cubicBezTo>
                <a:cubicBezTo>
                  <a:pt x="1914" y="1107"/>
                  <a:pt x="1938" y="1118"/>
                  <a:pt x="1944" y="1138"/>
                </a:cubicBezTo>
                <a:cubicBezTo>
                  <a:pt x="1945" y="1141"/>
                  <a:pt x="1946" y="1145"/>
                  <a:pt x="1946" y="1148"/>
                </a:cubicBezTo>
                <a:cubicBezTo>
                  <a:pt x="1943" y="1156"/>
                  <a:pt x="1943" y="1167"/>
                  <a:pt x="1943" y="1172"/>
                </a:cubicBezTo>
                <a:cubicBezTo>
                  <a:pt x="1947" y="1174"/>
                  <a:pt x="1951" y="1175"/>
                  <a:pt x="1955" y="1176"/>
                </a:cubicBezTo>
                <a:cubicBezTo>
                  <a:pt x="1959" y="1176"/>
                  <a:pt x="1962" y="1175"/>
                  <a:pt x="1966" y="1174"/>
                </a:cubicBezTo>
                <a:cubicBezTo>
                  <a:pt x="1992" y="1156"/>
                  <a:pt x="2030" y="1134"/>
                  <a:pt x="2057" y="1167"/>
                </a:cubicBezTo>
                <a:cubicBezTo>
                  <a:pt x="2068" y="1183"/>
                  <a:pt x="2073" y="1200"/>
                  <a:pt x="2095" y="1194"/>
                </a:cubicBezTo>
                <a:cubicBezTo>
                  <a:pt x="2095" y="1197"/>
                  <a:pt x="2094" y="1200"/>
                  <a:pt x="2094" y="1203"/>
                </a:cubicBezTo>
                <a:cubicBezTo>
                  <a:pt x="2122" y="1254"/>
                  <a:pt x="2198" y="1232"/>
                  <a:pt x="2242" y="1211"/>
                </a:cubicBezTo>
                <a:cubicBezTo>
                  <a:pt x="2258" y="1205"/>
                  <a:pt x="2236" y="1189"/>
                  <a:pt x="2232" y="1176"/>
                </a:cubicBezTo>
                <a:cubicBezTo>
                  <a:pt x="2232" y="1173"/>
                  <a:pt x="2232" y="1169"/>
                  <a:pt x="2232" y="1166"/>
                </a:cubicBezTo>
                <a:cubicBezTo>
                  <a:pt x="2233" y="1155"/>
                  <a:pt x="2231" y="1143"/>
                  <a:pt x="2226" y="1129"/>
                </a:cubicBezTo>
                <a:cubicBezTo>
                  <a:pt x="2229" y="1128"/>
                  <a:pt x="2231" y="1127"/>
                  <a:pt x="2234" y="1126"/>
                </a:cubicBezTo>
                <a:cubicBezTo>
                  <a:pt x="2249" y="1121"/>
                  <a:pt x="2271" y="1123"/>
                  <a:pt x="2286" y="1117"/>
                </a:cubicBezTo>
                <a:cubicBezTo>
                  <a:pt x="2290" y="1116"/>
                  <a:pt x="2293" y="1114"/>
                  <a:pt x="2295" y="1112"/>
                </a:cubicBezTo>
                <a:cubicBezTo>
                  <a:pt x="2313" y="1085"/>
                  <a:pt x="2275" y="1058"/>
                  <a:pt x="2285" y="1047"/>
                </a:cubicBezTo>
                <a:cubicBezTo>
                  <a:pt x="2318" y="1020"/>
                  <a:pt x="2362" y="1069"/>
                  <a:pt x="2408" y="1065"/>
                </a:cubicBezTo>
                <a:cubicBezTo>
                  <a:pt x="2412" y="1066"/>
                  <a:pt x="2416" y="1065"/>
                  <a:pt x="2421" y="1065"/>
                </a:cubicBezTo>
                <a:cubicBezTo>
                  <a:pt x="2425" y="1065"/>
                  <a:pt x="2429" y="1064"/>
                  <a:pt x="2433" y="1064"/>
                </a:cubicBezTo>
                <a:cubicBezTo>
                  <a:pt x="2454" y="1058"/>
                  <a:pt x="2460" y="1031"/>
                  <a:pt x="2449" y="1015"/>
                </a:cubicBezTo>
                <a:cubicBezTo>
                  <a:pt x="2481" y="998"/>
                  <a:pt x="2509" y="1025"/>
                  <a:pt x="2533" y="1034"/>
                </a:cubicBezTo>
                <a:cubicBezTo>
                  <a:pt x="2537" y="1035"/>
                  <a:pt x="2541" y="1036"/>
                  <a:pt x="2545" y="1037"/>
                </a:cubicBezTo>
                <a:cubicBezTo>
                  <a:pt x="2552" y="1031"/>
                  <a:pt x="2558" y="1047"/>
                  <a:pt x="2563" y="1042"/>
                </a:cubicBezTo>
                <a:cubicBezTo>
                  <a:pt x="2574" y="1034"/>
                  <a:pt x="2577" y="1019"/>
                  <a:pt x="2579" y="1006"/>
                </a:cubicBezTo>
                <a:cubicBezTo>
                  <a:pt x="2581" y="994"/>
                  <a:pt x="2582" y="985"/>
                  <a:pt x="2590" y="987"/>
                </a:cubicBezTo>
                <a:cubicBezTo>
                  <a:pt x="2601" y="998"/>
                  <a:pt x="2623" y="993"/>
                  <a:pt x="2628" y="1013"/>
                </a:cubicBezTo>
                <a:cubicBezTo>
                  <a:pt x="2632" y="1018"/>
                  <a:pt x="2635" y="1023"/>
                  <a:pt x="2639" y="1028"/>
                </a:cubicBezTo>
                <a:cubicBezTo>
                  <a:pt x="2648" y="1044"/>
                  <a:pt x="2657" y="1060"/>
                  <a:pt x="2676" y="1067"/>
                </a:cubicBezTo>
                <a:cubicBezTo>
                  <a:pt x="2679" y="1068"/>
                  <a:pt x="2683" y="1069"/>
                  <a:pt x="2686" y="1070"/>
                </a:cubicBezTo>
                <a:cubicBezTo>
                  <a:pt x="2690" y="1071"/>
                  <a:pt x="2693" y="1071"/>
                  <a:pt x="2697" y="1072"/>
                </a:cubicBezTo>
                <a:cubicBezTo>
                  <a:pt x="2703" y="1073"/>
                  <a:pt x="2708" y="1075"/>
                  <a:pt x="2712" y="1077"/>
                </a:cubicBezTo>
                <a:cubicBezTo>
                  <a:pt x="2724" y="1085"/>
                  <a:pt x="2730" y="1099"/>
                  <a:pt x="2743" y="1107"/>
                </a:cubicBezTo>
                <a:cubicBezTo>
                  <a:pt x="2743" y="1100"/>
                  <a:pt x="2741" y="1094"/>
                  <a:pt x="2740" y="1089"/>
                </a:cubicBezTo>
                <a:cubicBezTo>
                  <a:pt x="2738" y="1083"/>
                  <a:pt x="2735" y="1078"/>
                  <a:pt x="2732" y="1074"/>
                </a:cubicBezTo>
                <a:cubicBezTo>
                  <a:pt x="2721" y="1064"/>
                  <a:pt x="2704" y="1053"/>
                  <a:pt x="2704" y="1047"/>
                </a:cubicBezTo>
                <a:cubicBezTo>
                  <a:pt x="2699" y="1009"/>
                  <a:pt x="2683" y="971"/>
                  <a:pt x="2653" y="945"/>
                </a:cubicBezTo>
                <a:cubicBezTo>
                  <a:pt x="2647" y="939"/>
                  <a:pt x="2641" y="934"/>
                  <a:pt x="2635" y="928"/>
                </a:cubicBezTo>
                <a:cubicBezTo>
                  <a:pt x="2569" y="862"/>
                  <a:pt x="2535" y="781"/>
                  <a:pt x="2465" y="721"/>
                </a:cubicBezTo>
                <a:cubicBezTo>
                  <a:pt x="2416" y="683"/>
                  <a:pt x="2367" y="656"/>
                  <a:pt x="2330" y="605"/>
                </a:cubicBezTo>
                <a:cubicBezTo>
                  <a:pt x="2326" y="598"/>
                  <a:pt x="2322" y="591"/>
                  <a:pt x="2319" y="584"/>
                </a:cubicBezTo>
                <a:cubicBezTo>
                  <a:pt x="2303" y="557"/>
                  <a:pt x="2287" y="528"/>
                  <a:pt x="2270" y="505"/>
                </a:cubicBezTo>
                <a:cubicBezTo>
                  <a:pt x="2266" y="499"/>
                  <a:pt x="2261" y="494"/>
                  <a:pt x="2256" y="488"/>
                </a:cubicBezTo>
                <a:cubicBezTo>
                  <a:pt x="2241" y="471"/>
                  <a:pt x="2225" y="455"/>
                  <a:pt x="2207" y="441"/>
                </a:cubicBezTo>
                <a:cubicBezTo>
                  <a:pt x="2199" y="437"/>
                  <a:pt x="2193" y="433"/>
                  <a:pt x="2186" y="429"/>
                </a:cubicBezTo>
                <a:cubicBezTo>
                  <a:pt x="2179" y="425"/>
                  <a:pt x="2172" y="420"/>
                  <a:pt x="2166" y="416"/>
                </a:cubicBezTo>
                <a:cubicBezTo>
                  <a:pt x="2117" y="389"/>
                  <a:pt x="2057" y="329"/>
                  <a:pt x="1991" y="366"/>
                </a:cubicBezTo>
                <a:cubicBezTo>
                  <a:pt x="1987" y="370"/>
                  <a:pt x="1982" y="375"/>
                  <a:pt x="1978" y="380"/>
                </a:cubicBezTo>
                <a:cubicBezTo>
                  <a:pt x="1966" y="394"/>
                  <a:pt x="1956" y="409"/>
                  <a:pt x="1947" y="425"/>
                </a:cubicBezTo>
                <a:cubicBezTo>
                  <a:pt x="1943" y="430"/>
                  <a:pt x="1940" y="435"/>
                  <a:pt x="1937" y="440"/>
                </a:cubicBezTo>
                <a:cubicBezTo>
                  <a:pt x="1910" y="487"/>
                  <a:pt x="1872" y="525"/>
                  <a:pt x="1836" y="564"/>
                </a:cubicBezTo>
                <a:cubicBezTo>
                  <a:pt x="1832" y="569"/>
                  <a:pt x="1827" y="574"/>
                  <a:pt x="1823" y="580"/>
                </a:cubicBezTo>
                <a:cubicBezTo>
                  <a:pt x="1806" y="600"/>
                  <a:pt x="1790" y="623"/>
                  <a:pt x="1780" y="648"/>
                </a:cubicBezTo>
                <a:cubicBezTo>
                  <a:pt x="1778" y="654"/>
                  <a:pt x="1776" y="659"/>
                  <a:pt x="1774" y="663"/>
                </a:cubicBezTo>
                <a:cubicBezTo>
                  <a:pt x="1769" y="671"/>
                  <a:pt x="1763" y="674"/>
                  <a:pt x="1752" y="666"/>
                </a:cubicBezTo>
                <a:cubicBezTo>
                  <a:pt x="1736" y="655"/>
                  <a:pt x="1725" y="639"/>
                  <a:pt x="1716" y="620"/>
                </a:cubicBezTo>
                <a:cubicBezTo>
                  <a:pt x="1713" y="613"/>
                  <a:pt x="1711" y="606"/>
                  <a:pt x="1708" y="600"/>
                </a:cubicBezTo>
                <a:cubicBezTo>
                  <a:pt x="1674" y="553"/>
                  <a:pt x="1636" y="505"/>
                  <a:pt x="1594" y="460"/>
                </a:cubicBezTo>
                <a:cubicBezTo>
                  <a:pt x="1589" y="454"/>
                  <a:pt x="1584" y="448"/>
                  <a:pt x="1578" y="443"/>
                </a:cubicBezTo>
                <a:cubicBezTo>
                  <a:pt x="1562" y="422"/>
                  <a:pt x="1524" y="416"/>
                  <a:pt x="1518" y="389"/>
                </a:cubicBezTo>
                <a:cubicBezTo>
                  <a:pt x="1502" y="324"/>
                  <a:pt x="1464" y="280"/>
                  <a:pt x="1419" y="235"/>
                </a:cubicBezTo>
                <a:cubicBezTo>
                  <a:pt x="1414" y="230"/>
                  <a:pt x="1410" y="224"/>
                  <a:pt x="1405" y="218"/>
                </a:cubicBezTo>
                <a:cubicBezTo>
                  <a:pt x="1393" y="200"/>
                  <a:pt x="1382" y="181"/>
                  <a:pt x="1371" y="160"/>
                </a:cubicBezTo>
                <a:cubicBezTo>
                  <a:pt x="1360" y="144"/>
                  <a:pt x="1344" y="144"/>
                  <a:pt x="1333" y="133"/>
                </a:cubicBezTo>
                <a:cubicBezTo>
                  <a:pt x="1327" y="130"/>
                  <a:pt x="1321" y="127"/>
                  <a:pt x="1315" y="124"/>
                </a:cubicBezTo>
                <a:cubicBezTo>
                  <a:pt x="1303" y="118"/>
                  <a:pt x="1292" y="111"/>
                  <a:pt x="1282" y="102"/>
                </a:cubicBezTo>
                <a:cubicBezTo>
                  <a:pt x="1277" y="97"/>
                  <a:pt x="1272" y="91"/>
                  <a:pt x="1268" y="84"/>
                </a:cubicBezTo>
                <a:cubicBezTo>
                  <a:pt x="1207" y="0"/>
                  <a:pt x="1091" y="24"/>
                  <a:pt x="1011" y="72"/>
                </a:cubicBezTo>
                <a:cubicBezTo>
                  <a:pt x="1004" y="76"/>
                  <a:pt x="997" y="80"/>
                  <a:pt x="991" y="84"/>
                </a:cubicBezTo>
                <a:cubicBezTo>
                  <a:pt x="966" y="107"/>
                  <a:pt x="943" y="132"/>
                  <a:pt x="922" y="158"/>
                </a:cubicBezTo>
                <a:cubicBezTo>
                  <a:pt x="917" y="164"/>
                  <a:pt x="911" y="171"/>
                  <a:pt x="906" y="177"/>
                </a:cubicBezTo>
                <a:cubicBezTo>
                  <a:pt x="893" y="197"/>
                  <a:pt x="878" y="217"/>
                  <a:pt x="863" y="236"/>
                </a:cubicBezTo>
                <a:cubicBezTo>
                  <a:pt x="858" y="242"/>
                  <a:pt x="853" y="248"/>
                  <a:pt x="847" y="254"/>
                </a:cubicBezTo>
                <a:cubicBezTo>
                  <a:pt x="810" y="296"/>
                  <a:pt x="772" y="337"/>
                  <a:pt x="735" y="380"/>
                </a:cubicBezTo>
                <a:cubicBezTo>
                  <a:pt x="730" y="386"/>
                  <a:pt x="724" y="392"/>
                  <a:pt x="719" y="398"/>
                </a:cubicBezTo>
                <a:cubicBezTo>
                  <a:pt x="658" y="465"/>
                  <a:pt x="577" y="510"/>
                  <a:pt x="531" y="577"/>
                </a:cubicBezTo>
                <a:cubicBezTo>
                  <a:pt x="528" y="582"/>
                  <a:pt x="524" y="588"/>
                  <a:pt x="521" y="594"/>
                </a:cubicBezTo>
                <a:cubicBezTo>
                  <a:pt x="497" y="629"/>
                  <a:pt x="471" y="663"/>
                  <a:pt x="444" y="695"/>
                </a:cubicBezTo>
                <a:cubicBezTo>
                  <a:pt x="438" y="701"/>
                  <a:pt x="433" y="708"/>
                  <a:pt x="426" y="714"/>
                </a:cubicBezTo>
                <a:cubicBezTo>
                  <a:pt x="364" y="791"/>
                  <a:pt x="266" y="811"/>
                  <a:pt x="200" y="878"/>
                </a:cubicBezTo>
                <a:cubicBezTo>
                  <a:pt x="195" y="884"/>
                  <a:pt x="190" y="889"/>
                  <a:pt x="185" y="895"/>
                </a:cubicBezTo>
                <a:cubicBezTo>
                  <a:pt x="125" y="944"/>
                  <a:pt x="76" y="1004"/>
                  <a:pt x="26" y="1069"/>
                </a:cubicBezTo>
                <a:cubicBezTo>
                  <a:pt x="21" y="1072"/>
                  <a:pt x="13" y="1075"/>
                  <a:pt x="8" y="1077"/>
                </a:cubicBezTo>
                <a:cubicBezTo>
                  <a:pt x="3" y="1080"/>
                  <a:pt x="0" y="1083"/>
                  <a:pt x="6" y="1085"/>
                </a:cubicBezTo>
                <a:cubicBezTo>
                  <a:pt x="15" y="1096"/>
                  <a:pt x="26" y="1105"/>
                  <a:pt x="36" y="1113"/>
                </a:cubicBezTo>
                <a:cubicBezTo>
                  <a:pt x="39" y="1115"/>
                  <a:pt x="42" y="1117"/>
                  <a:pt x="44" y="1119"/>
                </a:cubicBezTo>
                <a:cubicBezTo>
                  <a:pt x="57" y="1168"/>
                  <a:pt x="105" y="1161"/>
                  <a:pt x="149" y="1164"/>
                </a:cubicBezTo>
                <a:cubicBezTo>
                  <a:pt x="153" y="1164"/>
                  <a:pt x="157" y="1164"/>
                  <a:pt x="161" y="1165"/>
                </a:cubicBezTo>
                <a:cubicBezTo>
                  <a:pt x="175" y="1156"/>
                  <a:pt x="185" y="1146"/>
                  <a:pt x="194" y="1139"/>
                </a:cubicBezTo>
                <a:cubicBezTo>
                  <a:pt x="197" y="1136"/>
                  <a:pt x="200" y="1134"/>
                  <a:pt x="202" y="1132"/>
                </a:cubicBezTo>
                <a:cubicBezTo>
                  <a:pt x="229" y="1118"/>
                  <a:pt x="250" y="1096"/>
                  <a:pt x="283" y="1107"/>
                </a:cubicBezTo>
                <a:cubicBezTo>
                  <a:pt x="299" y="1113"/>
                  <a:pt x="289" y="1151"/>
                  <a:pt x="316" y="1149"/>
                </a:cubicBezTo>
                <a:cubicBezTo>
                  <a:pt x="319" y="1148"/>
                  <a:pt x="321" y="1146"/>
                  <a:pt x="324" y="1145"/>
                </a:cubicBezTo>
                <a:cubicBezTo>
                  <a:pt x="327" y="1143"/>
                  <a:pt x="329" y="1141"/>
                  <a:pt x="332" y="1140"/>
                </a:cubicBezTo>
                <a:cubicBezTo>
                  <a:pt x="329" y="1140"/>
                  <a:pt x="327" y="1140"/>
                  <a:pt x="324" y="1141"/>
                </a:cubicBezTo>
                <a:cubicBezTo>
                  <a:pt x="321" y="1142"/>
                  <a:pt x="319" y="1143"/>
                  <a:pt x="316" y="1144"/>
                </a:cubicBezTo>
                <a:cubicBezTo>
                  <a:pt x="310" y="1145"/>
                  <a:pt x="305" y="1145"/>
                  <a:pt x="299" y="1140"/>
                </a:cubicBezTo>
                <a:cubicBezTo>
                  <a:pt x="305" y="1145"/>
                  <a:pt x="310" y="1145"/>
                  <a:pt x="315" y="1147"/>
                </a:cubicBezTo>
                <a:cubicBezTo>
                  <a:pt x="320" y="1147"/>
                  <a:pt x="324" y="1146"/>
                  <a:pt x="327" y="1142"/>
                </a:cubicBezTo>
                <a:cubicBezTo>
                  <a:pt x="329" y="1141"/>
                  <a:pt x="332" y="1140"/>
                  <a:pt x="334" y="1140"/>
                </a:cubicBezTo>
                <a:cubicBezTo>
                  <a:pt x="339" y="1138"/>
                  <a:pt x="344" y="1137"/>
                  <a:pt x="350" y="1136"/>
                </a:cubicBezTo>
                <a:cubicBezTo>
                  <a:pt x="353" y="1136"/>
                  <a:pt x="356" y="1135"/>
                  <a:pt x="359" y="1134"/>
                </a:cubicBezTo>
                <a:cubicBezTo>
                  <a:pt x="369" y="1120"/>
                  <a:pt x="379" y="1112"/>
                  <a:pt x="389" y="1108"/>
                </a:cubicBezTo>
                <a:cubicBezTo>
                  <a:pt x="393" y="1107"/>
                  <a:pt x="396" y="1106"/>
                  <a:pt x="399" y="1105"/>
                </a:cubicBezTo>
                <a:cubicBezTo>
                  <a:pt x="403" y="1104"/>
                  <a:pt x="407" y="1104"/>
                  <a:pt x="411" y="1104"/>
                </a:cubicBezTo>
                <a:cubicBezTo>
                  <a:pt x="441" y="1107"/>
                  <a:pt x="435" y="1145"/>
                  <a:pt x="461" y="1155"/>
                </a:cubicBezTo>
                <a:cubicBezTo>
                  <a:pt x="463" y="1156"/>
                  <a:pt x="464" y="1156"/>
                  <a:pt x="466" y="115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xmlns="" id="{D7FE1944-1CE2-4757-8427-9BA72FAA3249}"/>
              </a:ext>
            </a:extLst>
          </p:cNvPr>
          <p:cNvSpPr>
            <a:spLocks/>
          </p:cNvSpPr>
          <p:nvPr/>
        </p:nvSpPr>
        <p:spPr bwMode="auto">
          <a:xfrm>
            <a:off x="4505382" y="3868378"/>
            <a:ext cx="1117183" cy="779084"/>
          </a:xfrm>
          <a:custGeom>
            <a:avLst/>
            <a:gdLst>
              <a:gd name="T0" fmla="*/ 305 w 840"/>
              <a:gd name="T1" fmla="*/ 623 h 745"/>
              <a:gd name="T2" fmla="*/ 312 w 840"/>
              <a:gd name="T3" fmla="*/ 611 h 745"/>
              <a:gd name="T4" fmla="*/ 325 w 840"/>
              <a:gd name="T5" fmla="*/ 617 h 745"/>
              <a:gd name="T6" fmla="*/ 334 w 840"/>
              <a:gd name="T7" fmla="*/ 627 h 745"/>
              <a:gd name="T8" fmla="*/ 341 w 840"/>
              <a:gd name="T9" fmla="*/ 635 h 745"/>
              <a:gd name="T10" fmla="*/ 358 w 840"/>
              <a:gd name="T11" fmla="*/ 647 h 745"/>
              <a:gd name="T12" fmla="*/ 367 w 840"/>
              <a:gd name="T13" fmla="*/ 645 h 745"/>
              <a:gd name="T14" fmla="*/ 375 w 840"/>
              <a:gd name="T15" fmla="*/ 640 h 745"/>
              <a:gd name="T16" fmla="*/ 410 w 840"/>
              <a:gd name="T17" fmla="*/ 622 h 745"/>
              <a:gd name="T18" fmla="*/ 421 w 840"/>
              <a:gd name="T19" fmla="*/ 633 h 745"/>
              <a:gd name="T20" fmla="*/ 410 w 840"/>
              <a:gd name="T21" fmla="*/ 627 h 745"/>
              <a:gd name="T22" fmla="*/ 431 w 840"/>
              <a:gd name="T23" fmla="*/ 645 h 745"/>
              <a:gd name="T24" fmla="*/ 437 w 840"/>
              <a:gd name="T25" fmla="*/ 651 h 745"/>
              <a:gd name="T26" fmla="*/ 447 w 840"/>
              <a:gd name="T27" fmla="*/ 667 h 745"/>
              <a:gd name="T28" fmla="*/ 452 w 840"/>
              <a:gd name="T29" fmla="*/ 675 h 745"/>
              <a:gd name="T30" fmla="*/ 469 w 840"/>
              <a:gd name="T31" fmla="*/ 685 h 745"/>
              <a:gd name="T32" fmla="*/ 480 w 840"/>
              <a:gd name="T33" fmla="*/ 684 h 745"/>
              <a:gd name="T34" fmla="*/ 492 w 840"/>
              <a:gd name="T35" fmla="*/ 683 h 745"/>
              <a:gd name="T36" fmla="*/ 500 w 840"/>
              <a:gd name="T37" fmla="*/ 683 h 745"/>
              <a:gd name="T38" fmla="*/ 508 w 840"/>
              <a:gd name="T39" fmla="*/ 687 h 745"/>
              <a:gd name="T40" fmla="*/ 530 w 840"/>
              <a:gd name="T41" fmla="*/ 739 h 745"/>
              <a:gd name="T42" fmla="*/ 536 w 840"/>
              <a:gd name="T43" fmla="*/ 742 h 745"/>
              <a:gd name="T44" fmla="*/ 577 w 840"/>
              <a:gd name="T45" fmla="*/ 717 h 745"/>
              <a:gd name="T46" fmla="*/ 583 w 840"/>
              <a:gd name="T47" fmla="*/ 706 h 745"/>
              <a:gd name="T48" fmla="*/ 689 w 840"/>
              <a:gd name="T49" fmla="*/ 741 h 745"/>
              <a:gd name="T50" fmla="*/ 700 w 840"/>
              <a:gd name="T51" fmla="*/ 741 h 745"/>
              <a:gd name="T52" fmla="*/ 731 w 840"/>
              <a:gd name="T53" fmla="*/ 736 h 745"/>
              <a:gd name="T54" fmla="*/ 747 w 840"/>
              <a:gd name="T55" fmla="*/ 731 h 745"/>
              <a:gd name="T56" fmla="*/ 754 w 840"/>
              <a:gd name="T57" fmla="*/ 720 h 745"/>
              <a:gd name="T58" fmla="*/ 758 w 840"/>
              <a:gd name="T59" fmla="*/ 667 h 745"/>
              <a:gd name="T60" fmla="*/ 765 w 840"/>
              <a:gd name="T61" fmla="*/ 656 h 745"/>
              <a:gd name="T62" fmla="*/ 807 w 840"/>
              <a:gd name="T63" fmla="*/ 651 h 745"/>
              <a:gd name="T64" fmla="*/ 817 w 840"/>
              <a:gd name="T65" fmla="*/ 653 h 745"/>
              <a:gd name="T66" fmla="*/ 840 w 840"/>
              <a:gd name="T67" fmla="*/ 660 h 745"/>
              <a:gd name="T68" fmla="*/ 818 w 840"/>
              <a:gd name="T69" fmla="*/ 594 h 745"/>
              <a:gd name="T70" fmla="*/ 811 w 840"/>
              <a:gd name="T71" fmla="*/ 572 h 745"/>
              <a:gd name="T72" fmla="*/ 628 w 840"/>
              <a:gd name="T73" fmla="*/ 203 h 745"/>
              <a:gd name="T74" fmla="*/ 499 w 840"/>
              <a:gd name="T75" fmla="*/ 48 h 745"/>
              <a:gd name="T76" fmla="*/ 476 w 840"/>
              <a:gd name="T77" fmla="*/ 38 h 745"/>
              <a:gd name="T78" fmla="*/ 213 w 840"/>
              <a:gd name="T79" fmla="*/ 168 h 745"/>
              <a:gd name="T80" fmla="*/ 197 w 840"/>
              <a:gd name="T81" fmla="*/ 185 h 745"/>
              <a:gd name="T82" fmla="*/ 0 w 840"/>
              <a:gd name="T83" fmla="*/ 471 h 745"/>
              <a:gd name="T84" fmla="*/ 7 w 840"/>
              <a:gd name="T85" fmla="*/ 491 h 745"/>
              <a:gd name="T86" fmla="*/ 116 w 840"/>
              <a:gd name="T87" fmla="*/ 519 h 745"/>
              <a:gd name="T88" fmla="*/ 151 w 840"/>
              <a:gd name="T89" fmla="*/ 559 h 745"/>
              <a:gd name="T90" fmla="*/ 155 w 840"/>
              <a:gd name="T91" fmla="*/ 576 h 745"/>
              <a:gd name="T92" fmla="*/ 165 w 840"/>
              <a:gd name="T93" fmla="*/ 627 h 745"/>
              <a:gd name="T94" fmla="*/ 291 w 840"/>
              <a:gd name="T95" fmla="*/ 629 h 745"/>
              <a:gd name="T96" fmla="*/ 309 w 840"/>
              <a:gd name="T97" fmla="*/ 619 h 745"/>
              <a:gd name="T98" fmla="*/ 323 w 840"/>
              <a:gd name="T99" fmla="*/ 606 h 745"/>
              <a:gd name="T100" fmla="*/ 307 w 840"/>
              <a:gd name="T101" fmla="*/ 618 h 745"/>
              <a:gd name="T102" fmla="*/ 305 w 840"/>
              <a:gd name="T103" fmla="*/ 623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40" h="745">
                <a:moveTo>
                  <a:pt x="305" y="623"/>
                </a:moveTo>
                <a:cubicBezTo>
                  <a:pt x="307" y="617"/>
                  <a:pt x="307" y="611"/>
                  <a:pt x="312" y="611"/>
                </a:cubicBezTo>
                <a:cubicBezTo>
                  <a:pt x="317" y="611"/>
                  <a:pt x="322" y="614"/>
                  <a:pt x="325" y="617"/>
                </a:cubicBezTo>
                <a:cubicBezTo>
                  <a:pt x="328" y="620"/>
                  <a:pt x="331" y="624"/>
                  <a:pt x="334" y="627"/>
                </a:cubicBezTo>
                <a:cubicBezTo>
                  <a:pt x="337" y="629"/>
                  <a:pt x="339" y="632"/>
                  <a:pt x="341" y="635"/>
                </a:cubicBezTo>
                <a:cubicBezTo>
                  <a:pt x="346" y="640"/>
                  <a:pt x="352" y="644"/>
                  <a:pt x="358" y="647"/>
                </a:cubicBezTo>
                <a:cubicBezTo>
                  <a:pt x="361" y="647"/>
                  <a:pt x="364" y="646"/>
                  <a:pt x="367" y="645"/>
                </a:cubicBezTo>
                <a:cubicBezTo>
                  <a:pt x="370" y="643"/>
                  <a:pt x="372" y="642"/>
                  <a:pt x="375" y="640"/>
                </a:cubicBezTo>
                <a:cubicBezTo>
                  <a:pt x="388" y="633"/>
                  <a:pt x="394" y="617"/>
                  <a:pt x="410" y="622"/>
                </a:cubicBezTo>
                <a:cubicBezTo>
                  <a:pt x="415" y="622"/>
                  <a:pt x="415" y="627"/>
                  <a:pt x="421" y="633"/>
                </a:cubicBezTo>
                <a:cubicBezTo>
                  <a:pt x="415" y="633"/>
                  <a:pt x="410" y="633"/>
                  <a:pt x="410" y="627"/>
                </a:cubicBezTo>
                <a:cubicBezTo>
                  <a:pt x="421" y="627"/>
                  <a:pt x="426" y="638"/>
                  <a:pt x="431" y="645"/>
                </a:cubicBezTo>
                <a:cubicBezTo>
                  <a:pt x="433" y="647"/>
                  <a:pt x="435" y="649"/>
                  <a:pt x="437" y="651"/>
                </a:cubicBezTo>
                <a:cubicBezTo>
                  <a:pt x="440" y="656"/>
                  <a:pt x="444" y="661"/>
                  <a:pt x="447" y="667"/>
                </a:cubicBezTo>
                <a:cubicBezTo>
                  <a:pt x="449" y="670"/>
                  <a:pt x="450" y="672"/>
                  <a:pt x="452" y="675"/>
                </a:cubicBezTo>
                <a:cubicBezTo>
                  <a:pt x="456" y="679"/>
                  <a:pt x="461" y="683"/>
                  <a:pt x="469" y="685"/>
                </a:cubicBezTo>
                <a:cubicBezTo>
                  <a:pt x="473" y="685"/>
                  <a:pt x="476" y="684"/>
                  <a:pt x="480" y="684"/>
                </a:cubicBezTo>
                <a:cubicBezTo>
                  <a:pt x="484" y="684"/>
                  <a:pt x="488" y="684"/>
                  <a:pt x="492" y="683"/>
                </a:cubicBezTo>
                <a:cubicBezTo>
                  <a:pt x="494" y="683"/>
                  <a:pt x="497" y="683"/>
                  <a:pt x="500" y="683"/>
                </a:cubicBezTo>
                <a:cubicBezTo>
                  <a:pt x="502" y="684"/>
                  <a:pt x="505" y="685"/>
                  <a:pt x="508" y="687"/>
                </a:cubicBezTo>
                <a:cubicBezTo>
                  <a:pt x="518" y="707"/>
                  <a:pt x="520" y="730"/>
                  <a:pt x="530" y="739"/>
                </a:cubicBezTo>
                <a:cubicBezTo>
                  <a:pt x="532" y="740"/>
                  <a:pt x="534" y="741"/>
                  <a:pt x="536" y="742"/>
                </a:cubicBezTo>
                <a:cubicBezTo>
                  <a:pt x="558" y="745"/>
                  <a:pt x="568" y="731"/>
                  <a:pt x="577" y="717"/>
                </a:cubicBezTo>
                <a:cubicBezTo>
                  <a:pt x="579" y="713"/>
                  <a:pt x="581" y="709"/>
                  <a:pt x="583" y="706"/>
                </a:cubicBezTo>
                <a:cubicBezTo>
                  <a:pt x="617" y="633"/>
                  <a:pt x="644" y="742"/>
                  <a:pt x="689" y="741"/>
                </a:cubicBezTo>
                <a:cubicBezTo>
                  <a:pt x="693" y="741"/>
                  <a:pt x="697" y="741"/>
                  <a:pt x="700" y="741"/>
                </a:cubicBezTo>
                <a:cubicBezTo>
                  <a:pt x="712" y="740"/>
                  <a:pt x="723" y="738"/>
                  <a:pt x="731" y="736"/>
                </a:cubicBezTo>
                <a:cubicBezTo>
                  <a:pt x="738" y="735"/>
                  <a:pt x="743" y="733"/>
                  <a:pt x="747" y="731"/>
                </a:cubicBezTo>
                <a:cubicBezTo>
                  <a:pt x="751" y="728"/>
                  <a:pt x="753" y="724"/>
                  <a:pt x="754" y="720"/>
                </a:cubicBezTo>
                <a:cubicBezTo>
                  <a:pt x="760" y="706"/>
                  <a:pt x="753" y="684"/>
                  <a:pt x="758" y="667"/>
                </a:cubicBezTo>
                <a:cubicBezTo>
                  <a:pt x="760" y="663"/>
                  <a:pt x="762" y="660"/>
                  <a:pt x="765" y="656"/>
                </a:cubicBezTo>
                <a:cubicBezTo>
                  <a:pt x="780" y="649"/>
                  <a:pt x="791" y="649"/>
                  <a:pt x="807" y="651"/>
                </a:cubicBezTo>
                <a:cubicBezTo>
                  <a:pt x="810" y="652"/>
                  <a:pt x="814" y="653"/>
                  <a:pt x="817" y="653"/>
                </a:cubicBezTo>
                <a:cubicBezTo>
                  <a:pt x="824" y="655"/>
                  <a:pt x="834" y="655"/>
                  <a:pt x="840" y="660"/>
                </a:cubicBezTo>
                <a:cubicBezTo>
                  <a:pt x="834" y="638"/>
                  <a:pt x="824" y="617"/>
                  <a:pt x="818" y="594"/>
                </a:cubicBezTo>
                <a:cubicBezTo>
                  <a:pt x="816" y="587"/>
                  <a:pt x="813" y="580"/>
                  <a:pt x="811" y="572"/>
                </a:cubicBezTo>
                <a:cubicBezTo>
                  <a:pt x="767" y="457"/>
                  <a:pt x="697" y="316"/>
                  <a:pt x="628" y="203"/>
                </a:cubicBezTo>
                <a:cubicBezTo>
                  <a:pt x="595" y="143"/>
                  <a:pt x="551" y="89"/>
                  <a:pt x="499" y="48"/>
                </a:cubicBezTo>
                <a:cubicBezTo>
                  <a:pt x="491" y="44"/>
                  <a:pt x="484" y="41"/>
                  <a:pt x="476" y="38"/>
                </a:cubicBezTo>
                <a:cubicBezTo>
                  <a:pt x="372" y="0"/>
                  <a:pt x="262" y="70"/>
                  <a:pt x="213" y="168"/>
                </a:cubicBezTo>
                <a:cubicBezTo>
                  <a:pt x="208" y="174"/>
                  <a:pt x="202" y="180"/>
                  <a:pt x="197" y="185"/>
                </a:cubicBezTo>
                <a:cubicBezTo>
                  <a:pt x="114" y="272"/>
                  <a:pt x="40" y="374"/>
                  <a:pt x="0" y="471"/>
                </a:cubicBezTo>
                <a:cubicBezTo>
                  <a:pt x="1" y="477"/>
                  <a:pt x="4" y="484"/>
                  <a:pt x="7" y="491"/>
                </a:cubicBezTo>
                <a:cubicBezTo>
                  <a:pt x="29" y="535"/>
                  <a:pt x="78" y="513"/>
                  <a:pt x="116" y="519"/>
                </a:cubicBezTo>
                <a:cubicBezTo>
                  <a:pt x="133" y="524"/>
                  <a:pt x="149" y="535"/>
                  <a:pt x="151" y="559"/>
                </a:cubicBezTo>
                <a:cubicBezTo>
                  <a:pt x="153" y="564"/>
                  <a:pt x="154" y="570"/>
                  <a:pt x="155" y="576"/>
                </a:cubicBezTo>
                <a:cubicBezTo>
                  <a:pt x="157" y="594"/>
                  <a:pt x="159" y="613"/>
                  <a:pt x="165" y="627"/>
                </a:cubicBezTo>
                <a:cubicBezTo>
                  <a:pt x="187" y="666"/>
                  <a:pt x="247" y="627"/>
                  <a:pt x="291" y="629"/>
                </a:cubicBezTo>
                <a:cubicBezTo>
                  <a:pt x="296" y="625"/>
                  <a:pt x="302" y="620"/>
                  <a:pt x="309" y="619"/>
                </a:cubicBezTo>
                <a:cubicBezTo>
                  <a:pt x="315" y="615"/>
                  <a:pt x="320" y="611"/>
                  <a:pt x="323" y="606"/>
                </a:cubicBezTo>
                <a:cubicBezTo>
                  <a:pt x="317" y="606"/>
                  <a:pt x="312" y="611"/>
                  <a:pt x="307" y="618"/>
                </a:cubicBezTo>
                <a:cubicBezTo>
                  <a:pt x="307" y="619"/>
                  <a:pt x="306" y="621"/>
                  <a:pt x="305" y="62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4D4B5B5-132C-4851-9380-F3EC938ED343}"/>
              </a:ext>
            </a:extLst>
          </p:cNvPr>
          <p:cNvGrpSpPr/>
          <p:nvPr/>
        </p:nvGrpSpPr>
        <p:grpSpPr>
          <a:xfrm>
            <a:off x="3561552" y="2643221"/>
            <a:ext cx="8639412" cy="4241669"/>
            <a:chOff x="4930589" y="2286001"/>
            <a:chExt cx="7633705" cy="460116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CC9AFC5F-CA47-451A-91D9-4EB134E85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589" y="2356245"/>
              <a:ext cx="7633705" cy="4530925"/>
            </a:xfrm>
            <a:custGeom>
              <a:avLst/>
              <a:gdLst>
                <a:gd name="connsiteX0" fmla="*/ 4364534 w 7261412"/>
                <a:gd name="connsiteY0" fmla="*/ 57 h 4501752"/>
                <a:gd name="connsiteX1" fmla="*/ 4408772 w 7261412"/>
                <a:gd name="connsiteY1" fmla="*/ 37940 h 4501752"/>
                <a:gd name="connsiteX2" fmla="*/ 4427597 w 7261412"/>
                <a:gd name="connsiteY2" fmla="*/ 61434 h 4501752"/>
                <a:gd name="connsiteX3" fmla="*/ 4463364 w 7261412"/>
                <a:gd name="connsiteY3" fmla="*/ 113120 h 4501752"/>
                <a:gd name="connsiteX4" fmla="*/ 4474660 w 7261412"/>
                <a:gd name="connsiteY4" fmla="*/ 131915 h 4501752"/>
                <a:gd name="connsiteX5" fmla="*/ 4634670 w 7261412"/>
                <a:gd name="connsiteY5" fmla="*/ 456129 h 4501752"/>
                <a:gd name="connsiteX6" fmla="*/ 4657260 w 7261412"/>
                <a:gd name="connsiteY6" fmla="*/ 477273 h 4501752"/>
                <a:gd name="connsiteX7" fmla="*/ 4787151 w 7261412"/>
                <a:gd name="connsiteY7" fmla="*/ 648778 h 4501752"/>
                <a:gd name="connsiteX8" fmla="*/ 4805976 w 7261412"/>
                <a:gd name="connsiteY8" fmla="*/ 674621 h 4501752"/>
                <a:gd name="connsiteX9" fmla="*/ 4947162 w 7261412"/>
                <a:gd name="connsiteY9" fmla="*/ 944799 h 4501752"/>
                <a:gd name="connsiteX10" fmla="*/ 4969752 w 7261412"/>
                <a:gd name="connsiteY10" fmla="*/ 972991 h 4501752"/>
                <a:gd name="connsiteX11" fmla="*/ 5065758 w 7261412"/>
                <a:gd name="connsiteY11" fmla="*/ 1144496 h 4501752"/>
                <a:gd name="connsiteX12" fmla="*/ 5077054 w 7261412"/>
                <a:gd name="connsiteY12" fmla="*/ 1160941 h 4501752"/>
                <a:gd name="connsiteX13" fmla="*/ 5095878 w 7261412"/>
                <a:gd name="connsiteY13" fmla="*/ 1184435 h 4501752"/>
                <a:gd name="connsiteX14" fmla="*/ 5105290 w 7261412"/>
                <a:gd name="connsiteY14" fmla="*/ 1196182 h 4501752"/>
                <a:gd name="connsiteX15" fmla="*/ 5150470 w 7261412"/>
                <a:gd name="connsiteY15" fmla="*/ 1269013 h 4501752"/>
                <a:gd name="connsiteX16" fmla="*/ 5158000 w 7261412"/>
                <a:gd name="connsiteY16" fmla="*/ 1280760 h 4501752"/>
                <a:gd name="connsiteX17" fmla="*/ 5169295 w 7261412"/>
                <a:gd name="connsiteY17" fmla="*/ 1292506 h 4501752"/>
                <a:gd name="connsiteX18" fmla="*/ 5257772 w 7261412"/>
                <a:gd name="connsiteY18" fmla="*/ 1445216 h 4501752"/>
                <a:gd name="connsiteX19" fmla="*/ 5261536 w 7261412"/>
                <a:gd name="connsiteY19" fmla="*/ 1461661 h 4501752"/>
                <a:gd name="connsiteX20" fmla="*/ 5265302 w 7261412"/>
                <a:gd name="connsiteY20" fmla="*/ 1480456 h 4501752"/>
                <a:gd name="connsiteX21" fmla="*/ 5276596 w 7261412"/>
                <a:gd name="connsiteY21" fmla="*/ 1496902 h 4501752"/>
                <a:gd name="connsiteX22" fmla="*/ 5286009 w 7261412"/>
                <a:gd name="connsiteY22" fmla="*/ 1510998 h 4501752"/>
                <a:gd name="connsiteX23" fmla="*/ 5295422 w 7261412"/>
                <a:gd name="connsiteY23" fmla="*/ 1527444 h 4501752"/>
                <a:gd name="connsiteX24" fmla="*/ 5447902 w 7261412"/>
                <a:gd name="connsiteY24" fmla="*/ 1814068 h 4501752"/>
                <a:gd name="connsiteX25" fmla="*/ 5457315 w 7261412"/>
                <a:gd name="connsiteY25" fmla="*/ 1854007 h 4501752"/>
                <a:gd name="connsiteX26" fmla="*/ 5483670 w 7261412"/>
                <a:gd name="connsiteY26" fmla="*/ 1966777 h 4501752"/>
                <a:gd name="connsiteX27" fmla="*/ 5493082 w 7261412"/>
                <a:gd name="connsiteY27" fmla="*/ 2004367 h 4501752"/>
                <a:gd name="connsiteX28" fmla="*/ 5784866 w 7261412"/>
                <a:gd name="connsiteY28" fmla="*/ 2589361 h 4501752"/>
                <a:gd name="connsiteX29" fmla="*/ 5805574 w 7261412"/>
                <a:gd name="connsiteY29" fmla="*/ 2617554 h 4501752"/>
                <a:gd name="connsiteX30" fmla="*/ 5931700 w 7261412"/>
                <a:gd name="connsiteY30" fmla="*/ 2798456 h 4501752"/>
                <a:gd name="connsiteX31" fmla="*/ 5946760 w 7261412"/>
                <a:gd name="connsiteY31" fmla="*/ 2828997 h 4501752"/>
                <a:gd name="connsiteX32" fmla="*/ 6020177 w 7261412"/>
                <a:gd name="connsiteY32" fmla="*/ 3054537 h 4501752"/>
                <a:gd name="connsiteX33" fmla="*/ 6023942 w 7261412"/>
                <a:gd name="connsiteY33" fmla="*/ 3002851 h 4501752"/>
                <a:gd name="connsiteX34" fmla="*/ 6031472 w 7261412"/>
                <a:gd name="connsiteY34" fmla="*/ 2974659 h 4501752"/>
                <a:gd name="connsiteX35" fmla="*/ 6050296 w 7261412"/>
                <a:gd name="connsiteY35" fmla="*/ 2915924 h 4501752"/>
                <a:gd name="connsiteX36" fmla="*/ 6055944 w 7261412"/>
                <a:gd name="connsiteY36" fmla="*/ 2904177 h 4501752"/>
                <a:gd name="connsiteX37" fmla="*/ 6080416 w 7261412"/>
                <a:gd name="connsiteY37" fmla="*/ 2826648 h 4501752"/>
                <a:gd name="connsiteX38" fmla="*/ 6087946 w 7261412"/>
                <a:gd name="connsiteY38" fmla="*/ 2807853 h 4501752"/>
                <a:gd name="connsiteX39" fmla="*/ 6178306 w 7261412"/>
                <a:gd name="connsiteY39" fmla="*/ 2671589 h 4501752"/>
                <a:gd name="connsiteX40" fmla="*/ 6185835 w 7261412"/>
                <a:gd name="connsiteY40" fmla="*/ 2655144 h 4501752"/>
                <a:gd name="connsiteX41" fmla="*/ 6193365 w 7261412"/>
                <a:gd name="connsiteY41" fmla="*/ 2641047 h 4501752"/>
                <a:gd name="connsiteX42" fmla="*/ 6202778 w 7261412"/>
                <a:gd name="connsiteY42" fmla="*/ 2624602 h 4501752"/>
                <a:gd name="connsiteX43" fmla="*/ 6439970 w 7261412"/>
                <a:gd name="connsiteY43" fmla="*/ 2121836 h 4501752"/>
                <a:gd name="connsiteX44" fmla="*/ 6447500 w 7261412"/>
                <a:gd name="connsiteY44" fmla="*/ 2103041 h 4501752"/>
                <a:gd name="connsiteX45" fmla="*/ 6483268 w 7261412"/>
                <a:gd name="connsiteY45" fmla="*/ 2046656 h 4501752"/>
                <a:gd name="connsiteX46" fmla="*/ 6492680 w 7261412"/>
                <a:gd name="connsiteY46" fmla="*/ 2032559 h 4501752"/>
                <a:gd name="connsiteX47" fmla="*/ 6532212 w 7261412"/>
                <a:gd name="connsiteY47" fmla="*/ 1976174 h 4501752"/>
                <a:gd name="connsiteX48" fmla="*/ 6601864 w 7261412"/>
                <a:gd name="connsiteY48" fmla="*/ 2086595 h 4501752"/>
                <a:gd name="connsiteX49" fmla="*/ 6607511 w 7261412"/>
                <a:gd name="connsiteY49" fmla="*/ 2105390 h 4501752"/>
                <a:gd name="connsiteX50" fmla="*/ 6630101 w 7261412"/>
                <a:gd name="connsiteY50" fmla="*/ 2157076 h 4501752"/>
                <a:gd name="connsiteX51" fmla="*/ 6633866 w 7261412"/>
                <a:gd name="connsiteY51" fmla="*/ 2173522 h 4501752"/>
                <a:gd name="connsiteX52" fmla="*/ 6650808 w 7261412"/>
                <a:gd name="connsiteY52" fmla="*/ 2232256 h 4501752"/>
                <a:gd name="connsiteX53" fmla="*/ 6658338 w 7261412"/>
                <a:gd name="connsiteY53" fmla="*/ 2265147 h 4501752"/>
                <a:gd name="connsiteX54" fmla="*/ 6735520 w 7261412"/>
                <a:gd name="connsiteY54" fmla="*/ 2373219 h 4501752"/>
                <a:gd name="connsiteX55" fmla="*/ 6754344 w 7261412"/>
                <a:gd name="connsiteY55" fmla="*/ 2399062 h 4501752"/>
                <a:gd name="connsiteX56" fmla="*/ 6882354 w 7261412"/>
                <a:gd name="connsiteY56" fmla="*/ 2605807 h 4501752"/>
                <a:gd name="connsiteX57" fmla="*/ 6889884 w 7261412"/>
                <a:gd name="connsiteY57" fmla="*/ 2622252 h 4501752"/>
                <a:gd name="connsiteX58" fmla="*/ 6925650 w 7261412"/>
                <a:gd name="connsiteY58" fmla="*/ 2678637 h 4501752"/>
                <a:gd name="connsiteX59" fmla="*/ 6933180 w 7261412"/>
                <a:gd name="connsiteY59" fmla="*/ 2695083 h 4501752"/>
                <a:gd name="connsiteX60" fmla="*/ 6980242 w 7261412"/>
                <a:gd name="connsiteY60" fmla="*/ 2772612 h 4501752"/>
                <a:gd name="connsiteX61" fmla="*/ 6985890 w 7261412"/>
                <a:gd name="connsiteY61" fmla="*/ 2789058 h 4501752"/>
                <a:gd name="connsiteX62" fmla="*/ 6999068 w 7261412"/>
                <a:gd name="connsiteY62" fmla="*/ 2826648 h 4501752"/>
                <a:gd name="connsiteX63" fmla="*/ 7004715 w 7261412"/>
                <a:gd name="connsiteY63" fmla="*/ 2845443 h 4501752"/>
                <a:gd name="connsiteX64" fmla="*/ 7008480 w 7261412"/>
                <a:gd name="connsiteY64" fmla="*/ 2864238 h 4501752"/>
                <a:gd name="connsiteX65" fmla="*/ 7016010 w 7261412"/>
                <a:gd name="connsiteY65" fmla="*/ 2880684 h 4501752"/>
                <a:gd name="connsiteX66" fmla="*/ 7051777 w 7261412"/>
                <a:gd name="connsiteY66" fmla="*/ 2906527 h 4501752"/>
                <a:gd name="connsiteX67" fmla="*/ 7063072 w 7261412"/>
                <a:gd name="connsiteY67" fmla="*/ 2922972 h 4501752"/>
                <a:gd name="connsiteX68" fmla="*/ 7068719 w 7261412"/>
                <a:gd name="connsiteY68" fmla="*/ 2946466 h 4501752"/>
                <a:gd name="connsiteX69" fmla="*/ 7072484 w 7261412"/>
                <a:gd name="connsiteY69" fmla="*/ 2967611 h 4501752"/>
                <a:gd name="connsiteX70" fmla="*/ 7076249 w 7261412"/>
                <a:gd name="connsiteY70" fmla="*/ 2986406 h 4501752"/>
                <a:gd name="connsiteX71" fmla="*/ 7080014 w 7261412"/>
                <a:gd name="connsiteY71" fmla="*/ 3002851 h 4501752"/>
                <a:gd name="connsiteX72" fmla="*/ 7085662 w 7261412"/>
                <a:gd name="connsiteY72" fmla="*/ 3021646 h 4501752"/>
                <a:gd name="connsiteX73" fmla="*/ 7091309 w 7261412"/>
                <a:gd name="connsiteY73" fmla="*/ 3042790 h 4501752"/>
                <a:gd name="connsiteX74" fmla="*/ 7098839 w 7261412"/>
                <a:gd name="connsiteY74" fmla="*/ 3052188 h 4501752"/>
                <a:gd name="connsiteX75" fmla="*/ 7108252 w 7261412"/>
                <a:gd name="connsiteY75" fmla="*/ 3063935 h 4501752"/>
                <a:gd name="connsiteX76" fmla="*/ 7117664 w 7261412"/>
                <a:gd name="connsiteY76" fmla="*/ 3073332 h 4501752"/>
                <a:gd name="connsiteX77" fmla="*/ 7125194 w 7261412"/>
                <a:gd name="connsiteY77" fmla="*/ 3082730 h 4501752"/>
                <a:gd name="connsiteX78" fmla="*/ 7149666 w 7261412"/>
                <a:gd name="connsiteY78" fmla="*/ 3106224 h 4501752"/>
                <a:gd name="connsiteX79" fmla="*/ 7204258 w 7261412"/>
                <a:gd name="connsiteY79" fmla="*/ 3190801 h 4501752"/>
                <a:gd name="connsiteX80" fmla="*/ 7213670 w 7261412"/>
                <a:gd name="connsiteY80" fmla="*/ 3226042 h 4501752"/>
                <a:gd name="connsiteX81" fmla="*/ 7228730 w 7261412"/>
                <a:gd name="connsiteY81" fmla="*/ 3303571 h 4501752"/>
                <a:gd name="connsiteX82" fmla="*/ 7240025 w 7261412"/>
                <a:gd name="connsiteY82" fmla="*/ 3338812 h 4501752"/>
                <a:gd name="connsiteX83" fmla="*/ 7261412 w 7261412"/>
                <a:gd name="connsiteY83" fmla="*/ 3365026 h 4501752"/>
                <a:gd name="connsiteX84" fmla="*/ 7261412 w 7261412"/>
                <a:gd name="connsiteY84" fmla="*/ 4501752 h 4501752"/>
                <a:gd name="connsiteX85" fmla="*/ 0 w 7261412"/>
                <a:gd name="connsiteY85" fmla="*/ 4501752 h 4501752"/>
                <a:gd name="connsiteX86" fmla="*/ 282373 w 7261412"/>
                <a:gd name="connsiteY86" fmla="*/ 4149346 h 4501752"/>
                <a:gd name="connsiteX87" fmla="*/ 297432 w 7261412"/>
                <a:gd name="connsiteY87" fmla="*/ 4132900 h 4501752"/>
                <a:gd name="connsiteX88" fmla="*/ 1150197 w 7261412"/>
                <a:gd name="connsiteY88" fmla="*/ 3181404 h 4501752"/>
                <a:gd name="connsiteX89" fmla="*/ 1201024 w 7261412"/>
                <a:gd name="connsiteY89" fmla="*/ 3153211 h 4501752"/>
                <a:gd name="connsiteX90" fmla="*/ 1253733 w 7261412"/>
                <a:gd name="connsiteY90" fmla="*/ 3016947 h 4501752"/>
                <a:gd name="connsiteX91" fmla="*/ 1413744 w 7261412"/>
                <a:gd name="connsiteY91" fmla="*/ 2897129 h 4501752"/>
                <a:gd name="connsiteX92" fmla="*/ 1677291 w 7261412"/>
                <a:gd name="connsiteY92" fmla="*/ 2528277 h 4501752"/>
                <a:gd name="connsiteX93" fmla="*/ 1707411 w 7261412"/>
                <a:gd name="connsiteY93" fmla="*/ 2504784 h 4501752"/>
                <a:gd name="connsiteX94" fmla="*/ 1765768 w 7261412"/>
                <a:gd name="connsiteY94" fmla="*/ 2460146 h 4501752"/>
                <a:gd name="connsiteX95" fmla="*/ 1810948 w 7261412"/>
                <a:gd name="connsiteY95" fmla="*/ 2368520 h 4501752"/>
                <a:gd name="connsiteX96" fmla="*/ 1812830 w 7261412"/>
                <a:gd name="connsiteY96" fmla="*/ 2340327 h 4501752"/>
                <a:gd name="connsiteX97" fmla="*/ 1867422 w 7261412"/>
                <a:gd name="connsiteY97" fmla="*/ 2232256 h 4501752"/>
                <a:gd name="connsiteX98" fmla="*/ 1888129 w 7261412"/>
                <a:gd name="connsiteY98" fmla="*/ 2206413 h 4501752"/>
                <a:gd name="connsiteX99" fmla="*/ 1927662 w 7261412"/>
                <a:gd name="connsiteY99" fmla="*/ 2114788 h 4501752"/>
                <a:gd name="connsiteX100" fmla="*/ 1940839 w 7261412"/>
                <a:gd name="connsiteY100" fmla="*/ 2084246 h 4501752"/>
                <a:gd name="connsiteX101" fmla="*/ 2065083 w 7261412"/>
                <a:gd name="connsiteY101" fmla="*/ 1788225 h 4501752"/>
                <a:gd name="connsiteX102" fmla="*/ 2074495 w 7261412"/>
                <a:gd name="connsiteY102" fmla="*/ 1752984 h 4501752"/>
                <a:gd name="connsiteX103" fmla="*/ 2106497 w 7261412"/>
                <a:gd name="connsiteY103" fmla="*/ 1644913 h 4501752"/>
                <a:gd name="connsiteX104" fmla="*/ 2125322 w 7261412"/>
                <a:gd name="connsiteY104" fmla="*/ 1626118 h 4501752"/>
                <a:gd name="connsiteX105" fmla="*/ 2285333 w 7261412"/>
                <a:gd name="connsiteY105" fmla="*/ 1386481 h 4501752"/>
                <a:gd name="connsiteX106" fmla="*/ 2302275 w 7261412"/>
                <a:gd name="connsiteY106" fmla="*/ 1365337 h 4501752"/>
                <a:gd name="connsiteX107" fmla="*/ 2405812 w 7261412"/>
                <a:gd name="connsiteY107" fmla="*/ 1231423 h 4501752"/>
                <a:gd name="connsiteX108" fmla="*/ 2426519 w 7261412"/>
                <a:gd name="connsiteY108" fmla="*/ 1205580 h 4501752"/>
                <a:gd name="connsiteX109" fmla="*/ 2445344 w 7261412"/>
                <a:gd name="connsiteY109" fmla="*/ 1179736 h 4501752"/>
                <a:gd name="connsiteX110" fmla="*/ 2469816 w 7261412"/>
                <a:gd name="connsiteY110" fmla="*/ 1156243 h 4501752"/>
                <a:gd name="connsiteX111" fmla="*/ 2563940 w 7261412"/>
                <a:gd name="connsiteY111" fmla="*/ 1123351 h 4501752"/>
                <a:gd name="connsiteX112" fmla="*/ 2592178 w 7261412"/>
                <a:gd name="connsiteY112" fmla="*/ 1130400 h 4501752"/>
                <a:gd name="connsiteX113" fmla="*/ 2626062 w 7261412"/>
                <a:gd name="connsiteY113" fmla="*/ 1144496 h 4501752"/>
                <a:gd name="connsiteX114" fmla="*/ 2769131 w 7261412"/>
                <a:gd name="connsiteY114" fmla="*/ 1442866 h 4501752"/>
                <a:gd name="connsiteX115" fmla="*/ 2782308 w 7261412"/>
                <a:gd name="connsiteY115" fmla="*/ 1468710 h 4501752"/>
                <a:gd name="connsiteX116" fmla="*/ 2797368 w 7261412"/>
                <a:gd name="connsiteY116" fmla="*/ 1494553 h 4501752"/>
                <a:gd name="connsiteX117" fmla="*/ 2814310 w 7261412"/>
                <a:gd name="connsiteY117" fmla="*/ 1527444 h 4501752"/>
                <a:gd name="connsiteX118" fmla="*/ 2870785 w 7261412"/>
                <a:gd name="connsiteY118" fmla="*/ 1607323 h 4501752"/>
                <a:gd name="connsiteX119" fmla="*/ 2889610 w 7261412"/>
                <a:gd name="connsiteY119" fmla="*/ 1630816 h 4501752"/>
                <a:gd name="connsiteX120" fmla="*/ 2953614 w 7261412"/>
                <a:gd name="connsiteY120" fmla="*/ 1713045 h 4501752"/>
                <a:gd name="connsiteX121" fmla="*/ 2976204 w 7261412"/>
                <a:gd name="connsiteY121" fmla="*/ 1736538 h 4501752"/>
                <a:gd name="connsiteX122" fmla="*/ 3000676 w 7261412"/>
                <a:gd name="connsiteY122" fmla="*/ 1760032 h 4501752"/>
                <a:gd name="connsiteX123" fmla="*/ 3021383 w 7261412"/>
                <a:gd name="connsiteY123" fmla="*/ 1785875 h 4501752"/>
                <a:gd name="connsiteX124" fmla="*/ 3028913 w 7261412"/>
                <a:gd name="connsiteY124" fmla="*/ 1795273 h 4501752"/>
                <a:gd name="connsiteX125" fmla="*/ 3036443 w 7261412"/>
                <a:gd name="connsiteY125" fmla="*/ 1802321 h 4501752"/>
                <a:gd name="connsiteX126" fmla="*/ 3151275 w 7261412"/>
                <a:gd name="connsiteY126" fmla="*/ 1992620 h 4501752"/>
                <a:gd name="connsiteX127" fmla="*/ 3155040 w 7261412"/>
                <a:gd name="connsiteY127" fmla="*/ 2011415 h 4501752"/>
                <a:gd name="connsiteX128" fmla="*/ 3156922 w 7261412"/>
                <a:gd name="connsiteY128" fmla="*/ 2030210 h 4501752"/>
                <a:gd name="connsiteX129" fmla="*/ 3292461 w 7261412"/>
                <a:gd name="connsiteY129" fmla="*/ 1922139 h 4501752"/>
                <a:gd name="connsiteX130" fmla="*/ 3307521 w 7261412"/>
                <a:gd name="connsiteY130" fmla="*/ 1908043 h 4501752"/>
                <a:gd name="connsiteX131" fmla="*/ 3331993 w 7261412"/>
                <a:gd name="connsiteY131" fmla="*/ 1886898 h 4501752"/>
                <a:gd name="connsiteX132" fmla="*/ 3405410 w 7261412"/>
                <a:gd name="connsiteY132" fmla="*/ 1717743 h 4501752"/>
                <a:gd name="connsiteX133" fmla="*/ 3420470 w 7261412"/>
                <a:gd name="connsiteY133" fmla="*/ 1687201 h 4501752"/>
                <a:gd name="connsiteX134" fmla="*/ 3552243 w 7261412"/>
                <a:gd name="connsiteY134" fmla="*/ 1536841 h 4501752"/>
                <a:gd name="connsiteX135" fmla="*/ 3589893 w 7261412"/>
                <a:gd name="connsiteY135" fmla="*/ 1456963 h 4501752"/>
                <a:gd name="connsiteX136" fmla="*/ 3601188 w 7261412"/>
                <a:gd name="connsiteY136" fmla="*/ 1424071 h 4501752"/>
                <a:gd name="connsiteX137" fmla="*/ 3646367 w 7261412"/>
                <a:gd name="connsiteY137" fmla="*/ 1332446 h 4501752"/>
                <a:gd name="connsiteX138" fmla="*/ 3653897 w 7261412"/>
                <a:gd name="connsiteY138" fmla="*/ 1318350 h 4501752"/>
                <a:gd name="connsiteX139" fmla="*/ 3665192 w 7261412"/>
                <a:gd name="connsiteY139" fmla="*/ 1311301 h 4501752"/>
                <a:gd name="connsiteX140" fmla="*/ 3702842 w 7261412"/>
                <a:gd name="connsiteY140" fmla="*/ 1283109 h 4501752"/>
                <a:gd name="connsiteX141" fmla="*/ 3708489 w 7261412"/>
                <a:gd name="connsiteY141" fmla="*/ 1271362 h 4501752"/>
                <a:gd name="connsiteX142" fmla="*/ 3716019 w 7261412"/>
                <a:gd name="connsiteY142" fmla="*/ 1254916 h 4501752"/>
                <a:gd name="connsiteX143" fmla="*/ 3717902 w 7261412"/>
                <a:gd name="connsiteY143" fmla="*/ 1238471 h 4501752"/>
                <a:gd name="connsiteX144" fmla="*/ 3798848 w 7261412"/>
                <a:gd name="connsiteY144" fmla="*/ 1104557 h 4501752"/>
                <a:gd name="connsiteX145" fmla="*/ 3808261 w 7261412"/>
                <a:gd name="connsiteY145" fmla="*/ 1090460 h 4501752"/>
                <a:gd name="connsiteX146" fmla="*/ 3817673 w 7261412"/>
                <a:gd name="connsiteY146" fmla="*/ 1078713 h 4501752"/>
                <a:gd name="connsiteX147" fmla="*/ 3828968 w 7261412"/>
                <a:gd name="connsiteY147" fmla="*/ 1064617 h 4501752"/>
                <a:gd name="connsiteX148" fmla="*/ 3853440 w 7261412"/>
                <a:gd name="connsiteY148" fmla="*/ 1041123 h 4501752"/>
                <a:gd name="connsiteX149" fmla="*/ 3860970 w 7261412"/>
                <a:gd name="connsiteY149" fmla="*/ 1027027 h 4501752"/>
                <a:gd name="connsiteX150" fmla="*/ 3896737 w 7261412"/>
                <a:gd name="connsiteY150" fmla="*/ 977690 h 4501752"/>
                <a:gd name="connsiteX151" fmla="*/ 3917445 w 7261412"/>
                <a:gd name="connsiteY151" fmla="*/ 951847 h 4501752"/>
                <a:gd name="connsiteX152" fmla="*/ 3966389 w 7261412"/>
                <a:gd name="connsiteY152" fmla="*/ 848475 h 4501752"/>
                <a:gd name="connsiteX153" fmla="*/ 3983332 w 7261412"/>
                <a:gd name="connsiteY153" fmla="*/ 813234 h 4501752"/>
                <a:gd name="connsiteX154" fmla="*/ 4026628 w 7261412"/>
                <a:gd name="connsiteY154" fmla="*/ 686368 h 4501752"/>
                <a:gd name="connsiteX155" fmla="*/ 4037924 w 7261412"/>
                <a:gd name="connsiteY155" fmla="*/ 655826 h 4501752"/>
                <a:gd name="connsiteX156" fmla="*/ 4056748 w 7261412"/>
                <a:gd name="connsiteY156" fmla="*/ 608838 h 4501752"/>
                <a:gd name="connsiteX157" fmla="*/ 4064278 w 7261412"/>
                <a:gd name="connsiteY157" fmla="*/ 594742 h 4501752"/>
                <a:gd name="connsiteX158" fmla="*/ 4139578 w 7261412"/>
                <a:gd name="connsiteY158" fmla="*/ 430286 h 4501752"/>
                <a:gd name="connsiteX159" fmla="*/ 4137695 w 7261412"/>
                <a:gd name="connsiteY159" fmla="*/ 416190 h 4501752"/>
                <a:gd name="connsiteX160" fmla="*/ 4137695 w 7261412"/>
                <a:gd name="connsiteY160" fmla="*/ 404443 h 4501752"/>
                <a:gd name="connsiteX161" fmla="*/ 4179110 w 7261412"/>
                <a:gd name="connsiteY161" fmla="*/ 303420 h 4501752"/>
                <a:gd name="connsiteX162" fmla="*/ 4188522 w 7261412"/>
                <a:gd name="connsiteY162" fmla="*/ 286974 h 4501752"/>
                <a:gd name="connsiteX163" fmla="*/ 4243114 w 7261412"/>
                <a:gd name="connsiteY163" fmla="*/ 211794 h 4501752"/>
                <a:gd name="connsiteX164" fmla="*/ 4250644 w 7261412"/>
                <a:gd name="connsiteY164" fmla="*/ 195348 h 4501752"/>
                <a:gd name="connsiteX165" fmla="*/ 4307118 w 7261412"/>
                <a:gd name="connsiteY165" fmla="*/ 49687 h 4501752"/>
                <a:gd name="connsiteX166" fmla="*/ 4325943 w 7261412"/>
                <a:gd name="connsiteY166" fmla="*/ 23844 h 4501752"/>
                <a:gd name="connsiteX167" fmla="*/ 4364534 w 7261412"/>
                <a:gd name="connsiteY167" fmla="*/ 57 h 4501752"/>
                <a:gd name="connsiteX0" fmla="*/ 4364534 w 7633705"/>
                <a:gd name="connsiteY0" fmla="*/ 57 h 4501752"/>
                <a:gd name="connsiteX1" fmla="*/ 4408772 w 7633705"/>
                <a:gd name="connsiteY1" fmla="*/ 37940 h 4501752"/>
                <a:gd name="connsiteX2" fmla="*/ 4427597 w 7633705"/>
                <a:gd name="connsiteY2" fmla="*/ 61434 h 4501752"/>
                <a:gd name="connsiteX3" fmla="*/ 4463364 w 7633705"/>
                <a:gd name="connsiteY3" fmla="*/ 113120 h 4501752"/>
                <a:gd name="connsiteX4" fmla="*/ 4474660 w 7633705"/>
                <a:gd name="connsiteY4" fmla="*/ 131915 h 4501752"/>
                <a:gd name="connsiteX5" fmla="*/ 4634670 w 7633705"/>
                <a:gd name="connsiteY5" fmla="*/ 456129 h 4501752"/>
                <a:gd name="connsiteX6" fmla="*/ 4657260 w 7633705"/>
                <a:gd name="connsiteY6" fmla="*/ 477273 h 4501752"/>
                <a:gd name="connsiteX7" fmla="*/ 4787151 w 7633705"/>
                <a:gd name="connsiteY7" fmla="*/ 648778 h 4501752"/>
                <a:gd name="connsiteX8" fmla="*/ 4805976 w 7633705"/>
                <a:gd name="connsiteY8" fmla="*/ 674621 h 4501752"/>
                <a:gd name="connsiteX9" fmla="*/ 4947162 w 7633705"/>
                <a:gd name="connsiteY9" fmla="*/ 944799 h 4501752"/>
                <a:gd name="connsiteX10" fmla="*/ 4969752 w 7633705"/>
                <a:gd name="connsiteY10" fmla="*/ 972991 h 4501752"/>
                <a:gd name="connsiteX11" fmla="*/ 5065758 w 7633705"/>
                <a:gd name="connsiteY11" fmla="*/ 1144496 h 4501752"/>
                <a:gd name="connsiteX12" fmla="*/ 5077054 w 7633705"/>
                <a:gd name="connsiteY12" fmla="*/ 1160941 h 4501752"/>
                <a:gd name="connsiteX13" fmla="*/ 5095878 w 7633705"/>
                <a:gd name="connsiteY13" fmla="*/ 1184435 h 4501752"/>
                <a:gd name="connsiteX14" fmla="*/ 5105290 w 7633705"/>
                <a:gd name="connsiteY14" fmla="*/ 1196182 h 4501752"/>
                <a:gd name="connsiteX15" fmla="*/ 5150470 w 7633705"/>
                <a:gd name="connsiteY15" fmla="*/ 1269013 h 4501752"/>
                <a:gd name="connsiteX16" fmla="*/ 5158000 w 7633705"/>
                <a:gd name="connsiteY16" fmla="*/ 1280760 h 4501752"/>
                <a:gd name="connsiteX17" fmla="*/ 5169295 w 7633705"/>
                <a:gd name="connsiteY17" fmla="*/ 1292506 h 4501752"/>
                <a:gd name="connsiteX18" fmla="*/ 5257772 w 7633705"/>
                <a:gd name="connsiteY18" fmla="*/ 1445216 h 4501752"/>
                <a:gd name="connsiteX19" fmla="*/ 5261536 w 7633705"/>
                <a:gd name="connsiteY19" fmla="*/ 1461661 h 4501752"/>
                <a:gd name="connsiteX20" fmla="*/ 5265302 w 7633705"/>
                <a:gd name="connsiteY20" fmla="*/ 1480456 h 4501752"/>
                <a:gd name="connsiteX21" fmla="*/ 5276596 w 7633705"/>
                <a:gd name="connsiteY21" fmla="*/ 1496902 h 4501752"/>
                <a:gd name="connsiteX22" fmla="*/ 5286009 w 7633705"/>
                <a:gd name="connsiteY22" fmla="*/ 1510998 h 4501752"/>
                <a:gd name="connsiteX23" fmla="*/ 5295422 w 7633705"/>
                <a:gd name="connsiteY23" fmla="*/ 1527444 h 4501752"/>
                <a:gd name="connsiteX24" fmla="*/ 5447902 w 7633705"/>
                <a:gd name="connsiteY24" fmla="*/ 1814068 h 4501752"/>
                <a:gd name="connsiteX25" fmla="*/ 5457315 w 7633705"/>
                <a:gd name="connsiteY25" fmla="*/ 1854007 h 4501752"/>
                <a:gd name="connsiteX26" fmla="*/ 5483670 w 7633705"/>
                <a:gd name="connsiteY26" fmla="*/ 1966777 h 4501752"/>
                <a:gd name="connsiteX27" fmla="*/ 5493082 w 7633705"/>
                <a:gd name="connsiteY27" fmla="*/ 2004367 h 4501752"/>
                <a:gd name="connsiteX28" fmla="*/ 5784866 w 7633705"/>
                <a:gd name="connsiteY28" fmla="*/ 2589361 h 4501752"/>
                <a:gd name="connsiteX29" fmla="*/ 5805574 w 7633705"/>
                <a:gd name="connsiteY29" fmla="*/ 2617554 h 4501752"/>
                <a:gd name="connsiteX30" fmla="*/ 5931700 w 7633705"/>
                <a:gd name="connsiteY30" fmla="*/ 2798456 h 4501752"/>
                <a:gd name="connsiteX31" fmla="*/ 5946760 w 7633705"/>
                <a:gd name="connsiteY31" fmla="*/ 2828997 h 4501752"/>
                <a:gd name="connsiteX32" fmla="*/ 6020177 w 7633705"/>
                <a:gd name="connsiteY32" fmla="*/ 3054537 h 4501752"/>
                <a:gd name="connsiteX33" fmla="*/ 6023942 w 7633705"/>
                <a:gd name="connsiteY33" fmla="*/ 3002851 h 4501752"/>
                <a:gd name="connsiteX34" fmla="*/ 6031472 w 7633705"/>
                <a:gd name="connsiteY34" fmla="*/ 2974659 h 4501752"/>
                <a:gd name="connsiteX35" fmla="*/ 6050296 w 7633705"/>
                <a:gd name="connsiteY35" fmla="*/ 2915924 h 4501752"/>
                <a:gd name="connsiteX36" fmla="*/ 6055944 w 7633705"/>
                <a:gd name="connsiteY36" fmla="*/ 2904177 h 4501752"/>
                <a:gd name="connsiteX37" fmla="*/ 6080416 w 7633705"/>
                <a:gd name="connsiteY37" fmla="*/ 2826648 h 4501752"/>
                <a:gd name="connsiteX38" fmla="*/ 6087946 w 7633705"/>
                <a:gd name="connsiteY38" fmla="*/ 2807853 h 4501752"/>
                <a:gd name="connsiteX39" fmla="*/ 6178306 w 7633705"/>
                <a:gd name="connsiteY39" fmla="*/ 2671589 h 4501752"/>
                <a:gd name="connsiteX40" fmla="*/ 6185835 w 7633705"/>
                <a:gd name="connsiteY40" fmla="*/ 2655144 h 4501752"/>
                <a:gd name="connsiteX41" fmla="*/ 6193365 w 7633705"/>
                <a:gd name="connsiteY41" fmla="*/ 2641047 h 4501752"/>
                <a:gd name="connsiteX42" fmla="*/ 6202778 w 7633705"/>
                <a:gd name="connsiteY42" fmla="*/ 2624602 h 4501752"/>
                <a:gd name="connsiteX43" fmla="*/ 6439970 w 7633705"/>
                <a:gd name="connsiteY43" fmla="*/ 2121836 h 4501752"/>
                <a:gd name="connsiteX44" fmla="*/ 6447500 w 7633705"/>
                <a:gd name="connsiteY44" fmla="*/ 2103041 h 4501752"/>
                <a:gd name="connsiteX45" fmla="*/ 6483268 w 7633705"/>
                <a:gd name="connsiteY45" fmla="*/ 2046656 h 4501752"/>
                <a:gd name="connsiteX46" fmla="*/ 6492680 w 7633705"/>
                <a:gd name="connsiteY46" fmla="*/ 2032559 h 4501752"/>
                <a:gd name="connsiteX47" fmla="*/ 6532212 w 7633705"/>
                <a:gd name="connsiteY47" fmla="*/ 1976174 h 4501752"/>
                <a:gd name="connsiteX48" fmla="*/ 6601864 w 7633705"/>
                <a:gd name="connsiteY48" fmla="*/ 2086595 h 4501752"/>
                <a:gd name="connsiteX49" fmla="*/ 6607511 w 7633705"/>
                <a:gd name="connsiteY49" fmla="*/ 2105390 h 4501752"/>
                <a:gd name="connsiteX50" fmla="*/ 6630101 w 7633705"/>
                <a:gd name="connsiteY50" fmla="*/ 2157076 h 4501752"/>
                <a:gd name="connsiteX51" fmla="*/ 6633866 w 7633705"/>
                <a:gd name="connsiteY51" fmla="*/ 2173522 h 4501752"/>
                <a:gd name="connsiteX52" fmla="*/ 6650808 w 7633705"/>
                <a:gd name="connsiteY52" fmla="*/ 2232256 h 4501752"/>
                <a:gd name="connsiteX53" fmla="*/ 6658338 w 7633705"/>
                <a:gd name="connsiteY53" fmla="*/ 2265147 h 4501752"/>
                <a:gd name="connsiteX54" fmla="*/ 6735520 w 7633705"/>
                <a:gd name="connsiteY54" fmla="*/ 2373219 h 4501752"/>
                <a:gd name="connsiteX55" fmla="*/ 6754344 w 7633705"/>
                <a:gd name="connsiteY55" fmla="*/ 2399062 h 4501752"/>
                <a:gd name="connsiteX56" fmla="*/ 6882354 w 7633705"/>
                <a:gd name="connsiteY56" fmla="*/ 2605807 h 4501752"/>
                <a:gd name="connsiteX57" fmla="*/ 6889884 w 7633705"/>
                <a:gd name="connsiteY57" fmla="*/ 2622252 h 4501752"/>
                <a:gd name="connsiteX58" fmla="*/ 6925650 w 7633705"/>
                <a:gd name="connsiteY58" fmla="*/ 2678637 h 4501752"/>
                <a:gd name="connsiteX59" fmla="*/ 6933180 w 7633705"/>
                <a:gd name="connsiteY59" fmla="*/ 2695083 h 4501752"/>
                <a:gd name="connsiteX60" fmla="*/ 6980242 w 7633705"/>
                <a:gd name="connsiteY60" fmla="*/ 2772612 h 4501752"/>
                <a:gd name="connsiteX61" fmla="*/ 6985890 w 7633705"/>
                <a:gd name="connsiteY61" fmla="*/ 2789058 h 4501752"/>
                <a:gd name="connsiteX62" fmla="*/ 6999068 w 7633705"/>
                <a:gd name="connsiteY62" fmla="*/ 2826648 h 4501752"/>
                <a:gd name="connsiteX63" fmla="*/ 7004715 w 7633705"/>
                <a:gd name="connsiteY63" fmla="*/ 2845443 h 4501752"/>
                <a:gd name="connsiteX64" fmla="*/ 7008480 w 7633705"/>
                <a:gd name="connsiteY64" fmla="*/ 2864238 h 4501752"/>
                <a:gd name="connsiteX65" fmla="*/ 7016010 w 7633705"/>
                <a:gd name="connsiteY65" fmla="*/ 2880684 h 4501752"/>
                <a:gd name="connsiteX66" fmla="*/ 7051777 w 7633705"/>
                <a:gd name="connsiteY66" fmla="*/ 2906527 h 4501752"/>
                <a:gd name="connsiteX67" fmla="*/ 7063072 w 7633705"/>
                <a:gd name="connsiteY67" fmla="*/ 2922972 h 4501752"/>
                <a:gd name="connsiteX68" fmla="*/ 7068719 w 7633705"/>
                <a:gd name="connsiteY68" fmla="*/ 2946466 h 4501752"/>
                <a:gd name="connsiteX69" fmla="*/ 7072484 w 7633705"/>
                <a:gd name="connsiteY69" fmla="*/ 2967611 h 4501752"/>
                <a:gd name="connsiteX70" fmla="*/ 7076249 w 7633705"/>
                <a:gd name="connsiteY70" fmla="*/ 2986406 h 4501752"/>
                <a:gd name="connsiteX71" fmla="*/ 7080014 w 7633705"/>
                <a:gd name="connsiteY71" fmla="*/ 3002851 h 4501752"/>
                <a:gd name="connsiteX72" fmla="*/ 7085662 w 7633705"/>
                <a:gd name="connsiteY72" fmla="*/ 3021646 h 4501752"/>
                <a:gd name="connsiteX73" fmla="*/ 7091309 w 7633705"/>
                <a:gd name="connsiteY73" fmla="*/ 3042790 h 4501752"/>
                <a:gd name="connsiteX74" fmla="*/ 7098839 w 7633705"/>
                <a:gd name="connsiteY74" fmla="*/ 3052188 h 4501752"/>
                <a:gd name="connsiteX75" fmla="*/ 7108252 w 7633705"/>
                <a:gd name="connsiteY75" fmla="*/ 3063935 h 4501752"/>
                <a:gd name="connsiteX76" fmla="*/ 7117664 w 7633705"/>
                <a:gd name="connsiteY76" fmla="*/ 3073332 h 4501752"/>
                <a:gd name="connsiteX77" fmla="*/ 7125194 w 7633705"/>
                <a:gd name="connsiteY77" fmla="*/ 3082730 h 4501752"/>
                <a:gd name="connsiteX78" fmla="*/ 7149666 w 7633705"/>
                <a:gd name="connsiteY78" fmla="*/ 3106224 h 4501752"/>
                <a:gd name="connsiteX79" fmla="*/ 7204258 w 7633705"/>
                <a:gd name="connsiteY79" fmla="*/ 3190801 h 4501752"/>
                <a:gd name="connsiteX80" fmla="*/ 7213670 w 7633705"/>
                <a:gd name="connsiteY80" fmla="*/ 3226042 h 4501752"/>
                <a:gd name="connsiteX81" fmla="*/ 7228730 w 7633705"/>
                <a:gd name="connsiteY81" fmla="*/ 3303571 h 4501752"/>
                <a:gd name="connsiteX82" fmla="*/ 7240025 w 7633705"/>
                <a:gd name="connsiteY82" fmla="*/ 3338812 h 4501752"/>
                <a:gd name="connsiteX83" fmla="*/ 7633705 w 7633705"/>
                <a:gd name="connsiteY83" fmla="*/ 3637311 h 4501752"/>
                <a:gd name="connsiteX84" fmla="*/ 7261412 w 7633705"/>
                <a:gd name="connsiteY84" fmla="*/ 4501752 h 4501752"/>
                <a:gd name="connsiteX85" fmla="*/ 0 w 7633705"/>
                <a:gd name="connsiteY85" fmla="*/ 4501752 h 4501752"/>
                <a:gd name="connsiteX86" fmla="*/ 282373 w 7633705"/>
                <a:gd name="connsiteY86" fmla="*/ 4149346 h 4501752"/>
                <a:gd name="connsiteX87" fmla="*/ 297432 w 7633705"/>
                <a:gd name="connsiteY87" fmla="*/ 4132900 h 4501752"/>
                <a:gd name="connsiteX88" fmla="*/ 1150197 w 7633705"/>
                <a:gd name="connsiteY88" fmla="*/ 3181404 h 4501752"/>
                <a:gd name="connsiteX89" fmla="*/ 1201024 w 7633705"/>
                <a:gd name="connsiteY89" fmla="*/ 3153211 h 4501752"/>
                <a:gd name="connsiteX90" fmla="*/ 1253733 w 7633705"/>
                <a:gd name="connsiteY90" fmla="*/ 3016947 h 4501752"/>
                <a:gd name="connsiteX91" fmla="*/ 1413744 w 7633705"/>
                <a:gd name="connsiteY91" fmla="*/ 2897129 h 4501752"/>
                <a:gd name="connsiteX92" fmla="*/ 1677291 w 7633705"/>
                <a:gd name="connsiteY92" fmla="*/ 2528277 h 4501752"/>
                <a:gd name="connsiteX93" fmla="*/ 1707411 w 7633705"/>
                <a:gd name="connsiteY93" fmla="*/ 2504784 h 4501752"/>
                <a:gd name="connsiteX94" fmla="*/ 1765768 w 7633705"/>
                <a:gd name="connsiteY94" fmla="*/ 2460146 h 4501752"/>
                <a:gd name="connsiteX95" fmla="*/ 1810948 w 7633705"/>
                <a:gd name="connsiteY95" fmla="*/ 2368520 h 4501752"/>
                <a:gd name="connsiteX96" fmla="*/ 1812830 w 7633705"/>
                <a:gd name="connsiteY96" fmla="*/ 2340327 h 4501752"/>
                <a:gd name="connsiteX97" fmla="*/ 1867422 w 7633705"/>
                <a:gd name="connsiteY97" fmla="*/ 2232256 h 4501752"/>
                <a:gd name="connsiteX98" fmla="*/ 1888129 w 7633705"/>
                <a:gd name="connsiteY98" fmla="*/ 2206413 h 4501752"/>
                <a:gd name="connsiteX99" fmla="*/ 1927662 w 7633705"/>
                <a:gd name="connsiteY99" fmla="*/ 2114788 h 4501752"/>
                <a:gd name="connsiteX100" fmla="*/ 1940839 w 7633705"/>
                <a:gd name="connsiteY100" fmla="*/ 2084246 h 4501752"/>
                <a:gd name="connsiteX101" fmla="*/ 2065083 w 7633705"/>
                <a:gd name="connsiteY101" fmla="*/ 1788225 h 4501752"/>
                <a:gd name="connsiteX102" fmla="*/ 2074495 w 7633705"/>
                <a:gd name="connsiteY102" fmla="*/ 1752984 h 4501752"/>
                <a:gd name="connsiteX103" fmla="*/ 2106497 w 7633705"/>
                <a:gd name="connsiteY103" fmla="*/ 1644913 h 4501752"/>
                <a:gd name="connsiteX104" fmla="*/ 2125322 w 7633705"/>
                <a:gd name="connsiteY104" fmla="*/ 1626118 h 4501752"/>
                <a:gd name="connsiteX105" fmla="*/ 2285333 w 7633705"/>
                <a:gd name="connsiteY105" fmla="*/ 1386481 h 4501752"/>
                <a:gd name="connsiteX106" fmla="*/ 2302275 w 7633705"/>
                <a:gd name="connsiteY106" fmla="*/ 1365337 h 4501752"/>
                <a:gd name="connsiteX107" fmla="*/ 2405812 w 7633705"/>
                <a:gd name="connsiteY107" fmla="*/ 1231423 h 4501752"/>
                <a:gd name="connsiteX108" fmla="*/ 2426519 w 7633705"/>
                <a:gd name="connsiteY108" fmla="*/ 1205580 h 4501752"/>
                <a:gd name="connsiteX109" fmla="*/ 2445344 w 7633705"/>
                <a:gd name="connsiteY109" fmla="*/ 1179736 h 4501752"/>
                <a:gd name="connsiteX110" fmla="*/ 2469816 w 7633705"/>
                <a:gd name="connsiteY110" fmla="*/ 1156243 h 4501752"/>
                <a:gd name="connsiteX111" fmla="*/ 2563940 w 7633705"/>
                <a:gd name="connsiteY111" fmla="*/ 1123351 h 4501752"/>
                <a:gd name="connsiteX112" fmla="*/ 2592178 w 7633705"/>
                <a:gd name="connsiteY112" fmla="*/ 1130400 h 4501752"/>
                <a:gd name="connsiteX113" fmla="*/ 2626062 w 7633705"/>
                <a:gd name="connsiteY113" fmla="*/ 1144496 h 4501752"/>
                <a:gd name="connsiteX114" fmla="*/ 2769131 w 7633705"/>
                <a:gd name="connsiteY114" fmla="*/ 1442866 h 4501752"/>
                <a:gd name="connsiteX115" fmla="*/ 2782308 w 7633705"/>
                <a:gd name="connsiteY115" fmla="*/ 1468710 h 4501752"/>
                <a:gd name="connsiteX116" fmla="*/ 2797368 w 7633705"/>
                <a:gd name="connsiteY116" fmla="*/ 1494553 h 4501752"/>
                <a:gd name="connsiteX117" fmla="*/ 2814310 w 7633705"/>
                <a:gd name="connsiteY117" fmla="*/ 1527444 h 4501752"/>
                <a:gd name="connsiteX118" fmla="*/ 2870785 w 7633705"/>
                <a:gd name="connsiteY118" fmla="*/ 1607323 h 4501752"/>
                <a:gd name="connsiteX119" fmla="*/ 2889610 w 7633705"/>
                <a:gd name="connsiteY119" fmla="*/ 1630816 h 4501752"/>
                <a:gd name="connsiteX120" fmla="*/ 2953614 w 7633705"/>
                <a:gd name="connsiteY120" fmla="*/ 1713045 h 4501752"/>
                <a:gd name="connsiteX121" fmla="*/ 2976204 w 7633705"/>
                <a:gd name="connsiteY121" fmla="*/ 1736538 h 4501752"/>
                <a:gd name="connsiteX122" fmla="*/ 3000676 w 7633705"/>
                <a:gd name="connsiteY122" fmla="*/ 1760032 h 4501752"/>
                <a:gd name="connsiteX123" fmla="*/ 3021383 w 7633705"/>
                <a:gd name="connsiteY123" fmla="*/ 1785875 h 4501752"/>
                <a:gd name="connsiteX124" fmla="*/ 3028913 w 7633705"/>
                <a:gd name="connsiteY124" fmla="*/ 1795273 h 4501752"/>
                <a:gd name="connsiteX125" fmla="*/ 3036443 w 7633705"/>
                <a:gd name="connsiteY125" fmla="*/ 1802321 h 4501752"/>
                <a:gd name="connsiteX126" fmla="*/ 3151275 w 7633705"/>
                <a:gd name="connsiteY126" fmla="*/ 1992620 h 4501752"/>
                <a:gd name="connsiteX127" fmla="*/ 3155040 w 7633705"/>
                <a:gd name="connsiteY127" fmla="*/ 2011415 h 4501752"/>
                <a:gd name="connsiteX128" fmla="*/ 3156922 w 7633705"/>
                <a:gd name="connsiteY128" fmla="*/ 2030210 h 4501752"/>
                <a:gd name="connsiteX129" fmla="*/ 3292461 w 7633705"/>
                <a:gd name="connsiteY129" fmla="*/ 1922139 h 4501752"/>
                <a:gd name="connsiteX130" fmla="*/ 3307521 w 7633705"/>
                <a:gd name="connsiteY130" fmla="*/ 1908043 h 4501752"/>
                <a:gd name="connsiteX131" fmla="*/ 3331993 w 7633705"/>
                <a:gd name="connsiteY131" fmla="*/ 1886898 h 4501752"/>
                <a:gd name="connsiteX132" fmla="*/ 3405410 w 7633705"/>
                <a:gd name="connsiteY132" fmla="*/ 1717743 h 4501752"/>
                <a:gd name="connsiteX133" fmla="*/ 3420470 w 7633705"/>
                <a:gd name="connsiteY133" fmla="*/ 1687201 h 4501752"/>
                <a:gd name="connsiteX134" fmla="*/ 3552243 w 7633705"/>
                <a:gd name="connsiteY134" fmla="*/ 1536841 h 4501752"/>
                <a:gd name="connsiteX135" fmla="*/ 3589893 w 7633705"/>
                <a:gd name="connsiteY135" fmla="*/ 1456963 h 4501752"/>
                <a:gd name="connsiteX136" fmla="*/ 3601188 w 7633705"/>
                <a:gd name="connsiteY136" fmla="*/ 1424071 h 4501752"/>
                <a:gd name="connsiteX137" fmla="*/ 3646367 w 7633705"/>
                <a:gd name="connsiteY137" fmla="*/ 1332446 h 4501752"/>
                <a:gd name="connsiteX138" fmla="*/ 3653897 w 7633705"/>
                <a:gd name="connsiteY138" fmla="*/ 1318350 h 4501752"/>
                <a:gd name="connsiteX139" fmla="*/ 3665192 w 7633705"/>
                <a:gd name="connsiteY139" fmla="*/ 1311301 h 4501752"/>
                <a:gd name="connsiteX140" fmla="*/ 3702842 w 7633705"/>
                <a:gd name="connsiteY140" fmla="*/ 1283109 h 4501752"/>
                <a:gd name="connsiteX141" fmla="*/ 3708489 w 7633705"/>
                <a:gd name="connsiteY141" fmla="*/ 1271362 h 4501752"/>
                <a:gd name="connsiteX142" fmla="*/ 3716019 w 7633705"/>
                <a:gd name="connsiteY142" fmla="*/ 1254916 h 4501752"/>
                <a:gd name="connsiteX143" fmla="*/ 3717902 w 7633705"/>
                <a:gd name="connsiteY143" fmla="*/ 1238471 h 4501752"/>
                <a:gd name="connsiteX144" fmla="*/ 3798848 w 7633705"/>
                <a:gd name="connsiteY144" fmla="*/ 1104557 h 4501752"/>
                <a:gd name="connsiteX145" fmla="*/ 3808261 w 7633705"/>
                <a:gd name="connsiteY145" fmla="*/ 1090460 h 4501752"/>
                <a:gd name="connsiteX146" fmla="*/ 3817673 w 7633705"/>
                <a:gd name="connsiteY146" fmla="*/ 1078713 h 4501752"/>
                <a:gd name="connsiteX147" fmla="*/ 3828968 w 7633705"/>
                <a:gd name="connsiteY147" fmla="*/ 1064617 h 4501752"/>
                <a:gd name="connsiteX148" fmla="*/ 3853440 w 7633705"/>
                <a:gd name="connsiteY148" fmla="*/ 1041123 h 4501752"/>
                <a:gd name="connsiteX149" fmla="*/ 3860970 w 7633705"/>
                <a:gd name="connsiteY149" fmla="*/ 1027027 h 4501752"/>
                <a:gd name="connsiteX150" fmla="*/ 3896737 w 7633705"/>
                <a:gd name="connsiteY150" fmla="*/ 977690 h 4501752"/>
                <a:gd name="connsiteX151" fmla="*/ 3917445 w 7633705"/>
                <a:gd name="connsiteY151" fmla="*/ 951847 h 4501752"/>
                <a:gd name="connsiteX152" fmla="*/ 3966389 w 7633705"/>
                <a:gd name="connsiteY152" fmla="*/ 848475 h 4501752"/>
                <a:gd name="connsiteX153" fmla="*/ 3983332 w 7633705"/>
                <a:gd name="connsiteY153" fmla="*/ 813234 h 4501752"/>
                <a:gd name="connsiteX154" fmla="*/ 4026628 w 7633705"/>
                <a:gd name="connsiteY154" fmla="*/ 686368 h 4501752"/>
                <a:gd name="connsiteX155" fmla="*/ 4037924 w 7633705"/>
                <a:gd name="connsiteY155" fmla="*/ 655826 h 4501752"/>
                <a:gd name="connsiteX156" fmla="*/ 4056748 w 7633705"/>
                <a:gd name="connsiteY156" fmla="*/ 608838 h 4501752"/>
                <a:gd name="connsiteX157" fmla="*/ 4064278 w 7633705"/>
                <a:gd name="connsiteY157" fmla="*/ 594742 h 4501752"/>
                <a:gd name="connsiteX158" fmla="*/ 4139578 w 7633705"/>
                <a:gd name="connsiteY158" fmla="*/ 430286 h 4501752"/>
                <a:gd name="connsiteX159" fmla="*/ 4137695 w 7633705"/>
                <a:gd name="connsiteY159" fmla="*/ 416190 h 4501752"/>
                <a:gd name="connsiteX160" fmla="*/ 4137695 w 7633705"/>
                <a:gd name="connsiteY160" fmla="*/ 404443 h 4501752"/>
                <a:gd name="connsiteX161" fmla="*/ 4179110 w 7633705"/>
                <a:gd name="connsiteY161" fmla="*/ 303420 h 4501752"/>
                <a:gd name="connsiteX162" fmla="*/ 4188522 w 7633705"/>
                <a:gd name="connsiteY162" fmla="*/ 286974 h 4501752"/>
                <a:gd name="connsiteX163" fmla="*/ 4243114 w 7633705"/>
                <a:gd name="connsiteY163" fmla="*/ 211794 h 4501752"/>
                <a:gd name="connsiteX164" fmla="*/ 4250644 w 7633705"/>
                <a:gd name="connsiteY164" fmla="*/ 195348 h 4501752"/>
                <a:gd name="connsiteX165" fmla="*/ 4307118 w 7633705"/>
                <a:gd name="connsiteY165" fmla="*/ 49687 h 4501752"/>
                <a:gd name="connsiteX166" fmla="*/ 4325943 w 7633705"/>
                <a:gd name="connsiteY166" fmla="*/ 23844 h 4501752"/>
                <a:gd name="connsiteX167" fmla="*/ 4364534 w 7633705"/>
                <a:gd name="connsiteY167" fmla="*/ 57 h 4501752"/>
                <a:gd name="connsiteX0" fmla="*/ 4364534 w 7633705"/>
                <a:gd name="connsiteY0" fmla="*/ 57 h 4530925"/>
                <a:gd name="connsiteX1" fmla="*/ 4408772 w 7633705"/>
                <a:gd name="connsiteY1" fmla="*/ 37940 h 4530925"/>
                <a:gd name="connsiteX2" fmla="*/ 4427597 w 7633705"/>
                <a:gd name="connsiteY2" fmla="*/ 61434 h 4530925"/>
                <a:gd name="connsiteX3" fmla="*/ 4463364 w 7633705"/>
                <a:gd name="connsiteY3" fmla="*/ 113120 h 4530925"/>
                <a:gd name="connsiteX4" fmla="*/ 4474660 w 7633705"/>
                <a:gd name="connsiteY4" fmla="*/ 131915 h 4530925"/>
                <a:gd name="connsiteX5" fmla="*/ 4634670 w 7633705"/>
                <a:gd name="connsiteY5" fmla="*/ 456129 h 4530925"/>
                <a:gd name="connsiteX6" fmla="*/ 4657260 w 7633705"/>
                <a:gd name="connsiteY6" fmla="*/ 477273 h 4530925"/>
                <a:gd name="connsiteX7" fmla="*/ 4787151 w 7633705"/>
                <a:gd name="connsiteY7" fmla="*/ 648778 h 4530925"/>
                <a:gd name="connsiteX8" fmla="*/ 4805976 w 7633705"/>
                <a:gd name="connsiteY8" fmla="*/ 674621 h 4530925"/>
                <a:gd name="connsiteX9" fmla="*/ 4947162 w 7633705"/>
                <a:gd name="connsiteY9" fmla="*/ 944799 h 4530925"/>
                <a:gd name="connsiteX10" fmla="*/ 4969752 w 7633705"/>
                <a:gd name="connsiteY10" fmla="*/ 972991 h 4530925"/>
                <a:gd name="connsiteX11" fmla="*/ 5065758 w 7633705"/>
                <a:gd name="connsiteY11" fmla="*/ 1144496 h 4530925"/>
                <a:gd name="connsiteX12" fmla="*/ 5077054 w 7633705"/>
                <a:gd name="connsiteY12" fmla="*/ 1160941 h 4530925"/>
                <a:gd name="connsiteX13" fmla="*/ 5095878 w 7633705"/>
                <a:gd name="connsiteY13" fmla="*/ 1184435 h 4530925"/>
                <a:gd name="connsiteX14" fmla="*/ 5105290 w 7633705"/>
                <a:gd name="connsiteY14" fmla="*/ 1196182 h 4530925"/>
                <a:gd name="connsiteX15" fmla="*/ 5150470 w 7633705"/>
                <a:gd name="connsiteY15" fmla="*/ 1269013 h 4530925"/>
                <a:gd name="connsiteX16" fmla="*/ 5158000 w 7633705"/>
                <a:gd name="connsiteY16" fmla="*/ 1280760 h 4530925"/>
                <a:gd name="connsiteX17" fmla="*/ 5169295 w 7633705"/>
                <a:gd name="connsiteY17" fmla="*/ 1292506 h 4530925"/>
                <a:gd name="connsiteX18" fmla="*/ 5257772 w 7633705"/>
                <a:gd name="connsiteY18" fmla="*/ 1445216 h 4530925"/>
                <a:gd name="connsiteX19" fmla="*/ 5261536 w 7633705"/>
                <a:gd name="connsiteY19" fmla="*/ 1461661 h 4530925"/>
                <a:gd name="connsiteX20" fmla="*/ 5265302 w 7633705"/>
                <a:gd name="connsiteY20" fmla="*/ 1480456 h 4530925"/>
                <a:gd name="connsiteX21" fmla="*/ 5276596 w 7633705"/>
                <a:gd name="connsiteY21" fmla="*/ 1496902 h 4530925"/>
                <a:gd name="connsiteX22" fmla="*/ 5286009 w 7633705"/>
                <a:gd name="connsiteY22" fmla="*/ 1510998 h 4530925"/>
                <a:gd name="connsiteX23" fmla="*/ 5295422 w 7633705"/>
                <a:gd name="connsiteY23" fmla="*/ 1527444 h 4530925"/>
                <a:gd name="connsiteX24" fmla="*/ 5447902 w 7633705"/>
                <a:gd name="connsiteY24" fmla="*/ 1814068 h 4530925"/>
                <a:gd name="connsiteX25" fmla="*/ 5457315 w 7633705"/>
                <a:gd name="connsiteY25" fmla="*/ 1854007 h 4530925"/>
                <a:gd name="connsiteX26" fmla="*/ 5483670 w 7633705"/>
                <a:gd name="connsiteY26" fmla="*/ 1966777 h 4530925"/>
                <a:gd name="connsiteX27" fmla="*/ 5493082 w 7633705"/>
                <a:gd name="connsiteY27" fmla="*/ 2004367 h 4530925"/>
                <a:gd name="connsiteX28" fmla="*/ 5784866 w 7633705"/>
                <a:gd name="connsiteY28" fmla="*/ 2589361 h 4530925"/>
                <a:gd name="connsiteX29" fmla="*/ 5805574 w 7633705"/>
                <a:gd name="connsiteY29" fmla="*/ 2617554 h 4530925"/>
                <a:gd name="connsiteX30" fmla="*/ 5931700 w 7633705"/>
                <a:gd name="connsiteY30" fmla="*/ 2798456 h 4530925"/>
                <a:gd name="connsiteX31" fmla="*/ 5946760 w 7633705"/>
                <a:gd name="connsiteY31" fmla="*/ 2828997 h 4530925"/>
                <a:gd name="connsiteX32" fmla="*/ 6020177 w 7633705"/>
                <a:gd name="connsiteY32" fmla="*/ 3054537 h 4530925"/>
                <a:gd name="connsiteX33" fmla="*/ 6023942 w 7633705"/>
                <a:gd name="connsiteY33" fmla="*/ 3002851 h 4530925"/>
                <a:gd name="connsiteX34" fmla="*/ 6031472 w 7633705"/>
                <a:gd name="connsiteY34" fmla="*/ 2974659 h 4530925"/>
                <a:gd name="connsiteX35" fmla="*/ 6050296 w 7633705"/>
                <a:gd name="connsiteY35" fmla="*/ 2915924 h 4530925"/>
                <a:gd name="connsiteX36" fmla="*/ 6055944 w 7633705"/>
                <a:gd name="connsiteY36" fmla="*/ 2904177 h 4530925"/>
                <a:gd name="connsiteX37" fmla="*/ 6080416 w 7633705"/>
                <a:gd name="connsiteY37" fmla="*/ 2826648 h 4530925"/>
                <a:gd name="connsiteX38" fmla="*/ 6087946 w 7633705"/>
                <a:gd name="connsiteY38" fmla="*/ 2807853 h 4530925"/>
                <a:gd name="connsiteX39" fmla="*/ 6178306 w 7633705"/>
                <a:gd name="connsiteY39" fmla="*/ 2671589 h 4530925"/>
                <a:gd name="connsiteX40" fmla="*/ 6185835 w 7633705"/>
                <a:gd name="connsiteY40" fmla="*/ 2655144 h 4530925"/>
                <a:gd name="connsiteX41" fmla="*/ 6193365 w 7633705"/>
                <a:gd name="connsiteY41" fmla="*/ 2641047 h 4530925"/>
                <a:gd name="connsiteX42" fmla="*/ 6202778 w 7633705"/>
                <a:gd name="connsiteY42" fmla="*/ 2624602 h 4530925"/>
                <a:gd name="connsiteX43" fmla="*/ 6439970 w 7633705"/>
                <a:gd name="connsiteY43" fmla="*/ 2121836 h 4530925"/>
                <a:gd name="connsiteX44" fmla="*/ 6447500 w 7633705"/>
                <a:gd name="connsiteY44" fmla="*/ 2103041 h 4530925"/>
                <a:gd name="connsiteX45" fmla="*/ 6483268 w 7633705"/>
                <a:gd name="connsiteY45" fmla="*/ 2046656 h 4530925"/>
                <a:gd name="connsiteX46" fmla="*/ 6492680 w 7633705"/>
                <a:gd name="connsiteY46" fmla="*/ 2032559 h 4530925"/>
                <a:gd name="connsiteX47" fmla="*/ 6532212 w 7633705"/>
                <a:gd name="connsiteY47" fmla="*/ 1976174 h 4530925"/>
                <a:gd name="connsiteX48" fmla="*/ 6601864 w 7633705"/>
                <a:gd name="connsiteY48" fmla="*/ 2086595 h 4530925"/>
                <a:gd name="connsiteX49" fmla="*/ 6607511 w 7633705"/>
                <a:gd name="connsiteY49" fmla="*/ 2105390 h 4530925"/>
                <a:gd name="connsiteX50" fmla="*/ 6630101 w 7633705"/>
                <a:gd name="connsiteY50" fmla="*/ 2157076 h 4530925"/>
                <a:gd name="connsiteX51" fmla="*/ 6633866 w 7633705"/>
                <a:gd name="connsiteY51" fmla="*/ 2173522 h 4530925"/>
                <a:gd name="connsiteX52" fmla="*/ 6650808 w 7633705"/>
                <a:gd name="connsiteY52" fmla="*/ 2232256 h 4530925"/>
                <a:gd name="connsiteX53" fmla="*/ 6658338 w 7633705"/>
                <a:gd name="connsiteY53" fmla="*/ 2265147 h 4530925"/>
                <a:gd name="connsiteX54" fmla="*/ 6735520 w 7633705"/>
                <a:gd name="connsiteY54" fmla="*/ 2373219 h 4530925"/>
                <a:gd name="connsiteX55" fmla="*/ 6754344 w 7633705"/>
                <a:gd name="connsiteY55" fmla="*/ 2399062 h 4530925"/>
                <a:gd name="connsiteX56" fmla="*/ 6882354 w 7633705"/>
                <a:gd name="connsiteY56" fmla="*/ 2605807 h 4530925"/>
                <a:gd name="connsiteX57" fmla="*/ 6889884 w 7633705"/>
                <a:gd name="connsiteY57" fmla="*/ 2622252 h 4530925"/>
                <a:gd name="connsiteX58" fmla="*/ 6925650 w 7633705"/>
                <a:gd name="connsiteY58" fmla="*/ 2678637 h 4530925"/>
                <a:gd name="connsiteX59" fmla="*/ 6933180 w 7633705"/>
                <a:gd name="connsiteY59" fmla="*/ 2695083 h 4530925"/>
                <a:gd name="connsiteX60" fmla="*/ 6980242 w 7633705"/>
                <a:gd name="connsiteY60" fmla="*/ 2772612 h 4530925"/>
                <a:gd name="connsiteX61" fmla="*/ 6985890 w 7633705"/>
                <a:gd name="connsiteY61" fmla="*/ 2789058 h 4530925"/>
                <a:gd name="connsiteX62" fmla="*/ 6999068 w 7633705"/>
                <a:gd name="connsiteY62" fmla="*/ 2826648 h 4530925"/>
                <a:gd name="connsiteX63" fmla="*/ 7004715 w 7633705"/>
                <a:gd name="connsiteY63" fmla="*/ 2845443 h 4530925"/>
                <a:gd name="connsiteX64" fmla="*/ 7008480 w 7633705"/>
                <a:gd name="connsiteY64" fmla="*/ 2864238 h 4530925"/>
                <a:gd name="connsiteX65" fmla="*/ 7016010 w 7633705"/>
                <a:gd name="connsiteY65" fmla="*/ 2880684 h 4530925"/>
                <a:gd name="connsiteX66" fmla="*/ 7051777 w 7633705"/>
                <a:gd name="connsiteY66" fmla="*/ 2906527 h 4530925"/>
                <a:gd name="connsiteX67" fmla="*/ 7063072 w 7633705"/>
                <a:gd name="connsiteY67" fmla="*/ 2922972 h 4530925"/>
                <a:gd name="connsiteX68" fmla="*/ 7068719 w 7633705"/>
                <a:gd name="connsiteY68" fmla="*/ 2946466 h 4530925"/>
                <a:gd name="connsiteX69" fmla="*/ 7072484 w 7633705"/>
                <a:gd name="connsiteY69" fmla="*/ 2967611 h 4530925"/>
                <a:gd name="connsiteX70" fmla="*/ 7076249 w 7633705"/>
                <a:gd name="connsiteY70" fmla="*/ 2986406 h 4530925"/>
                <a:gd name="connsiteX71" fmla="*/ 7080014 w 7633705"/>
                <a:gd name="connsiteY71" fmla="*/ 3002851 h 4530925"/>
                <a:gd name="connsiteX72" fmla="*/ 7085662 w 7633705"/>
                <a:gd name="connsiteY72" fmla="*/ 3021646 h 4530925"/>
                <a:gd name="connsiteX73" fmla="*/ 7091309 w 7633705"/>
                <a:gd name="connsiteY73" fmla="*/ 3042790 h 4530925"/>
                <a:gd name="connsiteX74" fmla="*/ 7098839 w 7633705"/>
                <a:gd name="connsiteY74" fmla="*/ 3052188 h 4530925"/>
                <a:gd name="connsiteX75" fmla="*/ 7108252 w 7633705"/>
                <a:gd name="connsiteY75" fmla="*/ 3063935 h 4530925"/>
                <a:gd name="connsiteX76" fmla="*/ 7117664 w 7633705"/>
                <a:gd name="connsiteY76" fmla="*/ 3073332 h 4530925"/>
                <a:gd name="connsiteX77" fmla="*/ 7125194 w 7633705"/>
                <a:gd name="connsiteY77" fmla="*/ 3082730 h 4530925"/>
                <a:gd name="connsiteX78" fmla="*/ 7149666 w 7633705"/>
                <a:gd name="connsiteY78" fmla="*/ 3106224 h 4530925"/>
                <a:gd name="connsiteX79" fmla="*/ 7204258 w 7633705"/>
                <a:gd name="connsiteY79" fmla="*/ 3190801 h 4530925"/>
                <a:gd name="connsiteX80" fmla="*/ 7213670 w 7633705"/>
                <a:gd name="connsiteY80" fmla="*/ 3226042 h 4530925"/>
                <a:gd name="connsiteX81" fmla="*/ 7228730 w 7633705"/>
                <a:gd name="connsiteY81" fmla="*/ 3303571 h 4530925"/>
                <a:gd name="connsiteX82" fmla="*/ 7240025 w 7633705"/>
                <a:gd name="connsiteY82" fmla="*/ 3338812 h 4530925"/>
                <a:gd name="connsiteX83" fmla="*/ 7633705 w 7633705"/>
                <a:gd name="connsiteY83" fmla="*/ 3637311 h 4530925"/>
                <a:gd name="connsiteX84" fmla="*/ 7625784 w 7633705"/>
                <a:gd name="connsiteY84" fmla="*/ 4530925 h 4530925"/>
                <a:gd name="connsiteX85" fmla="*/ 0 w 7633705"/>
                <a:gd name="connsiteY85" fmla="*/ 4501752 h 4530925"/>
                <a:gd name="connsiteX86" fmla="*/ 282373 w 7633705"/>
                <a:gd name="connsiteY86" fmla="*/ 4149346 h 4530925"/>
                <a:gd name="connsiteX87" fmla="*/ 297432 w 7633705"/>
                <a:gd name="connsiteY87" fmla="*/ 4132900 h 4530925"/>
                <a:gd name="connsiteX88" fmla="*/ 1150197 w 7633705"/>
                <a:gd name="connsiteY88" fmla="*/ 3181404 h 4530925"/>
                <a:gd name="connsiteX89" fmla="*/ 1201024 w 7633705"/>
                <a:gd name="connsiteY89" fmla="*/ 3153211 h 4530925"/>
                <a:gd name="connsiteX90" fmla="*/ 1253733 w 7633705"/>
                <a:gd name="connsiteY90" fmla="*/ 3016947 h 4530925"/>
                <a:gd name="connsiteX91" fmla="*/ 1413744 w 7633705"/>
                <a:gd name="connsiteY91" fmla="*/ 2897129 h 4530925"/>
                <a:gd name="connsiteX92" fmla="*/ 1677291 w 7633705"/>
                <a:gd name="connsiteY92" fmla="*/ 2528277 h 4530925"/>
                <a:gd name="connsiteX93" fmla="*/ 1707411 w 7633705"/>
                <a:gd name="connsiteY93" fmla="*/ 2504784 h 4530925"/>
                <a:gd name="connsiteX94" fmla="*/ 1765768 w 7633705"/>
                <a:gd name="connsiteY94" fmla="*/ 2460146 h 4530925"/>
                <a:gd name="connsiteX95" fmla="*/ 1810948 w 7633705"/>
                <a:gd name="connsiteY95" fmla="*/ 2368520 h 4530925"/>
                <a:gd name="connsiteX96" fmla="*/ 1812830 w 7633705"/>
                <a:gd name="connsiteY96" fmla="*/ 2340327 h 4530925"/>
                <a:gd name="connsiteX97" fmla="*/ 1867422 w 7633705"/>
                <a:gd name="connsiteY97" fmla="*/ 2232256 h 4530925"/>
                <a:gd name="connsiteX98" fmla="*/ 1888129 w 7633705"/>
                <a:gd name="connsiteY98" fmla="*/ 2206413 h 4530925"/>
                <a:gd name="connsiteX99" fmla="*/ 1927662 w 7633705"/>
                <a:gd name="connsiteY99" fmla="*/ 2114788 h 4530925"/>
                <a:gd name="connsiteX100" fmla="*/ 1940839 w 7633705"/>
                <a:gd name="connsiteY100" fmla="*/ 2084246 h 4530925"/>
                <a:gd name="connsiteX101" fmla="*/ 2065083 w 7633705"/>
                <a:gd name="connsiteY101" fmla="*/ 1788225 h 4530925"/>
                <a:gd name="connsiteX102" fmla="*/ 2074495 w 7633705"/>
                <a:gd name="connsiteY102" fmla="*/ 1752984 h 4530925"/>
                <a:gd name="connsiteX103" fmla="*/ 2106497 w 7633705"/>
                <a:gd name="connsiteY103" fmla="*/ 1644913 h 4530925"/>
                <a:gd name="connsiteX104" fmla="*/ 2125322 w 7633705"/>
                <a:gd name="connsiteY104" fmla="*/ 1626118 h 4530925"/>
                <a:gd name="connsiteX105" fmla="*/ 2285333 w 7633705"/>
                <a:gd name="connsiteY105" fmla="*/ 1386481 h 4530925"/>
                <a:gd name="connsiteX106" fmla="*/ 2302275 w 7633705"/>
                <a:gd name="connsiteY106" fmla="*/ 1365337 h 4530925"/>
                <a:gd name="connsiteX107" fmla="*/ 2405812 w 7633705"/>
                <a:gd name="connsiteY107" fmla="*/ 1231423 h 4530925"/>
                <a:gd name="connsiteX108" fmla="*/ 2426519 w 7633705"/>
                <a:gd name="connsiteY108" fmla="*/ 1205580 h 4530925"/>
                <a:gd name="connsiteX109" fmla="*/ 2445344 w 7633705"/>
                <a:gd name="connsiteY109" fmla="*/ 1179736 h 4530925"/>
                <a:gd name="connsiteX110" fmla="*/ 2469816 w 7633705"/>
                <a:gd name="connsiteY110" fmla="*/ 1156243 h 4530925"/>
                <a:gd name="connsiteX111" fmla="*/ 2563940 w 7633705"/>
                <a:gd name="connsiteY111" fmla="*/ 1123351 h 4530925"/>
                <a:gd name="connsiteX112" fmla="*/ 2592178 w 7633705"/>
                <a:gd name="connsiteY112" fmla="*/ 1130400 h 4530925"/>
                <a:gd name="connsiteX113" fmla="*/ 2626062 w 7633705"/>
                <a:gd name="connsiteY113" fmla="*/ 1144496 h 4530925"/>
                <a:gd name="connsiteX114" fmla="*/ 2769131 w 7633705"/>
                <a:gd name="connsiteY114" fmla="*/ 1442866 h 4530925"/>
                <a:gd name="connsiteX115" fmla="*/ 2782308 w 7633705"/>
                <a:gd name="connsiteY115" fmla="*/ 1468710 h 4530925"/>
                <a:gd name="connsiteX116" fmla="*/ 2797368 w 7633705"/>
                <a:gd name="connsiteY116" fmla="*/ 1494553 h 4530925"/>
                <a:gd name="connsiteX117" fmla="*/ 2814310 w 7633705"/>
                <a:gd name="connsiteY117" fmla="*/ 1527444 h 4530925"/>
                <a:gd name="connsiteX118" fmla="*/ 2870785 w 7633705"/>
                <a:gd name="connsiteY118" fmla="*/ 1607323 h 4530925"/>
                <a:gd name="connsiteX119" fmla="*/ 2889610 w 7633705"/>
                <a:gd name="connsiteY119" fmla="*/ 1630816 h 4530925"/>
                <a:gd name="connsiteX120" fmla="*/ 2953614 w 7633705"/>
                <a:gd name="connsiteY120" fmla="*/ 1713045 h 4530925"/>
                <a:gd name="connsiteX121" fmla="*/ 2976204 w 7633705"/>
                <a:gd name="connsiteY121" fmla="*/ 1736538 h 4530925"/>
                <a:gd name="connsiteX122" fmla="*/ 3000676 w 7633705"/>
                <a:gd name="connsiteY122" fmla="*/ 1760032 h 4530925"/>
                <a:gd name="connsiteX123" fmla="*/ 3021383 w 7633705"/>
                <a:gd name="connsiteY123" fmla="*/ 1785875 h 4530925"/>
                <a:gd name="connsiteX124" fmla="*/ 3028913 w 7633705"/>
                <a:gd name="connsiteY124" fmla="*/ 1795273 h 4530925"/>
                <a:gd name="connsiteX125" fmla="*/ 3036443 w 7633705"/>
                <a:gd name="connsiteY125" fmla="*/ 1802321 h 4530925"/>
                <a:gd name="connsiteX126" fmla="*/ 3151275 w 7633705"/>
                <a:gd name="connsiteY126" fmla="*/ 1992620 h 4530925"/>
                <a:gd name="connsiteX127" fmla="*/ 3155040 w 7633705"/>
                <a:gd name="connsiteY127" fmla="*/ 2011415 h 4530925"/>
                <a:gd name="connsiteX128" fmla="*/ 3156922 w 7633705"/>
                <a:gd name="connsiteY128" fmla="*/ 2030210 h 4530925"/>
                <a:gd name="connsiteX129" fmla="*/ 3292461 w 7633705"/>
                <a:gd name="connsiteY129" fmla="*/ 1922139 h 4530925"/>
                <a:gd name="connsiteX130" fmla="*/ 3307521 w 7633705"/>
                <a:gd name="connsiteY130" fmla="*/ 1908043 h 4530925"/>
                <a:gd name="connsiteX131" fmla="*/ 3331993 w 7633705"/>
                <a:gd name="connsiteY131" fmla="*/ 1886898 h 4530925"/>
                <a:gd name="connsiteX132" fmla="*/ 3405410 w 7633705"/>
                <a:gd name="connsiteY132" fmla="*/ 1717743 h 4530925"/>
                <a:gd name="connsiteX133" fmla="*/ 3420470 w 7633705"/>
                <a:gd name="connsiteY133" fmla="*/ 1687201 h 4530925"/>
                <a:gd name="connsiteX134" fmla="*/ 3552243 w 7633705"/>
                <a:gd name="connsiteY134" fmla="*/ 1536841 h 4530925"/>
                <a:gd name="connsiteX135" fmla="*/ 3589893 w 7633705"/>
                <a:gd name="connsiteY135" fmla="*/ 1456963 h 4530925"/>
                <a:gd name="connsiteX136" fmla="*/ 3601188 w 7633705"/>
                <a:gd name="connsiteY136" fmla="*/ 1424071 h 4530925"/>
                <a:gd name="connsiteX137" fmla="*/ 3646367 w 7633705"/>
                <a:gd name="connsiteY137" fmla="*/ 1332446 h 4530925"/>
                <a:gd name="connsiteX138" fmla="*/ 3653897 w 7633705"/>
                <a:gd name="connsiteY138" fmla="*/ 1318350 h 4530925"/>
                <a:gd name="connsiteX139" fmla="*/ 3665192 w 7633705"/>
                <a:gd name="connsiteY139" fmla="*/ 1311301 h 4530925"/>
                <a:gd name="connsiteX140" fmla="*/ 3702842 w 7633705"/>
                <a:gd name="connsiteY140" fmla="*/ 1283109 h 4530925"/>
                <a:gd name="connsiteX141" fmla="*/ 3708489 w 7633705"/>
                <a:gd name="connsiteY141" fmla="*/ 1271362 h 4530925"/>
                <a:gd name="connsiteX142" fmla="*/ 3716019 w 7633705"/>
                <a:gd name="connsiteY142" fmla="*/ 1254916 h 4530925"/>
                <a:gd name="connsiteX143" fmla="*/ 3717902 w 7633705"/>
                <a:gd name="connsiteY143" fmla="*/ 1238471 h 4530925"/>
                <a:gd name="connsiteX144" fmla="*/ 3798848 w 7633705"/>
                <a:gd name="connsiteY144" fmla="*/ 1104557 h 4530925"/>
                <a:gd name="connsiteX145" fmla="*/ 3808261 w 7633705"/>
                <a:gd name="connsiteY145" fmla="*/ 1090460 h 4530925"/>
                <a:gd name="connsiteX146" fmla="*/ 3817673 w 7633705"/>
                <a:gd name="connsiteY146" fmla="*/ 1078713 h 4530925"/>
                <a:gd name="connsiteX147" fmla="*/ 3828968 w 7633705"/>
                <a:gd name="connsiteY147" fmla="*/ 1064617 h 4530925"/>
                <a:gd name="connsiteX148" fmla="*/ 3853440 w 7633705"/>
                <a:gd name="connsiteY148" fmla="*/ 1041123 h 4530925"/>
                <a:gd name="connsiteX149" fmla="*/ 3860970 w 7633705"/>
                <a:gd name="connsiteY149" fmla="*/ 1027027 h 4530925"/>
                <a:gd name="connsiteX150" fmla="*/ 3896737 w 7633705"/>
                <a:gd name="connsiteY150" fmla="*/ 977690 h 4530925"/>
                <a:gd name="connsiteX151" fmla="*/ 3917445 w 7633705"/>
                <a:gd name="connsiteY151" fmla="*/ 951847 h 4530925"/>
                <a:gd name="connsiteX152" fmla="*/ 3966389 w 7633705"/>
                <a:gd name="connsiteY152" fmla="*/ 848475 h 4530925"/>
                <a:gd name="connsiteX153" fmla="*/ 3983332 w 7633705"/>
                <a:gd name="connsiteY153" fmla="*/ 813234 h 4530925"/>
                <a:gd name="connsiteX154" fmla="*/ 4026628 w 7633705"/>
                <a:gd name="connsiteY154" fmla="*/ 686368 h 4530925"/>
                <a:gd name="connsiteX155" fmla="*/ 4037924 w 7633705"/>
                <a:gd name="connsiteY155" fmla="*/ 655826 h 4530925"/>
                <a:gd name="connsiteX156" fmla="*/ 4056748 w 7633705"/>
                <a:gd name="connsiteY156" fmla="*/ 608838 h 4530925"/>
                <a:gd name="connsiteX157" fmla="*/ 4064278 w 7633705"/>
                <a:gd name="connsiteY157" fmla="*/ 594742 h 4530925"/>
                <a:gd name="connsiteX158" fmla="*/ 4139578 w 7633705"/>
                <a:gd name="connsiteY158" fmla="*/ 430286 h 4530925"/>
                <a:gd name="connsiteX159" fmla="*/ 4137695 w 7633705"/>
                <a:gd name="connsiteY159" fmla="*/ 416190 h 4530925"/>
                <a:gd name="connsiteX160" fmla="*/ 4137695 w 7633705"/>
                <a:gd name="connsiteY160" fmla="*/ 404443 h 4530925"/>
                <a:gd name="connsiteX161" fmla="*/ 4179110 w 7633705"/>
                <a:gd name="connsiteY161" fmla="*/ 303420 h 4530925"/>
                <a:gd name="connsiteX162" fmla="*/ 4188522 w 7633705"/>
                <a:gd name="connsiteY162" fmla="*/ 286974 h 4530925"/>
                <a:gd name="connsiteX163" fmla="*/ 4243114 w 7633705"/>
                <a:gd name="connsiteY163" fmla="*/ 211794 h 4530925"/>
                <a:gd name="connsiteX164" fmla="*/ 4250644 w 7633705"/>
                <a:gd name="connsiteY164" fmla="*/ 195348 h 4530925"/>
                <a:gd name="connsiteX165" fmla="*/ 4307118 w 7633705"/>
                <a:gd name="connsiteY165" fmla="*/ 49687 h 4530925"/>
                <a:gd name="connsiteX166" fmla="*/ 4325943 w 7633705"/>
                <a:gd name="connsiteY166" fmla="*/ 23844 h 4530925"/>
                <a:gd name="connsiteX167" fmla="*/ 4364534 w 7633705"/>
                <a:gd name="connsiteY167" fmla="*/ 57 h 4530925"/>
                <a:gd name="connsiteX0" fmla="*/ 4364534 w 7633705"/>
                <a:gd name="connsiteY0" fmla="*/ 57 h 4530925"/>
                <a:gd name="connsiteX1" fmla="*/ 4408772 w 7633705"/>
                <a:gd name="connsiteY1" fmla="*/ 37940 h 4530925"/>
                <a:gd name="connsiteX2" fmla="*/ 4427597 w 7633705"/>
                <a:gd name="connsiteY2" fmla="*/ 61434 h 4530925"/>
                <a:gd name="connsiteX3" fmla="*/ 4463364 w 7633705"/>
                <a:gd name="connsiteY3" fmla="*/ 113120 h 4530925"/>
                <a:gd name="connsiteX4" fmla="*/ 4474660 w 7633705"/>
                <a:gd name="connsiteY4" fmla="*/ 131915 h 4530925"/>
                <a:gd name="connsiteX5" fmla="*/ 4634670 w 7633705"/>
                <a:gd name="connsiteY5" fmla="*/ 456129 h 4530925"/>
                <a:gd name="connsiteX6" fmla="*/ 4657260 w 7633705"/>
                <a:gd name="connsiteY6" fmla="*/ 477273 h 4530925"/>
                <a:gd name="connsiteX7" fmla="*/ 4787151 w 7633705"/>
                <a:gd name="connsiteY7" fmla="*/ 648778 h 4530925"/>
                <a:gd name="connsiteX8" fmla="*/ 4805976 w 7633705"/>
                <a:gd name="connsiteY8" fmla="*/ 674621 h 4530925"/>
                <a:gd name="connsiteX9" fmla="*/ 4947162 w 7633705"/>
                <a:gd name="connsiteY9" fmla="*/ 944799 h 4530925"/>
                <a:gd name="connsiteX10" fmla="*/ 4969752 w 7633705"/>
                <a:gd name="connsiteY10" fmla="*/ 972991 h 4530925"/>
                <a:gd name="connsiteX11" fmla="*/ 5065758 w 7633705"/>
                <a:gd name="connsiteY11" fmla="*/ 1144496 h 4530925"/>
                <a:gd name="connsiteX12" fmla="*/ 5077054 w 7633705"/>
                <a:gd name="connsiteY12" fmla="*/ 1160941 h 4530925"/>
                <a:gd name="connsiteX13" fmla="*/ 5095878 w 7633705"/>
                <a:gd name="connsiteY13" fmla="*/ 1184435 h 4530925"/>
                <a:gd name="connsiteX14" fmla="*/ 5105290 w 7633705"/>
                <a:gd name="connsiteY14" fmla="*/ 1196182 h 4530925"/>
                <a:gd name="connsiteX15" fmla="*/ 5150470 w 7633705"/>
                <a:gd name="connsiteY15" fmla="*/ 1269013 h 4530925"/>
                <a:gd name="connsiteX16" fmla="*/ 5158000 w 7633705"/>
                <a:gd name="connsiteY16" fmla="*/ 1280760 h 4530925"/>
                <a:gd name="connsiteX17" fmla="*/ 5169295 w 7633705"/>
                <a:gd name="connsiteY17" fmla="*/ 1292506 h 4530925"/>
                <a:gd name="connsiteX18" fmla="*/ 5257772 w 7633705"/>
                <a:gd name="connsiteY18" fmla="*/ 1445216 h 4530925"/>
                <a:gd name="connsiteX19" fmla="*/ 5261536 w 7633705"/>
                <a:gd name="connsiteY19" fmla="*/ 1461661 h 4530925"/>
                <a:gd name="connsiteX20" fmla="*/ 5265302 w 7633705"/>
                <a:gd name="connsiteY20" fmla="*/ 1480456 h 4530925"/>
                <a:gd name="connsiteX21" fmla="*/ 5276596 w 7633705"/>
                <a:gd name="connsiteY21" fmla="*/ 1496902 h 4530925"/>
                <a:gd name="connsiteX22" fmla="*/ 5286009 w 7633705"/>
                <a:gd name="connsiteY22" fmla="*/ 1510998 h 4530925"/>
                <a:gd name="connsiteX23" fmla="*/ 5295422 w 7633705"/>
                <a:gd name="connsiteY23" fmla="*/ 1527444 h 4530925"/>
                <a:gd name="connsiteX24" fmla="*/ 5447902 w 7633705"/>
                <a:gd name="connsiteY24" fmla="*/ 1814068 h 4530925"/>
                <a:gd name="connsiteX25" fmla="*/ 5457315 w 7633705"/>
                <a:gd name="connsiteY25" fmla="*/ 1854007 h 4530925"/>
                <a:gd name="connsiteX26" fmla="*/ 5483670 w 7633705"/>
                <a:gd name="connsiteY26" fmla="*/ 1966777 h 4530925"/>
                <a:gd name="connsiteX27" fmla="*/ 5493082 w 7633705"/>
                <a:gd name="connsiteY27" fmla="*/ 2004367 h 4530925"/>
                <a:gd name="connsiteX28" fmla="*/ 5784866 w 7633705"/>
                <a:gd name="connsiteY28" fmla="*/ 2589361 h 4530925"/>
                <a:gd name="connsiteX29" fmla="*/ 5805574 w 7633705"/>
                <a:gd name="connsiteY29" fmla="*/ 2617554 h 4530925"/>
                <a:gd name="connsiteX30" fmla="*/ 5931700 w 7633705"/>
                <a:gd name="connsiteY30" fmla="*/ 2798456 h 4530925"/>
                <a:gd name="connsiteX31" fmla="*/ 5946760 w 7633705"/>
                <a:gd name="connsiteY31" fmla="*/ 2828997 h 4530925"/>
                <a:gd name="connsiteX32" fmla="*/ 6020177 w 7633705"/>
                <a:gd name="connsiteY32" fmla="*/ 3054537 h 4530925"/>
                <a:gd name="connsiteX33" fmla="*/ 6023942 w 7633705"/>
                <a:gd name="connsiteY33" fmla="*/ 3002851 h 4530925"/>
                <a:gd name="connsiteX34" fmla="*/ 6031472 w 7633705"/>
                <a:gd name="connsiteY34" fmla="*/ 2974659 h 4530925"/>
                <a:gd name="connsiteX35" fmla="*/ 6050296 w 7633705"/>
                <a:gd name="connsiteY35" fmla="*/ 2915924 h 4530925"/>
                <a:gd name="connsiteX36" fmla="*/ 6055944 w 7633705"/>
                <a:gd name="connsiteY36" fmla="*/ 2904177 h 4530925"/>
                <a:gd name="connsiteX37" fmla="*/ 6080416 w 7633705"/>
                <a:gd name="connsiteY37" fmla="*/ 2826648 h 4530925"/>
                <a:gd name="connsiteX38" fmla="*/ 6087946 w 7633705"/>
                <a:gd name="connsiteY38" fmla="*/ 2807853 h 4530925"/>
                <a:gd name="connsiteX39" fmla="*/ 6178306 w 7633705"/>
                <a:gd name="connsiteY39" fmla="*/ 2671589 h 4530925"/>
                <a:gd name="connsiteX40" fmla="*/ 6185835 w 7633705"/>
                <a:gd name="connsiteY40" fmla="*/ 2655144 h 4530925"/>
                <a:gd name="connsiteX41" fmla="*/ 6193365 w 7633705"/>
                <a:gd name="connsiteY41" fmla="*/ 2641047 h 4530925"/>
                <a:gd name="connsiteX42" fmla="*/ 6202778 w 7633705"/>
                <a:gd name="connsiteY42" fmla="*/ 2624602 h 4530925"/>
                <a:gd name="connsiteX43" fmla="*/ 6439970 w 7633705"/>
                <a:gd name="connsiteY43" fmla="*/ 2121836 h 4530925"/>
                <a:gd name="connsiteX44" fmla="*/ 6447500 w 7633705"/>
                <a:gd name="connsiteY44" fmla="*/ 2103041 h 4530925"/>
                <a:gd name="connsiteX45" fmla="*/ 6483268 w 7633705"/>
                <a:gd name="connsiteY45" fmla="*/ 2046656 h 4530925"/>
                <a:gd name="connsiteX46" fmla="*/ 6492680 w 7633705"/>
                <a:gd name="connsiteY46" fmla="*/ 2032559 h 4530925"/>
                <a:gd name="connsiteX47" fmla="*/ 6532212 w 7633705"/>
                <a:gd name="connsiteY47" fmla="*/ 1976174 h 4530925"/>
                <a:gd name="connsiteX48" fmla="*/ 6601864 w 7633705"/>
                <a:gd name="connsiteY48" fmla="*/ 2086595 h 4530925"/>
                <a:gd name="connsiteX49" fmla="*/ 6607511 w 7633705"/>
                <a:gd name="connsiteY49" fmla="*/ 2105390 h 4530925"/>
                <a:gd name="connsiteX50" fmla="*/ 6630101 w 7633705"/>
                <a:gd name="connsiteY50" fmla="*/ 2157076 h 4530925"/>
                <a:gd name="connsiteX51" fmla="*/ 6633866 w 7633705"/>
                <a:gd name="connsiteY51" fmla="*/ 2173522 h 4530925"/>
                <a:gd name="connsiteX52" fmla="*/ 6650808 w 7633705"/>
                <a:gd name="connsiteY52" fmla="*/ 2232256 h 4530925"/>
                <a:gd name="connsiteX53" fmla="*/ 6658338 w 7633705"/>
                <a:gd name="connsiteY53" fmla="*/ 2265147 h 4530925"/>
                <a:gd name="connsiteX54" fmla="*/ 6735520 w 7633705"/>
                <a:gd name="connsiteY54" fmla="*/ 2373219 h 4530925"/>
                <a:gd name="connsiteX55" fmla="*/ 6754344 w 7633705"/>
                <a:gd name="connsiteY55" fmla="*/ 2399062 h 4530925"/>
                <a:gd name="connsiteX56" fmla="*/ 6882354 w 7633705"/>
                <a:gd name="connsiteY56" fmla="*/ 2605807 h 4530925"/>
                <a:gd name="connsiteX57" fmla="*/ 6889884 w 7633705"/>
                <a:gd name="connsiteY57" fmla="*/ 2622252 h 4530925"/>
                <a:gd name="connsiteX58" fmla="*/ 6925650 w 7633705"/>
                <a:gd name="connsiteY58" fmla="*/ 2678637 h 4530925"/>
                <a:gd name="connsiteX59" fmla="*/ 6933180 w 7633705"/>
                <a:gd name="connsiteY59" fmla="*/ 2695083 h 4530925"/>
                <a:gd name="connsiteX60" fmla="*/ 6980242 w 7633705"/>
                <a:gd name="connsiteY60" fmla="*/ 2772612 h 4530925"/>
                <a:gd name="connsiteX61" fmla="*/ 6985890 w 7633705"/>
                <a:gd name="connsiteY61" fmla="*/ 2789058 h 4530925"/>
                <a:gd name="connsiteX62" fmla="*/ 6999068 w 7633705"/>
                <a:gd name="connsiteY62" fmla="*/ 2826648 h 4530925"/>
                <a:gd name="connsiteX63" fmla="*/ 7004715 w 7633705"/>
                <a:gd name="connsiteY63" fmla="*/ 2845443 h 4530925"/>
                <a:gd name="connsiteX64" fmla="*/ 7008480 w 7633705"/>
                <a:gd name="connsiteY64" fmla="*/ 2864238 h 4530925"/>
                <a:gd name="connsiteX65" fmla="*/ 7016010 w 7633705"/>
                <a:gd name="connsiteY65" fmla="*/ 2880684 h 4530925"/>
                <a:gd name="connsiteX66" fmla="*/ 7051777 w 7633705"/>
                <a:gd name="connsiteY66" fmla="*/ 2906527 h 4530925"/>
                <a:gd name="connsiteX67" fmla="*/ 7063072 w 7633705"/>
                <a:gd name="connsiteY67" fmla="*/ 2922972 h 4530925"/>
                <a:gd name="connsiteX68" fmla="*/ 7068719 w 7633705"/>
                <a:gd name="connsiteY68" fmla="*/ 2946466 h 4530925"/>
                <a:gd name="connsiteX69" fmla="*/ 7072484 w 7633705"/>
                <a:gd name="connsiteY69" fmla="*/ 2967611 h 4530925"/>
                <a:gd name="connsiteX70" fmla="*/ 7076249 w 7633705"/>
                <a:gd name="connsiteY70" fmla="*/ 2986406 h 4530925"/>
                <a:gd name="connsiteX71" fmla="*/ 7080014 w 7633705"/>
                <a:gd name="connsiteY71" fmla="*/ 3002851 h 4530925"/>
                <a:gd name="connsiteX72" fmla="*/ 7085662 w 7633705"/>
                <a:gd name="connsiteY72" fmla="*/ 3021646 h 4530925"/>
                <a:gd name="connsiteX73" fmla="*/ 7091309 w 7633705"/>
                <a:gd name="connsiteY73" fmla="*/ 3042790 h 4530925"/>
                <a:gd name="connsiteX74" fmla="*/ 7098839 w 7633705"/>
                <a:gd name="connsiteY74" fmla="*/ 3052188 h 4530925"/>
                <a:gd name="connsiteX75" fmla="*/ 7108252 w 7633705"/>
                <a:gd name="connsiteY75" fmla="*/ 3063935 h 4530925"/>
                <a:gd name="connsiteX76" fmla="*/ 7117664 w 7633705"/>
                <a:gd name="connsiteY76" fmla="*/ 3073332 h 4530925"/>
                <a:gd name="connsiteX77" fmla="*/ 7125194 w 7633705"/>
                <a:gd name="connsiteY77" fmla="*/ 3082730 h 4530925"/>
                <a:gd name="connsiteX78" fmla="*/ 7149666 w 7633705"/>
                <a:gd name="connsiteY78" fmla="*/ 3106224 h 4530925"/>
                <a:gd name="connsiteX79" fmla="*/ 7204258 w 7633705"/>
                <a:gd name="connsiteY79" fmla="*/ 3190801 h 4530925"/>
                <a:gd name="connsiteX80" fmla="*/ 7213670 w 7633705"/>
                <a:gd name="connsiteY80" fmla="*/ 3226042 h 4530925"/>
                <a:gd name="connsiteX81" fmla="*/ 7228730 w 7633705"/>
                <a:gd name="connsiteY81" fmla="*/ 3303571 h 4530925"/>
                <a:gd name="connsiteX82" fmla="*/ 7422211 w 7633705"/>
                <a:gd name="connsiteY82" fmla="*/ 3397159 h 4530925"/>
                <a:gd name="connsiteX83" fmla="*/ 7633705 w 7633705"/>
                <a:gd name="connsiteY83" fmla="*/ 3637311 h 4530925"/>
                <a:gd name="connsiteX84" fmla="*/ 7625784 w 7633705"/>
                <a:gd name="connsiteY84" fmla="*/ 4530925 h 4530925"/>
                <a:gd name="connsiteX85" fmla="*/ 0 w 7633705"/>
                <a:gd name="connsiteY85" fmla="*/ 4501752 h 4530925"/>
                <a:gd name="connsiteX86" fmla="*/ 282373 w 7633705"/>
                <a:gd name="connsiteY86" fmla="*/ 4149346 h 4530925"/>
                <a:gd name="connsiteX87" fmla="*/ 297432 w 7633705"/>
                <a:gd name="connsiteY87" fmla="*/ 4132900 h 4530925"/>
                <a:gd name="connsiteX88" fmla="*/ 1150197 w 7633705"/>
                <a:gd name="connsiteY88" fmla="*/ 3181404 h 4530925"/>
                <a:gd name="connsiteX89" fmla="*/ 1201024 w 7633705"/>
                <a:gd name="connsiteY89" fmla="*/ 3153211 h 4530925"/>
                <a:gd name="connsiteX90" fmla="*/ 1253733 w 7633705"/>
                <a:gd name="connsiteY90" fmla="*/ 3016947 h 4530925"/>
                <a:gd name="connsiteX91" fmla="*/ 1413744 w 7633705"/>
                <a:gd name="connsiteY91" fmla="*/ 2897129 h 4530925"/>
                <a:gd name="connsiteX92" fmla="*/ 1677291 w 7633705"/>
                <a:gd name="connsiteY92" fmla="*/ 2528277 h 4530925"/>
                <a:gd name="connsiteX93" fmla="*/ 1707411 w 7633705"/>
                <a:gd name="connsiteY93" fmla="*/ 2504784 h 4530925"/>
                <a:gd name="connsiteX94" fmla="*/ 1765768 w 7633705"/>
                <a:gd name="connsiteY94" fmla="*/ 2460146 h 4530925"/>
                <a:gd name="connsiteX95" fmla="*/ 1810948 w 7633705"/>
                <a:gd name="connsiteY95" fmla="*/ 2368520 h 4530925"/>
                <a:gd name="connsiteX96" fmla="*/ 1812830 w 7633705"/>
                <a:gd name="connsiteY96" fmla="*/ 2340327 h 4530925"/>
                <a:gd name="connsiteX97" fmla="*/ 1867422 w 7633705"/>
                <a:gd name="connsiteY97" fmla="*/ 2232256 h 4530925"/>
                <a:gd name="connsiteX98" fmla="*/ 1888129 w 7633705"/>
                <a:gd name="connsiteY98" fmla="*/ 2206413 h 4530925"/>
                <a:gd name="connsiteX99" fmla="*/ 1927662 w 7633705"/>
                <a:gd name="connsiteY99" fmla="*/ 2114788 h 4530925"/>
                <a:gd name="connsiteX100" fmla="*/ 1940839 w 7633705"/>
                <a:gd name="connsiteY100" fmla="*/ 2084246 h 4530925"/>
                <a:gd name="connsiteX101" fmla="*/ 2065083 w 7633705"/>
                <a:gd name="connsiteY101" fmla="*/ 1788225 h 4530925"/>
                <a:gd name="connsiteX102" fmla="*/ 2074495 w 7633705"/>
                <a:gd name="connsiteY102" fmla="*/ 1752984 h 4530925"/>
                <a:gd name="connsiteX103" fmla="*/ 2106497 w 7633705"/>
                <a:gd name="connsiteY103" fmla="*/ 1644913 h 4530925"/>
                <a:gd name="connsiteX104" fmla="*/ 2125322 w 7633705"/>
                <a:gd name="connsiteY104" fmla="*/ 1626118 h 4530925"/>
                <a:gd name="connsiteX105" fmla="*/ 2285333 w 7633705"/>
                <a:gd name="connsiteY105" fmla="*/ 1386481 h 4530925"/>
                <a:gd name="connsiteX106" fmla="*/ 2302275 w 7633705"/>
                <a:gd name="connsiteY106" fmla="*/ 1365337 h 4530925"/>
                <a:gd name="connsiteX107" fmla="*/ 2405812 w 7633705"/>
                <a:gd name="connsiteY107" fmla="*/ 1231423 h 4530925"/>
                <a:gd name="connsiteX108" fmla="*/ 2426519 w 7633705"/>
                <a:gd name="connsiteY108" fmla="*/ 1205580 h 4530925"/>
                <a:gd name="connsiteX109" fmla="*/ 2445344 w 7633705"/>
                <a:gd name="connsiteY109" fmla="*/ 1179736 h 4530925"/>
                <a:gd name="connsiteX110" fmla="*/ 2469816 w 7633705"/>
                <a:gd name="connsiteY110" fmla="*/ 1156243 h 4530925"/>
                <a:gd name="connsiteX111" fmla="*/ 2563940 w 7633705"/>
                <a:gd name="connsiteY111" fmla="*/ 1123351 h 4530925"/>
                <a:gd name="connsiteX112" fmla="*/ 2592178 w 7633705"/>
                <a:gd name="connsiteY112" fmla="*/ 1130400 h 4530925"/>
                <a:gd name="connsiteX113" fmla="*/ 2626062 w 7633705"/>
                <a:gd name="connsiteY113" fmla="*/ 1144496 h 4530925"/>
                <a:gd name="connsiteX114" fmla="*/ 2769131 w 7633705"/>
                <a:gd name="connsiteY114" fmla="*/ 1442866 h 4530925"/>
                <a:gd name="connsiteX115" fmla="*/ 2782308 w 7633705"/>
                <a:gd name="connsiteY115" fmla="*/ 1468710 h 4530925"/>
                <a:gd name="connsiteX116" fmla="*/ 2797368 w 7633705"/>
                <a:gd name="connsiteY116" fmla="*/ 1494553 h 4530925"/>
                <a:gd name="connsiteX117" fmla="*/ 2814310 w 7633705"/>
                <a:gd name="connsiteY117" fmla="*/ 1527444 h 4530925"/>
                <a:gd name="connsiteX118" fmla="*/ 2870785 w 7633705"/>
                <a:gd name="connsiteY118" fmla="*/ 1607323 h 4530925"/>
                <a:gd name="connsiteX119" fmla="*/ 2889610 w 7633705"/>
                <a:gd name="connsiteY119" fmla="*/ 1630816 h 4530925"/>
                <a:gd name="connsiteX120" fmla="*/ 2953614 w 7633705"/>
                <a:gd name="connsiteY120" fmla="*/ 1713045 h 4530925"/>
                <a:gd name="connsiteX121" fmla="*/ 2976204 w 7633705"/>
                <a:gd name="connsiteY121" fmla="*/ 1736538 h 4530925"/>
                <a:gd name="connsiteX122" fmla="*/ 3000676 w 7633705"/>
                <a:gd name="connsiteY122" fmla="*/ 1760032 h 4530925"/>
                <a:gd name="connsiteX123" fmla="*/ 3021383 w 7633705"/>
                <a:gd name="connsiteY123" fmla="*/ 1785875 h 4530925"/>
                <a:gd name="connsiteX124" fmla="*/ 3028913 w 7633705"/>
                <a:gd name="connsiteY124" fmla="*/ 1795273 h 4530925"/>
                <a:gd name="connsiteX125" fmla="*/ 3036443 w 7633705"/>
                <a:gd name="connsiteY125" fmla="*/ 1802321 h 4530925"/>
                <a:gd name="connsiteX126" fmla="*/ 3151275 w 7633705"/>
                <a:gd name="connsiteY126" fmla="*/ 1992620 h 4530925"/>
                <a:gd name="connsiteX127" fmla="*/ 3155040 w 7633705"/>
                <a:gd name="connsiteY127" fmla="*/ 2011415 h 4530925"/>
                <a:gd name="connsiteX128" fmla="*/ 3156922 w 7633705"/>
                <a:gd name="connsiteY128" fmla="*/ 2030210 h 4530925"/>
                <a:gd name="connsiteX129" fmla="*/ 3292461 w 7633705"/>
                <a:gd name="connsiteY129" fmla="*/ 1922139 h 4530925"/>
                <a:gd name="connsiteX130" fmla="*/ 3307521 w 7633705"/>
                <a:gd name="connsiteY130" fmla="*/ 1908043 h 4530925"/>
                <a:gd name="connsiteX131" fmla="*/ 3331993 w 7633705"/>
                <a:gd name="connsiteY131" fmla="*/ 1886898 h 4530925"/>
                <a:gd name="connsiteX132" fmla="*/ 3405410 w 7633705"/>
                <a:gd name="connsiteY132" fmla="*/ 1717743 h 4530925"/>
                <a:gd name="connsiteX133" fmla="*/ 3420470 w 7633705"/>
                <a:gd name="connsiteY133" fmla="*/ 1687201 h 4530925"/>
                <a:gd name="connsiteX134" fmla="*/ 3552243 w 7633705"/>
                <a:gd name="connsiteY134" fmla="*/ 1536841 h 4530925"/>
                <a:gd name="connsiteX135" fmla="*/ 3589893 w 7633705"/>
                <a:gd name="connsiteY135" fmla="*/ 1456963 h 4530925"/>
                <a:gd name="connsiteX136" fmla="*/ 3601188 w 7633705"/>
                <a:gd name="connsiteY136" fmla="*/ 1424071 h 4530925"/>
                <a:gd name="connsiteX137" fmla="*/ 3646367 w 7633705"/>
                <a:gd name="connsiteY137" fmla="*/ 1332446 h 4530925"/>
                <a:gd name="connsiteX138" fmla="*/ 3653897 w 7633705"/>
                <a:gd name="connsiteY138" fmla="*/ 1318350 h 4530925"/>
                <a:gd name="connsiteX139" fmla="*/ 3665192 w 7633705"/>
                <a:gd name="connsiteY139" fmla="*/ 1311301 h 4530925"/>
                <a:gd name="connsiteX140" fmla="*/ 3702842 w 7633705"/>
                <a:gd name="connsiteY140" fmla="*/ 1283109 h 4530925"/>
                <a:gd name="connsiteX141" fmla="*/ 3708489 w 7633705"/>
                <a:gd name="connsiteY141" fmla="*/ 1271362 h 4530925"/>
                <a:gd name="connsiteX142" fmla="*/ 3716019 w 7633705"/>
                <a:gd name="connsiteY142" fmla="*/ 1254916 h 4530925"/>
                <a:gd name="connsiteX143" fmla="*/ 3717902 w 7633705"/>
                <a:gd name="connsiteY143" fmla="*/ 1238471 h 4530925"/>
                <a:gd name="connsiteX144" fmla="*/ 3798848 w 7633705"/>
                <a:gd name="connsiteY144" fmla="*/ 1104557 h 4530925"/>
                <a:gd name="connsiteX145" fmla="*/ 3808261 w 7633705"/>
                <a:gd name="connsiteY145" fmla="*/ 1090460 h 4530925"/>
                <a:gd name="connsiteX146" fmla="*/ 3817673 w 7633705"/>
                <a:gd name="connsiteY146" fmla="*/ 1078713 h 4530925"/>
                <a:gd name="connsiteX147" fmla="*/ 3828968 w 7633705"/>
                <a:gd name="connsiteY147" fmla="*/ 1064617 h 4530925"/>
                <a:gd name="connsiteX148" fmla="*/ 3853440 w 7633705"/>
                <a:gd name="connsiteY148" fmla="*/ 1041123 h 4530925"/>
                <a:gd name="connsiteX149" fmla="*/ 3860970 w 7633705"/>
                <a:gd name="connsiteY149" fmla="*/ 1027027 h 4530925"/>
                <a:gd name="connsiteX150" fmla="*/ 3896737 w 7633705"/>
                <a:gd name="connsiteY150" fmla="*/ 977690 h 4530925"/>
                <a:gd name="connsiteX151" fmla="*/ 3917445 w 7633705"/>
                <a:gd name="connsiteY151" fmla="*/ 951847 h 4530925"/>
                <a:gd name="connsiteX152" fmla="*/ 3966389 w 7633705"/>
                <a:gd name="connsiteY152" fmla="*/ 848475 h 4530925"/>
                <a:gd name="connsiteX153" fmla="*/ 3983332 w 7633705"/>
                <a:gd name="connsiteY153" fmla="*/ 813234 h 4530925"/>
                <a:gd name="connsiteX154" fmla="*/ 4026628 w 7633705"/>
                <a:gd name="connsiteY154" fmla="*/ 686368 h 4530925"/>
                <a:gd name="connsiteX155" fmla="*/ 4037924 w 7633705"/>
                <a:gd name="connsiteY155" fmla="*/ 655826 h 4530925"/>
                <a:gd name="connsiteX156" fmla="*/ 4056748 w 7633705"/>
                <a:gd name="connsiteY156" fmla="*/ 608838 h 4530925"/>
                <a:gd name="connsiteX157" fmla="*/ 4064278 w 7633705"/>
                <a:gd name="connsiteY157" fmla="*/ 594742 h 4530925"/>
                <a:gd name="connsiteX158" fmla="*/ 4139578 w 7633705"/>
                <a:gd name="connsiteY158" fmla="*/ 430286 h 4530925"/>
                <a:gd name="connsiteX159" fmla="*/ 4137695 w 7633705"/>
                <a:gd name="connsiteY159" fmla="*/ 416190 h 4530925"/>
                <a:gd name="connsiteX160" fmla="*/ 4137695 w 7633705"/>
                <a:gd name="connsiteY160" fmla="*/ 404443 h 4530925"/>
                <a:gd name="connsiteX161" fmla="*/ 4179110 w 7633705"/>
                <a:gd name="connsiteY161" fmla="*/ 303420 h 4530925"/>
                <a:gd name="connsiteX162" fmla="*/ 4188522 w 7633705"/>
                <a:gd name="connsiteY162" fmla="*/ 286974 h 4530925"/>
                <a:gd name="connsiteX163" fmla="*/ 4243114 w 7633705"/>
                <a:gd name="connsiteY163" fmla="*/ 211794 h 4530925"/>
                <a:gd name="connsiteX164" fmla="*/ 4250644 w 7633705"/>
                <a:gd name="connsiteY164" fmla="*/ 195348 h 4530925"/>
                <a:gd name="connsiteX165" fmla="*/ 4307118 w 7633705"/>
                <a:gd name="connsiteY165" fmla="*/ 49687 h 4530925"/>
                <a:gd name="connsiteX166" fmla="*/ 4325943 w 7633705"/>
                <a:gd name="connsiteY166" fmla="*/ 23844 h 4530925"/>
                <a:gd name="connsiteX167" fmla="*/ 4364534 w 7633705"/>
                <a:gd name="connsiteY167" fmla="*/ 57 h 4530925"/>
                <a:gd name="connsiteX0" fmla="*/ 4364534 w 7633705"/>
                <a:gd name="connsiteY0" fmla="*/ 57 h 4530925"/>
                <a:gd name="connsiteX1" fmla="*/ 4408772 w 7633705"/>
                <a:gd name="connsiteY1" fmla="*/ 37940 h 4530925"/>
                <a:gd name="connsiteX2" fmla="*/ 4427597 w 7633705"/>
                <a:gd name="connsiteY2" fmla="*/ 61434 h 4530925"/>
                <a:gd name="connsiteX3" fmla="*/ 4463364 w 7633705"/>
                <a:gd name="connsiteY3" fmla="*/ 113120 h 4530925"/>
                <a:gd name="connsiteX4" fmla="*/ 4474660 w 7633705"/>
                <a:gd name="connsiteY4" fmla="*/ 131915 h 4530925"/>
                <a:gd name="connsiteX5" fmla="*/ 4634670 w 7633705"/>
                <a:gd name="connsiteY5" fmla="*/ 456129 h 4530925"/>
                <a:gd name="connsiteX6" fmla="*/ 4657260 w 7633705"/>
                <a:gd name="connsiteY6" fmla="*/ 477273 h 4530925"/>
                <a:gd name="connsiteX7" fmla="*/ 4787151 w 7633705"/>
                <a:gd name="connsiteY7" fmla="*/ 648778 h 4530925"/>
                <a:gd name="connsiteX8" fmla="*/ 4805976 w 7633705"/>
                <a:gd name="connsiteY8" fmla="*/ 674621 h 4530925"/>
                <a:gd name="connsiteX9" fmla="*/ 4947162 w 7633705"/>
                <a:gd name="connsiteY9" fmla="*/ 944799 h 4530925"/>
                <a:gd name="connsiteX10" fmla="*/ 4969752 w 7633705"/>
                <a:gd name="connsiteY10" fmla="*/ 972991 h 4530925"/>
                <a:gd name="connsiteX11" fmla="*/ 5065758 w 7633705"/>
                <a:gd name="connsiteY11" fmla="*/ 1144496 h 4530925"/>
                <a:gd name="connsiteX12" fmla="*/ 5077054 w 7633705"/>
                <a:gd name="connsiteY12" fmla="*/ 1160941 h 4530925"/>
                <a:gd name="connsiteX13" fmla="*/ 5095878 w 7633705"/>
                <a:gd name="connsiteY13" fmla="*/ 1184435 h 4530925"/>
                <a:gd name="connsiteX14" fmla="*/ 5105290 w 7633705"/>
                <a:gd name="connsiteY14" fmla="*/ 1196182 h 4530925"/>
                <a:gd name="connsiteX15" fmla="*/ 5150470 w 7633705"/>
                <a:gd name="connsiteY15" fmla="*/ 1269013 h 4530925"/>
                <a:gd name="connsiteX16" fmla="*/ 5158000 w 7633705"/>
                <a:gd name="connsiteY16" fmla="*/ 1280760 h 4530925"/>
                <a:gd name="connsiteX17" fmla="*/ 5169295 w 7633705"/>
                <a:gd name="connsiteY17" fmla="*/ 1292506 h 4530925"/>
                <a:gd name="connsiteX18" fmla="*/ 5257772 w 7633705"/>
                <a:gd name="connsiteY18" fmla="*/ 1445216 h 4530925"/>
                <a:gd name="connsiteX19" fmla="*/ 5261536 w 7633705"/>
                <a:gd name="connsiteY19" fmla="*/ 1461661 h 4530925"/>
                <a:gd name="connsiteX20" fmla="*/ 5265302 w 7633705"/>
                <a:gd name="connsiteY20" fmla="*/ 1480456 h 4530925"/>
                <a:gd name="connsiteX21" fmla="*/ 5276596 w 7633705"/>
                <a:gd name="connsiteY21" fmla="*/ 1496902 h 4530925"/>
                <a:gd name="connsiteX22" fmla="*/ 5286009 w 7633705"/>
                <a:gd name="connsiteY22" fmla="*/ 1510998 h 4530925"/>
                <a:gd name="connsiteX23" fmla="*/ 5295422 w 7633705"/>
                <a:gd name="connsiteY23" fmla="*/ 1527444 h 4530925"/>
                <a:gd name="connsiteX24" fmla="*/ 5447902 w 7633705"/>
                <a:gd name="connsiteY24" fmla="*/ 1814068 h 4530925"/>
                <a:gd name="connsiteX25" fmla="*/ 5457315 w 7633705"/>
                <a:gd name="connsiteY25" fmla="*/ 1854007 h 4530925"/>
                <a:gd name="connsiteX26" fmla="*/ 5483670 w 7633705"/>
                <a:gd name="connsiteY26" fmla="*/ 1966777 h 4530925"/>
                <a:gd name="connsiteX27" fmla="*/ 5493082 w 7633705"/>
                <a:gd name="connsiteY27" fmla="*/ 2004367 h 4530925"/>
                <a:gd name="connsiteX28" fmla="*/ 5784866 w 7633705"/>
                <a:gd name="connsiteY28" fmla="*/ 2589361 h 4530925"/>
                <a:gd name="connsiteX29" fmla="*/ 5805574 w 7633705"/>
                <a:gd name="connsiteY29" fmla="*/ 2617554 h 4530925"/>
                <a:gd name="connsiteX30" fmla="*/ 5931700 w 7633705"/>
                <a:gd name="connsiteY30" fmla="*/ 2798456 h 4530925"/>
                <a:gd name="connsiteX31" fmla="*/ 5946760 w 7633705"/>
                <a:gd name="connsiteY31" fmla="*/ 2828997 h 4530925"/>
                <a:gd name="connsiteX32" fmla="*/ 6020177 w 7633705"/>
                <a:gd name="connsiteY32" fmla="*/ 3054537 h 4530925"/>
                <a:gd name="connsiteX33" fmla="*/ 6023942 w 7633705"/>
                <a:gd name="connsiteY33" fmla="*/ 3002851 h 4530925"/>
                <a:gd name="connsiteX34" fmla="*/ 6031472 w 7633705"/>
                <a:gd name="connsiteY34" fmla="*/ 2974659 h 4530925"/>
                <a:gd name="connsiteX35" fmla="*/ 6050296 w 7633705"/>
                <a:gd name="connsiteY35" fmla="*/ 2915924 h 4530925"/>
                <a:gd name="connsiteX36" fmla="*/ 6055944 w 7633705"/>
                <a:gd name="connsiteY36" fmla="*/ 2904177 h 4530925"/>
                <a:gd name="connsiteX37" fmla="*/ 6080416 w 7633705"/>
                <a:gd name="connsiteY37" fmla="*/ 2826648 h 4530925"/>
                <a:gd name="connsiteX38" fmla="*/ 6087946 w 7633705"/>
                <a:gd name="connsiteY38" fmla="*/ 2807853 h 4530925"/>
                <a:gd name="connsiteX39" fmla="*/ 6178306 w 7633705"/>
                <a:gd name="connsiteY39" fmla="*/ 2671589 h 4530925"/>
                <a:gd name="connsiteX40" fmla="*/ 6185835 w 7633705"/>
                <a:gd name="connsiteY40" fmla="*/ 2655144 h 4530925"/>
                <a:gd name="connsiteX41" fmla="*/ 6193365 w 7633705"/>
                <a:gd name="connsiteY41" fmla="*/ 2641047 h 4530925"/>
                <a:gd name="connsiteX42" fmla="*/ 6202778 w 7633705"/>
                <a:gd name="connsiteY42" fmla="*/ 2624602 h 4530925"/>
                <a:gd name="connsiteX43" fmla="*/ 6439970 w 7633705"/>
                <a:gd name="connsiteY43" fmla="*/ 2121836 h 4530925"/>
                <a:gd name="connsiteX44" fmla="*/ 6447500 w 7633705"/>
                <a:gd name="connsiteY44" fmla="*/ 2103041 h 4530925"/>
                <a:gd name="connsiteX45" fmla="*/ 6483268 w 7633705"/>
                <a:gd name="connsiteY45" fmla="*/ 2046656 h 4530925"/>
                <a:gd name="connsiteX46" fmla="*/ 6492680 w 7633705"/>
                <a:gd name="connsiteY46" fmla="*/ 2032559 h 4530925"/>
                <a:gd name="connsiteX47" fmla="*/ 6532212 w 7633705"/>
                <a:gd name="connsiteY47" fmla="*/ 1976174 h 4530925"/>
                <a:gd name="connsiteX48" fmla="*/ 6601864 w 7633705"/>
                <a:gd name="connsiteY48" fmla="*/ 2086595 h 4530925"/>
                <a:gd name="connsiteX49" fmla="*/ 6607511 w 7633705"/>
                <a:gd name="connsiteY49" fmla="*/ 2105390 h 4530925"/>
                <a:gd name="connsiteX50" fmla="*/ 6630101 w 7633705"/>
                <a:gd name="connsiteY50" fmla="*/ 2157076 h 4530925"/>
                <a:gd name="connsiteX51" fmla="*/ 6633866 w 7633705"/>
                <a:gd name="connsiteY51" fmla="*/ 2173522 h 4530925"/>
                <a:gd name="connsiteX52" fmla="*/ 6650808 w 7633705"/>
                <a:gd name="connsiteY52" fmla="*/ 2232256 h 4530925"/>
                <a:gd name="connsiteX53" fmla="*/ 6658338 w 7633705"/>
                <a:gd name="connsiteY53" fmla="*/ 2265147 h 4530925"/>
                <a:gd name="connsiteX54" fmla="*/ 6735520 w 7633705"/>
                <a:gd name="connsiteY54" fmla="*/ 2373219 h 4530925"/>
                <a:gd name="connsiteX55" fmla="*/ 6754344 w 7633705"/>
                <a:gd name="connsiteY55" fmla="*/ 2399062 h 4530925"/>
                <a:gd name="connsiteX56" fmla="*/ 6882354 w 7633705"/>
                <a:gd name="connsiteY56" fmla="*/ 2605807 h 4530925"/>
                <a:gd name="connsiteX57" fmla="*/ 6889884 w 7633705"/>
                <a:gd name="connsiteY57" fmla="*/ 2622252 h 4530925"/>
                <a:gd name="connsiteX58" fmla="*/ 6925650 w 7633705"/>
                <a:gd name="connsiteY58" fmla="*/ 2678637 h 4530925"/>
                <a:gd name="connsiteX59" fmla="*/ 6933180 w 7633705"/>
                <a:gd name="connsiteY59" fmla="*/ 2695083 h 4530925"/>
                <a:gd name="connsiteX60" fmla="*/ 6980242 w 7633705"/>
                <a:gd name="connsiteY60" fmla="*/ 2772612 h 4530925"/>
                <a:gd name="connsiteX61" fmla="*/ 6985890 w 7633705"/>
                <a:gd name="connsiteY61" fmla="*/ 2789058 h 4530925"/>
                <a:gd name="connsiteX62" fmla="*/ 6999068 w 7633705"/>
                <a:gd name="connsiteY62" fmla="*/ 2826648 h 4530925"/>
                <a:gd name="connsiteX63" fmla="*/ 7004715 w 7633705"/>
                <a:gd name="connsiteY63" fmla="*/ 2845443 h 4530925"/>
                <a:gd name="connsiteX64" fmla="*/ 7008480 w 7633705"/>
                <a:gd name="connsiteY64" fmla="*/ 2864238 h 4530925"/>
                <a:gd name="connsiteX65" fmla="*/ 7016010 w 7633705"/>
                <a:gd name="connsiteY65" fmla="*/ 2880684 h 4530925"/>
                <a:gd name="connsiteX66" fmla="*/ 7051777 w 7633705"/>
                <a:gd name="connsiteY66" fmla="*/ 2906527 h 4530925"/>
                <a:gd name="connsiteX67" fmla="*/ 7063072 w 7633705"/>
                <a:gd name="connsiteY67" fmla="*/ 2922972 h 4530925"/>
                <a:gd name="connsiteX68" fmla="*/ 7068719 w 7633705"/>
                <a:gd name="connsiteY68" fmla="*/ 2946466 h 4530925"/>
                <a:gd name="connsiteX69" fmla="*/ 7072484 w 7633705"/>
                <a:gd name="connsiteY69" fmla="*/ 2967611 h 4530925"/>
                <a:gd name="connsiteX70" fmla="*/ 7076249 w 7633705"/>
                <a:gd name="connsiteY70" fmla="*/ 2986406 h 4530925"/>
                <a:gd name="connsiteX71" fmla="*/ 7080014 w 7633705"/>
                <a:gd name="connsiteY71" fmla="*/ 3002851 h 4530925"/>
                <a:gd name="connsiteX72" fmla="*/ 7085662 w 7633705"/>
                <a:gd name="connsiteY72" fmla="*/ 3021646 h 4530925"/>
                <a:gd name="connsiteX73" fmla="*/ 7091309 w 7633705"/>
                <a:gd name="connsiteY73" fmla="*/ 3042790 h 4530925"/>
                <a:gd name="connsiteX74" fmla="*/ 7098839 w 7633705"/>
                <a:gd name="connsiteY74" fmla="*/ 3052188 h 4530925"/>
                <a:gd name="connsiteX75" fmla="*/ 7108252 w 7633705"/>
                <a:gd name="connsiteY75" fmla="*/ 3063935 h 4530925"/>
                <a:gd name="connsiteX76" fmla="*/ 7117664 w 7633705"/>
                <a:gd name="connsiteY76" fmla="*/ 3073332 h 4530925"/>
                <a:gd name="connsiteX77" fmla="*/ 7125194 w 7633705"/>
                <a:gd name="connsiteY77" fmla="*/ 3082730 h 4530925"/>
                <a:gd name="connsiteX78" fmla="*/ 7149666 w 7633705"/>
                <a:gd name="connsiteY78" fmla="*/ 3106224 h 4530925"/>
                <a:gd name="connsiteX79" fmla="*/ 7204258 w 7633705"/>
                <a:gd name="connsiteY79" fmla="*/ 3190801 h 4530925"/>
                <a:gd name="connsiteX80" fmla="*/ 7213670 w 7633705"/>
                <a:gd name="connsiteY80" fmla="*/ 3226042 h 4530925"/>
                <a:gd name="connsiteX81" fmla="*/ 7292100 w 7633705"/>
                <a:gd name="connsiteY81" fmla="*/ 3284121 h 4530925"/>
                <a:gd name="connsiteX82" fmla="*/ 7422211 w 7633705"/>
                <a:gd name="connsiteY82" fmla="*/ 3397159 h 4530925"/>
                <a:gd name="connsiteX83" fmla="*/ 7633705 w 7633705"/>
                <a:gd name="connsiteY83" fmla="*/ 3637311 h 4530925"/>
                <a:gd name="connsiteX84" fmla="*/ 7625784 w 7633705"/>
                <a:gd name="connsiteY84" fmla="*/ 4530925 h 4530925"/>
                <a:gd name="connsiteX85" fmla="*/ 0 w 7633705"/>
                <a:gd name="connsiteY85" fmla="*/ 4501752 h 4530925"/>
                <a:gd name="connsiteX86" fmla="*/ 282373 w 7633705"/>
                <a:gd name="connsiteY86" fmla="*/ 4149346 h 4530925"/>
                <a:gd name="connsiteX87" fmla="*/ 297432 w 7633705"/>
                <a:gd name="connsiteY87" fmla="*/ 4132900 h 4530925"/>
                <a:gd name="connsiteX88" fmla="*/ 1150197 w 7633705"/>
                <a:gd name="connsiteY88" fmla="*/ 3181404 h 4530925"/>
                <a:gd name="connsiteX89" fmla="*/ 1201024 w 7633705"/>
                <a:gd name="connsiteY89" fmla="*/ 3153211 h 4530925"/>
                <a:gd name="connsiteX90" fmla="*/ 1253733 w 7633705"/>
                <a:gd name="connsiteY90" fmla="*/ 3016947 h 4530925"/>
                <a:gd name="connsiteX91" fmla="*/ 1413744 w 7633705"/>
                <a:gd name="connsiteY91" fmla="*/ 2897129 h 4530925"/>
                <a:gd name="connsiteX92" fmla="*/ 1677291 w 7633705"/>
                <a:gd name="connsiteY92" fmla="*/ 2528277 h 4530925"/>
                <a:gd name="connsiteX93" fmla="*/ 1707411 w 7633705"/>
                <a:gd name="connsiteY93" fmla="*/ 2504784 h 4530925"/>
                <a:gd name="connsiteX94" fmla="*/ 1765768 w 7633705"/>
                <a:gd name="connsiteY94" fmla="*/ 2460146 h 4530925"/>
                <a:gd name="connsiteX95" fmla="*/ 1810948 w 7633705"/>
                <a:gd name="connsiteY95" fmla="*/ 2368520 h 4530925"/>
                <a:gd name="connsiteX96" fmla="*/ 1812830 w 7633705"/>
                <a:gd name="connsiteY96" fmla="*/ 2340327 h 4530925"/>
                <a:gd name="connsiteX97" fmla="*/ 1867422 w 7633705"/>
                <a:gd name="connsiteY97" fmla="*/ 2232256 h 4530925"/>
                <a:gd name="connsiteX98" fmla="*/ 1888129 w 7633705"/>
                <a:gd name="connsiteY98" fmla="*/ 2206413 h 4530925"/>
                <a:gd name="connsiteX99" fmla="*/ 1927662 w 7633705"/>
                <a:gd name="connsiteY99" fmla="*/ 2114788 h 4530925"/>
                <a:gd name="connsiteX100" fmla="*/ 1940839 w 7633705"/>
                <a:gd name="connsiteY100" fmla="*/ 2084246 h 4530925"/>
                <a:gd name="connsiteX101" fmla="*/ 2065083 w 7633705"/>
                <a:gd name="connsiteY101" fmla="*/ 1788225 h 4530925"/>
                <a:gd name="connsiteX102" fmla="*/ 2074495 w 7633705"/>
                <a:gd name="connsiteY102" fmla="*/ 1752984 h 4530925"/>
                <a:gd name="connsiteX103" fmla="*/ 2106497 w 7633705"/>
                <a:gd name="connsiteY103" fmla="*/ 1644913 h 4530925"/>
                <a:gd name="connsiteX104" fmla="*/ 2125322 w 7633705"/>
                <a:gd name="connsiteY104" fmla="*/ 1626118 h 4530925"/>
                <a:gd name="connsiteX105" fmla="*/ 2285333 w 7633705"/>
                <a:gd name="connsiteY105" fmla="*/ 1386481 h 4530925"/>
                <a:gd name="connsiteX106" fmla="*/ 2302275 w 7633705"/>
                <a:gd name="connsiteY106" fmla="*/ 1365337 h 4530925"/>
                <a:gd name="connsiteX107" fmla="*/ 2405812 w 7633705"/>
                <a:gd name="connsiteY107" fmla="*/ 1231423 h 4530925"/>
                <a:gd name="connsiteX108" fmla="*/ 2426519 w 7633705"/>
                <a:gd name="connsiteY108" fmla="*/ 1205580 h 4530925"/>
                <a:gd name="connsiteX109" fmla="*/ 2445344 w 7633705"/>
                <a:gd name="connsiteY109" fmla="*/ 1179736 h 4530925"/>
                <a:gd name="connsiteX110" fmla="*/ 2469816 w 7633705"/>
                <a:gd name="connsiteY110" fmla="*/ 1156243 h 4530925"/>
                <a:gd name="connsiteX111" fmla="*/ 2563940 w 7633705"/>
                <a:gd name="connsiteY111" fmla="*/ 1123351 h 4530925"/>
                <a:gd name="connsiteX112" fmla="*/ 2592178 w 7633705"/>
                <a:gd name="connsiteY112" fmla="*/ 1130400 h 4530925"/>
                <a:gd name="connsiteX113" fmla="*/ 2626062 w 7633705"/>
                <a:gd name="connsiteY113" fmla="*/ 1144496 h 4530925"/>
                <a:gd name="connsiteX114" fmla="*/ 2769131 w 7633705"/>
                <a:gd name="connsiteY114" fmla="*/ 1442866 h 4530925"/>
                <a:gd name="connsiteX115" fmla="*/ 2782308 w 7633705"/>
                <a:gd name="connsiteY115" fmla="*/ 1468710 h 4530925"/>
                <a:gd name="connsiteX116" fmla="*/ 2797368 w 7633705"/>
                <a:gd name="connsiteY116" fmla="*/ 1494553 h 4530925"/>
                <a:gd name="connsiteX117" fmla="*/ 2814310 w 7633705"/>
                <a:gd name="connsiteY117" fmla="*/ 1527444 h 4530925"/>
                <a:gd name="connsiteX118" fmla="*/ 2870785 w 7633705"/>
                <a:gd name="connsiteY118" fmla="*/ 1607323 h 4530925"/>
                <a:gd name="connsiteX119" fmla="*/ 2889610 w 7633705"/>
                <a:gd name="connsiteY119" fmla="*/ 1630816 h 4530925"/>
                <a:gd name="connsiteX120" fmla="*/ 2953614 w 7633705"/>
                <a:gd name="connsiteY120" fmla="*/ 1713045 h 4530925"/>
                <a:gd name="connsiteX121" fmla="*/ 2976204 w 7633705"/>
                <a:gd name="connsiteY121" fmla="*/ 1736538 h 4530925"/>
                <a:gd name="connsiteX122" fmla="*/ 3000676 w 7633705"/>
                <a:gd name="connsiteY122" fmla="*/ 1760032 h 4530925"/>
                <a:gd name="connsiteX123" fmla="*/ 3021383 w 7633705"/>
                <a:gd name="connsiteY123" fmla="*/ 1785875 h 4530925"/>
                <a:gd name="connsiteX124" fmla="*/ 3028913 w 7633705"/>
                <a:gd name="connsiteY124" fmla="*/ 1795273 h 4530925"/>
                <a:gd name="connsiteX125" fmla="*/ 3036443 w 7633705"/>
                <a:gd name="connsiteY125" fmla="*/ 1802321 h 4530925"/>
                <a:gd name="connsiteX126" fmla="*/ 3151275 w 7633705"/>
                <a:gd name="connsiteY126" fmla="*/ 1992620 h 4530925"/>
                <a:gd name="connsiteX127" fmla="*/ 3155040 w 7633705"/>
                <a:gd name="connsiteY127" fmla="*/ 2011415 h 4530925"/>
                <a:gd name="connsiteX128" fmla="*/ 3156922 w 7633705"/>
                <a:gd name="connsiteY128" fmla="*/ 2030210 h 4530925"/>
                <a:gd name="connsiteX129" fmla="*/ 3292461 w 7633705"/>
                <a:gd name="connsiteY129" fmla="*/ 1922139 h 4530925"/>
                <a:gd name="connsiteX130" fmla="*/ 3307521 w 7633705"/>
                <a:gd name="connsiteY130" fmla="*/ 1908043 h 4530925"/>
                <a:gd name="connsiteX131" fmla="*/ 3331993 w 7633705"/>
                <a:gd name="connsiteY131" fmla="*/ 1886898 h 4530925"/>
                <a:gd name="connsiteX132" fmla="*/ 3405410 w 7633705"/>
                <a:gd name="connsiteY132" fmla="*/ 1717743 h 4530925"/>
                <a:gd name="connsiteX133" fmla="*/ 3420470 w 7633705"/>
                <a:gd name="connsiteY133" fmla="*/ 1687201 h 4530925"/>
                <a:gd name="connsiteX134" fmla="*/ 3552243 w 7633705"/>
                <a:gd name="connsiteY134" fmla="*/ 1536841 h 4530925"/>
                <a:gd name="connsiteX135" fmla="*/ 3589893 w 7633705"/>
                <a:gd name="connsiteY135" fmla="*/ 1456963 h 4530925"/>
                <a:gd name="connsiteX136" fmla="*/ 3601188 w 7633705"/>
                <a:gd name="connsiteY136" fmla="*/ 1424071 h 4530925"/>
                <a:gd name="connsiteX137" fmla="*/ 3646367 w 7633705"/>
                <a:gd name="connsiteY137" fmla="*/ 1332446 h 4530925"/>
                <a:gd name="connsiteX138" fmla="*/ 3653897 w 7633705"/>
                <a:gd name="connsiteY138" fmla="*/ 1318350 h 4530925"/>
                <a:gd name="connsiteX139" fmla="*/ 3665192 w 7633705"/>
                <a:gd name="connsiteY139" fmla="*/ 1311301 h 4530925"/>
                <a:gd name="connsiteX140" fmla="*/ 3702842 w 7633705"/>
                <a:gd name="connsiteY140" fmla="*/ 1283109 h 4530925"/>
                <a:gd name="connsiteX141" fmla="*/ 3708489 w 7633705"/>
                <a:gd name="connsiteY141" fmla="*/ 1271362 h 4530925"/>
                <a:gd name="connsiteX142" fmla="*/ 3716019 w 7633705"/>
                <a:gd name="connsiteY142" fmla="*/ 1254916 h 4530925"/>
                <a:gd name="connsiteX143" fmla="*/ 3717902 w 7633705"/>
                <a:gd name="connsiteY143" fmla="*/ 1238471 h 4530925"/>
                <a:gd name="connsiteX144" fmla="*/ 3798848 w 7633705"/>
                <a:gd name="connsiteY144" fmla="*/ 1104557 h 4530925"/>
                <a:gd name="connsiteX145" fmla="*/ 3808261 w 7633705"/>
                <a:gd name="connsiteY145" fmla="*/ 1090460 h 4530925"/>
                <a:gd name="connsiteX146" fmla="*/ 3817673 w 7633705"/>
                <a:gd name="connsiteY146" fmla="*/ 1078713 h 4530925"/>
                <a:gd name="connsiteX147" fmla="*/ 3828968 w 7633705"/>
                <a:gd name="connsiteY147" fmla="*/ 1064617 h 4530925"/>
                <a:gd name="connsiteX148" fmla="*/ 3853440 w 7633705"/>
                <a:gd name="connsiteY148" fmla="*/ 1041123 h 4530925"/>
                <a:gd name="connsiteX149" fmla="*/ 3860970 w 7633705"/>
                <a:gd name="connsiteY149" fmla="*/ 1027027 h 4530925"/>
                <a:gd name="connsiteX150" fmla="*/ 3896737 w 7633705"/>
                <a:gd name="connsiteY150" fmla="*/ 977690 h 4530925"/>
                <a:gd name="connsiteX151" fmla="*/ 3917445 w 7633705"/>
                <a:gd name="connsiteY151" fmla="*/ 951847 h 4530925"/>
                <a:gd name="connsiteX152" fmla="*/ 3966389 w 7633705"/>
                <a:gd name="connsiteY152" fmla="*/ 848475 h 4530925"/>
                <a:gd name="connsiteX153" fmla="*/ 3983332 w 7633705"/>
                <a:gd name="connsiteY153" fmla="*/ 813234 h 4530925"/>
                <a:gd name="connsiteX154" fmla="*/ 4026628 w 7633705"/>
                <a:gd name="connsiteY154" fmla="*/ 686368 h 4530925"/>
                <a:gd name="connsiteX155" fmla="*/ 4037924 w 7633705"/>
                <a:gd name="connsiteY155" fmla="*/ 655826 h 4530925"/>
                <a:gd name="connsiteX156" fmla="*/ 4056748 w 7633705"/>
                <a:gd name="connsiteY156" fmla="*/ 608838 h 4530925"/>
                <a:gd name="connsiteX157" fmla="*/ 4064278 w 7633705"/>
                <a:gd name="connsiteY157" fmla="*/ 594742 h 4530925"/>
                <a:gd name="connsiteX158" fmla="*/ 4139578 w 7633705"/>
                <a:gd name="connsiteY158" fmla="*/ 430286 h 4530925"/>
                <a:gd name="connsiteX159" fmla="*/ 4137695 w 7633705"/>
                <a:gd name="connsiteY159" fmla="*/ 416190 h 4530925"/>
                <a:gd name="connsiteX160" fmla="*/ 4137695 w 7633705"/>
                <a:gd name="connsiteY160" fmla="*/ 404443 h 4530925"/>
                <a:gd name="connsiteX161" fmla="*/ 4179110 w 7633705"/>
                <a:gd name="connsiteY161" fmla="*/ 303420 h 4530925"/>
                <a:gd name="connsiteX162" fmla="*/ 4188522 w 7633705"/>
                <a:gd name="connsiteY162" fmla="*/ 286974 h 4530925"/>
                <a:gd name="connsiteX163" fmla="*/ 4243114 w 7633705"/>
                <a:gd name="connsiteY163" fmla="*/ 211794 h 4530925"/>
                <a:gd name="connsiteX164" fmla="*/ 4250644 w 7633705"/>
                <a:gd name="connsiteY164" fmla="*/ 195348 h 4530925"/>
                <a:gd name="connsiteX165" fmla="*/ 4307118 w 7633705"/>
                <a:gd name="connsiteY165" fmla="*/ 49687 h 4530925"/>
                <a:gd name="connsiteX166" fmla="*/ 4325943 w 7633705"/>
                <a:gd name="connsiteY166" fmla="*/ 23844 h 4530925"/>
                <a:gd name="connsiteX167" fmla="*/ 4364534 w 7633705"/>
                <a:gd name="connsiteY167" fmla="*/ 57 h 453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7633705" h="4530925">
                  <a:moveTo>
                    <a:pt x="4364534" y="57"/>
                  </a:moveTo>
                  <a:cubicBezTo>
                    <a:pt x="4378182" y="938"/>
                    <a:pt x="4392771" y="12097"/>
                    <a:pt x="4408772" y="37940"/>
                  </a:cubicBezTo>
                  <a:cubicBezTo>
                    <a:pt x="4416302" y="44988"/>
                    <a:pt x="4421950" y="54386"/>
                    <a:pt x="4427597" y="61434"/>
                  </a:cubicBezTo>
                  <a:cubicBezTo>
                    <a:pt x="4440774" y="77880"/>
                    <a:pt x="4452070" y="94325"/>
                    <a:pt x="4463364" y="113120"/>
                  </a:cubicBezTo>
                  <a:cubicBezTo>
                    <a:pt x="4467130" y="120168"/>
                    <a:pt x="4470894" y="124867"/>
                    <a:pt x="4474660" y="131915"/>
                  </a:cubicBezTo>
                  <a:cubicBezTo>
                    <a:pt x="4533016" y="239987"/>
                    <a:pt x="4548076" y="376250"/>
                    <a:pt x="4634670" y="456129"/>
                  </a:cubicBezTo>
                  <a:cubicBezTo>
                    <a:pt x="4640318" y="463177"/>
                    <a:pt x="4649730" y="470225"/>
                    <a:pt x="4657260" y="477273"/>
                  </a:cubicBezTo>
                  <a:cubicBezTo>
                    <a:pt x="4704322" y="528960"/>
                    <a:pt x="4745736" y="587694"/>
                    <a:pt x="4787151" y="648778"/>
                  </a:cubicBezTo>
                  <a:cubicBezTo>
                    <a:pt x="4794681" y="658175"/>
                    <a:pt x="4800328" y="667573"/>
                    <a:pt x="4805976" y="674621"/>
                  </a:cubicBezTo>
                  <a:cubicBezTo>
                    <a:pt x="4834214" y="787391"/>
                    <a:pt x="4886923" y="867270"/>
                    <a:pt x="4947162" y="944799"/>
                  </a:cubicBezTo>
                  <a:lnTo>
                    <a:pt x="4969752" y="972991"/>
                  </a:lnTo>
                  <a:cubicBezTo>
                    <a:pt x="4997989" y="1034075"/>
                    <a:pt x="5031874" y="1090460"/>
                    <a:pt x="5065758" y="1144496"/>
                  </a:cubicBezTo>
                  <a:cubicBezTo>
                    <a:pt x="5069524" y="1151544"/>
                    <a:pt x="5073288" y="1156243"/>
                    <a:pt x="5077054" y="1160941"/>
                  </a:cubicBezTo>
                  <a:cubicBezTo>
                    <a:pt x="5082701" y="1167990"/>
                    <a:pt x="5090231" y="1175038"/>
                    <a:pt x="5095878" y="1184435"/>
                  </a:cubicBezTo>
                  <a:lnTo>
                    <a:pt x="5105290" y="1196182"/>
                  </a:lnTo>
                  <a:cubicBezTo>
                    <a:pt x="5122233" y="1219676"/>
                    <a:pt x="5137293" y="1245519"/>
                    <a:pt x="5150470" y="1269013"/>
                  </a:cubicBezTo>
                  <a:cubicBezTo>
                    <a:pt x="5154235" y="1273711"/>
                    <a:pt x="5156118" y="1278410"/>
                    <a:pt x="5158000" y="1280760"/>
                  </a:cubicBezTo>
                  <a:cubicBezTo>
                    <a:pt x="5161765" y="1285458"/>
                    <a:pt x="5165530" y="1290157"/>
                    <a:pt x="5169295" y="1292506"/>
                  </a:cubicBezTo>
                  <a:cubicBezTo>
                    <a:pt x="5222004" y="1325398"/>
                    <a:pt x="5257772" y="1362988"/>
                    <a:pt x="5257772" y="1445216"/>
                  </a:cubicBezTo>
                  <a:cubicBezTo>
                    <a:pt x="5257772" y="1452264"/>
                    <a:pt x="5259654" y="1456963"/>
                    <a:pt x="5261536" y="1461661"/>
                  </a:cubicBezTo>
                  <a:cubicBezTo>
                    <a:pt x="5263419" y="1468710"/>
                    <a:pt x="5265302" y="1473408"/>
                    <a:pt x="5265302" y="1480456"/>
                  </a:cubicBezTo>
                  <a:cubicBezTo>
                    <a:pt x="5269066" y="1485155"/>
                    <a:pt x="5272832" y="1489854"/>
                    <a:pt x="5276596" y="1496902"/>
                  </a:cubicBezTo>
                  <a:cubicBezTo>
                    <a:pt x="5280362" y="1501601"/>
                    <a:pt x="5282244" y="1506300"/>
                    <a:pt x="5286009" y="1510998"/>
                  </a:cubicBezTo>
                  <a:cubicBezTo>
                    <a:pt x="5289774" y="1518046"/>
                    <a:pt x="5291656" y="1522745"/>
                    <a:pt x="5295422" y="1527444"/>
                  </a:cubicBezTo>
                  <a:cubicBezTo>
                    <a:pt x="5331188" y="1637865"/>
                    <a:pt x="5419665" y="1701298"/>
                    <a:pt x="5447902" y="1814068"/>
                  </a:cubicBezTo>
                  <a:cubicBezTo>
                    <a:pt x="5451668" y="1828164"/>
                    <a:pt x="5453550" y="1842260"/>
                    <a:pt x="5457315" y="1854007"/>
                  </a:cubicBezTo>
                  <a:cubicBezTo>
                    <a:pt x="5466727" y="1891597"/>
                    <a:pt x="5474257" y="1929187"/>
                    <a:pt x="5483670" y="1966777"/>
                  </a:cubicBezTo>
                  <a:cubicBezTo>
                    <a:pt x="5485552" y="1978524"/>
                    <a:pt x="5489317" y="1992620"/>
                    <a:pt x="5493082" y="2004367"/>
                  </a:cubicBezTo>
                  <a:cubicBezTo>
                    <a:pt x="5566498" y="2213461"/>
                    <a:pt x="5690742" y="2396712"/>
                    <a:pt x="5784866" y="2589361"/>
                  </a:cubicBezTo>
                  <a:cubicBezTo>
                    <a:pt x="5792396" y="2598759"/>
                    <a:pt x="5798044" y="2608156"/>
                    <a:pt x="5805574" y="2617554"/>
                  </a:cubicBezTo>
                  <a:cubicBezTo>
                    <a:pt x="5848871" y="2673939"/>
                    <a:pt x="5895933" y="2730324"/>
                    <a:pt x="5931700" y="2798456"/>
                  </a:cubicBezTo>
                  <a:cubicBezTo>
                    <a:pt x="5937348" y="2807853"/>
                    <a:pt x="5941112" y="2819600"/>
                    <a:pt x="5946760" y="2828997"/>
                  </a:cubicBezTo>
                  <a:cubicBezTo>
                    <a:pt x="5978762" y="2899479"/>
                    <a:pt x="6005117" y="2977008"/>
                    <a:pt x="6020177" y="3054537"/>
                  </a:cubicBezTo>
                  <a:cubicBezTo>
                    <a:pt x="6020177" y="3035742"/>
                    <a:pt x="6020177" y="3016947"/>
                    <a:pt x="6023942" y="3002851"/>
                  </a:cubicBezTo>
                  <a:cubicBezTo>
                    <a:pt x="6025824" y="2993454"/>
                    <a:pt x="6029589" y="2984056"/>
                    <a:pt x="6031472" y="2974659"/>
                  </a:cubicBezTo>
                  <a:cubicBezTo>
                    <a:pt x="6037119" y="2953514"/>
                    <a:pt x="6044649" y="2934719"/>
                    <a:pt x="6050296" y="2915924"/>
                  </a:cubicBezTo>
                  <a:cubicBezTo>
                    <a:pt x="6052179" y="2911226"/>
                    <a:pt x="6054062" y="2908876"/>
                    <a:pt x="6055944" y="2904177"/>
                  </a:cubicBezTo>
                  <a:cubicBezTo>
                    <a:pt x="6061592" y="2873636"/>
                    <a:pt x="6069122" y="2847792"/>
                    <a:pt x="6080416" y="2826648"/>
                  </a:cubicBezTo>
                  <a:cubicBezTo>
                    <a:pt x="6082298" y="2819600"/>
                    <a:pt x="6086064" y="2814901"/>
                    <a:pt x="6087946" y="2807853"/>
                  </a:cubicBezTo>
                  <a:cubicBezTo>
                    <a:pt x="6114301" y="2760866"/>
                    <a:pt x="6151950" y="2716227"/>
                    <a:pt x="6178306" y="2671589"/>
                  </a:cubicBezTo>
                  <a:cubicBezTo>
                    <a:pt x="6182070" y="2666891"/>
                    <a:pt x="6183952" y="2659842"/>
                    <a:pt x="6185835" y="2655144"/>
                  </a:cubicBezTo>
                  <a:cubicBezTo>
                    <a:pt x="6187718" y="2650445"/>
                    <a:pt x="6191482" y="2645746"/>
                    <a:pt x="6193365" y="2641047"/>
                  </a:cubicBezTo>
                  <a:cubicBezTo>
                    <a:pt x="6197130" y="2636349"/>
                    <a:pt x="6200895" y="2629301"/>
                    <a:pt x="6202778" y="2624602"/>
                  </a:cubicBezTo>
                  <a:cubicBezTo>
                    <a:pt x="6289372" y="2462495"/>
                    <a:pt x="6370318" y="2298039"/>
                    <a:pt x="6439970" y="2121836"/>
                  </a:cubicBezTo>
                  <a:cubicBezTo>
                    <a:pt x="6441852" y="2114788"/>
                    <a:pt x="6443735" y="2110089"/>
                    <a:pt x="6447500" y="2103041"/>
                  </a:cubicBezTo>
                  <a:cubicBezTo>
                    <a:pt x="6460678" y="2086595"/>
                    <a:pt x="6471972" y="2065451"/>
                    <a:pt x="6483268" y="2046656"/>
                  </a:cubicBezTo>
                  <a:cubicBezTo>
                    <a:pt x="6487032" y="2039608"/>
                    <a:pt x="6490798" y="2034909"/>
                    <a:pt x="6492680" y="2032559"/>
                  </a:cubicBezTo>
                  <a:cubicBezTo>
                    <a:pt x="6509622" y="2011415"/>
                    <a:pt x="6517152" y="1985572"/>
                    <a:pt x="6532212" y="1976174"/>
                  </a:cubicBezTo>
                  <a:cubicBezTo>
                    <a:pt x="6575509" y="1976174"/>
                    <a:pt x="6575509" y="2058403"/>
                    <a:pt x="6601864" y="2086595"/>
                  </a:cubicBezTo>
                  <a:cubicBezTo>
                    <a:pt x="6603746" y="2091294"/>
                    <a:pt x="6605628" y="2098342"/>
                    <a:pt x="6607511" y="2105390"/>
                  </a:cubicBezTo>
                  <a:cubicBezTo>
                    <a:pt x="6613158" y="2121836"/>
                    <a:pt x="6620688" y="2140631"/>
                    <a:pt x="6630101" y="2157076"/>
                  </a:cubicBezTo>
                  <a:cubicBezTo>
                    <a:pt x="6631984" y="2161775"/>
                    <a:pt x="6633866" y="2166474"/>
                    <a:pt x="6633866" y="2173522"/>
                  </a:cubicBezTo>
                  <a:cubicBezTo>
                    <a:pt x="6641396" y="2194666"/>
                    <a:pt x="6645161" y="2213461"/>
                    <a:pt x="6650808" y="2232256"/>
                  </a:cubicBezTo>
                  <a:cubicBezTo>
                    <a:pt x="6654573" y="2246352"/>
                    <a:pt x="6656456" y="2255750"/>
                    <a:pt x="6658338" y="2265147"/>
                  </a:cubicBezTo>
                  <a:cubicBezTo>
                    <a:pt x="6684693" y="2302737"/>
                    <a:pt x="6711048" y="2337978"/>
                    <a:pt x="6735520" y="2373219"/>
                  </a:cubicBezTo>
                  <a:cubicBezTo>
                    <a:pt x="6743050" y="2382616"/>
                    <a:pt x="6748698" y="2389664"/>
                    <a:pt x="6754344" y="2399062"/>
                  </a:cubicBezTo>
                  <a:cubicBezTo>
                    <a:pt x="6803290" y="2464844"/>
                    <a:pt x="6844704" y="2532976"/>
                    <a:pt x="6882354" y="2605807"/>
                  </a:cubicBezTo>
                  <a:cubicBezTo>
                    <a:pt x="6884236" y="2610506"/>
                    <a:pt x="6888001" y="2617554"/>
                    <a:pt x="6889884" y="2622252"/>
                  </a:cubicBezTo>
                  <a:cubicBezTo>
                    <a:pt x="6903061" y="2641047"/>
                    <a:pt x="6914356" y="2659842"/>
                    <a:pt x="6925650" y="2678637"/>
                  </a:cubicBezTo>
                  <a:cubicBezTo>
                    <a:pt x="6927533" y="2683336"/>
                    <a:pt x="6931298" y="2688035"/>
                    <a:pt x="6933180" y="2695083"/>
                  </a:cubicBezTo>
                  <a:cubicBezTo>
                    <a:pt x="6952006" y="2718577"/>
                    <a:pt x="6967065" y="2744420"/>
                    <a:pt x="6980242" y="2772612"/>
                  </a:cubicBezTo>
                  <a:cubicBezTo>
                    <a:pt x="6982125" y="2777311"/>
                    <a:pt x="6984008" y="2784359"/>
                    <a:pt x="6985890" y="2789058"/>
                  </a:cubicBezTo>
                  <a:cubicBezTo>
                    <a:pt x="6993420" y="2798456"/>
                    <a:pt x="6993420" y="2814901"/>
                    <a:pt x="6999068" y="2826648"/>
                  </a:cubicBezTo>
                  <a:cubicBezTo>
                    <a:pt x="7000950" y="2831347"/>
                    <a:pt x="7002832" y="2838395"/>
                    <a:pt x="7004715" y="2845443"/>
                  </a:cubicBezTo>
                  <a:cubicBezTo>
                    <a:pt x="7004715" y="2852491"/>
                    <a:pt x="7006598" y="2857190"/>
                    <a:pt x="7008480" y="2864238"/>
                  </a:cubicBezTo>
                  <a:cubicBezTo>
                    <a:pt x="7010362" y="2871286"/>
                    <a:pt x="7012244" y="2875985"/>
                    <a:pt x="7016010" y="2880684"/>
                  </a:cubicBezTo>
                  <a:cubicBezTo>
                    <a:pt x="7023540" y="2894780"/>
                    <a:pt x="7034834" y="2904177"/>
                    <a:pt x="7051777" y="2906527"/>
                  </a:cubicBezTo>
                  <a:cubicBezTo>
                    <a:pt x="7057424" y="2911226"/>
                    <a:pt x="7061190" y="2915924"/>
                    <a:pt x="7063072" y="2922972"/>
                  </a:cubicBezTo>
                  <a:cubicBezTo>
                    <a:pt x="7066836" y="2927671"/>
                    <a:pt x="7068719" y="2937069"/>
                    <a:pt x="7068719" y="2946466"/>
                  </a:cubicBezTo>
                  <a:cubicBezTo>
                    <a:pt x="7070602" y="2953514"/>
                    <a:pt x="7070602" y="2960562"/>
                    <a:pt x="7072484" y="2967611"/>
                  </a:cubicBezTo>
                  <a:cubicBezTo>
                    <a:pt x="7072484" y="2974659"/>
                    <a:pt x="7074366" y="2979357"/>
                    <a:pt x="7076249" y="2986406"/>
                  </a:cubicBezTo>
                  <a:cubicBezTo>
                    <a:pt x="7078132" y="2991104"/>
                    <a:pt x="7080014" y="2998152"/>
                    <a:pt x="7080014" y="3002851"/>
                  </a:cubicBezTo>
                  <a:cubicBezTo>
                    <a:pt x="7081896" y="3009899"/>
                    <a:pt x="7083779" y="3016947"/>
                    <a:pt x="7085662" y="3021646"/>
                  </a:cubicBezTo>
                  <a:lnTo>
                    <a:pt x="7091309" y="3042790"/>
                  </a:lnTo>
                  <a:lnTo>
                    <a:pt x="7098839" y="3052188"/>
                  </a:lnTo>
                  <a:cubicBezTo>
                    <a:pt x="7102604" y="3056887"/>
                    <a:pt x="7104486" y="3061585"/>
                    <a:pt x="7108252" y="3063935"/>
                  </a:cubicBezTo>
                  <a:cubicBezTo>
                    <a:pt x="7110134" y="3066284"/>
                    <a:pt x="7113899" y="3070983"/>
                    <a:pt x="7117664" y="3073332"/>
                  </a:cubicBezTo>
                  <a:cubicBezTo>
                    <a:pt x="7119546" y="3075682"/>
                    <a:pt x="7123311" y="3078031"/>
                    <a:pt x="7125194" y="3082730"/>
                  </a:cubicBezTo>
                  <a:cubicBezTo>
                    <a:pt x="7134606" y="3089778"/>
                    <a:pt x="7142136" y="3099175"/>
                    <a:pt x="7149666" y="3106224"/>
                  </a:cubicBezTo>
                  <a:cubicBezTo>
                    <a:pt x="7168490" y="3136765"/>
                    <a:pt x="7191080" y="3153211"/>
                    <a:pt x="7204258" y="3190801"/>
                  </a:cubicBezTo>
                  <a:cubicBezTo>
                    <a:pt x="7208023" y="3202548"/>
                    <a:pt x="7211788" y="3214295"/>
                    <a:pt x="7213670" y="3226042"/>
                  </a:cubicBezTo>
                  <a:cubicBezTo>
                    <a:pt x="7217435" y="3254234"/>
                    <a:pt x="7286452" y="3258278"/>
                    <a:pt x="7292100" y="3284121"/>
                  </a:cubicBezTo>
                  <a:cubicBezTo>
                    <a:pt x="7295865" y="3295868"/>
                    <a:pt x="7416564" y="3385412"/>
                    <a:pt x="7422211" y="3397159"/>
                  </a:cubicBezTo>
                  <a:lnTo>
                    <a:pt x="7633705" y="3637311"/>
                  </a:lnTo>
                  <a:cubicBezTo>
                    <a:pt x="7631065" y="3935182"/>
                    <a:pt x="7628424" y="4233054"/>
                    <a:pt x="7625784" y="4530925"/>
                  </a:cubicBezTo>
                  <a:lnTo>
                    <a:pt x="0" y="4501752"/>
                  </a:lnTo>
                  <a:cubicBezTo>
                    <a:pt x="48945" y="4419524"/>
                    <a:pt x="160011" y="4287959"/>
                    <a:pt x="282373" y="4149346"/>
                  </a:cubicBezTo>
                  <a:cubicBezTo>
                    <a:pt x="288020" y="4142298"/>
                    <a:pt x="293667" y="4137599"/>
                    <a:pt x="297432" y="4132900"/>
                  </a:cubicBezTo>
                  <a:cubicBezTo>
                    <a:pt x="653221" y="3930854"/>
                    <a:pt x="909239" y="3573749"/>
                    <a:pt x="1150197" y="3181404"/>
                  </a:cubicBezTo>
                  <a:cubicBezTo>
                    <a:pt x="1165256" y="3172006"/>
                    <a:pt x="1187846" y="3172006"/>
                    <a:pt x="1201024" y="3153211"/>
                  </a:cubicBezTo>
                  <a:cubicBezTo>
                    <a:pt x="1231143" y="3117970"/>
                    <a:pt x="1238673" y="3061585"/>
                    <a:pt x="1253733" y="3016947"/>
                  </a:cubicBezTo>
                  <a:cubicBezTo>
                    <a:pt x="1289500" y="2944117"/>
                    <a:pt x="1370447" y="2962912"/>
                    <a:pt x="1413744" y="2897129"/>
                  </a:cubicBezTo>
                  <a:cubicBezTo>
                    <a:pt x="1494691" y="2760866"/>
                    <a:pt x="1568108" y="2624602"/>
                    <a:pt x="1677291" y="2528277"/>
                  </a:cubicBezTo>
                  <a:cubicBezTo>
                    <a:pt x="1688586" y="2521229"/>
                    <a:pt x="1697999" y="2511832"/>
                    <a:pt x="1707411" y="2504784"/>
                  </a:cubicBezTo>
                  <a:cubicBezTo>
                    <a:pt x="1726236" y="2490687"/>
                    <a:pt x="1746943" y="2474242"/>
                    <a:pt x="1765768" y="2460146"/>
                  </a:cubicBezTo>
                  <a:cubicBezTo>
                    <a:pt x="1794005" y="2436652"/>
                    <a:pt x="1807183" y="2403761"/>
                    <a:pt x="1810948" y="2368520"/>
                  </a:cubicBezTo>
                  <a:cubicBezTo>
                    <a:pt x="1812830" y="2359122"/>
                    <a:pt x="1812830" y="2349725"/>
                    <a:pt x="1812830" y="2340327"/>
                  </a:cubicBezTo>
                  <a:cubicBezTo>
                    <a:pt x="1816595" y="2295689"/>
                    <a:pt x="1839185" y="2258099"/>
                    <a:pt x="1867422" y="2232256"/>
                  </a:cubicBezTo>
                  <a:cubicBezTo>
                    <a:pt x="1874952" y="2225208"/>
                    <a:pt x="1880600" y="2215811"/>
                    <a:pt x="1888129" y="2206413"/>
                  </a:cubicBezTo>
                  <a:lnTo>
                    <a:pt x="1927662" y="2114788"/>
                  </a:lnTo>
                  <a:cubicBezTo>
                    <a:pt x="1931427" y="2103041"/>
                    <a:pt x="1935191" y="2093643"/>
                    <a:pt x="1940839" y="2084246"/>
                  </a:cubicBezTo>
                  <a:cubicBezTo>
                    <a:pt x="2014256" y="2011415"/>
                    <a:pt x="2036846" y="1903344"/>
                    <a:pt x="2065083" y="1788225"/>
                  </a:cubicBezTo>
                  <a:cubicBezTo>
                    <a:pt x="2068848" y="1776478"/>
                    <a:pt x="2072613" y="1764731"/>
                    <a:pt x="2074495" y="1752984"/>
                  </a:cubicBezTo>
                  <a:cubicBezTo>
                    <a:pt x="2085790" y="1717743"/>
                    <a:pt x="2097085" y="1682503"/>
                    <a:pt x="2106497" y="1644913"/>
                  </a:cubicBezTo>
                  <a:cubicBezTo>
                    <a:pt x="2112145" y="1640214"/>
                    <a:pt x="2117792" y="1633166"/>
                    <a:pt x="2125322" y="1626118"/>
                  </a:cubicBezTo>
                  <a:cubicBezTo>
                    <a:pt x="2196856" y="1572082"/>
                    <a:pt x="2234506" y="1473408"/>
                    <a:pt x="2285333" y="1386481"/>
                  </a:cubicBezTo>
                  <a:lnTo>
                    <a:pt x="2302275" y="1365337"/>
                  </a:lnTo>
                  <a:cubicBezTo>
                    <a:pt x="2341807" y="1327747"/>
                    <a:pt x="2371927" y="1276061"/>
                    <a:pt x="2405812" y="1231423"/>
                  </a:cubicBezTo>
                  <a:cubicBezTo>
                    <a:pt x="2413342" y="1224375"/>
                    <a:pt x="2418989" y="1214977"/>
                    <a:pt x="2426519" y="1205580"/>
                  </a:cubicBezTo>
                  <a:cubicBezTo>
                    <a:pt x="2432167" y="1196182"/>
                    <a:pt x="2437814" y="1186785"/>
                    <a:pt x="2445344" y="1179736"/>
                  </a:cubicBezTo>
                  <a:cubicBezTo>
                    <a:pt x="2452874" y="1170339"/>
                    <a:pt x="2460404" y="1163291"/>
                    <a:pt x="2469816" y="1156243"/>
                  </a:cubicBezTo>
                  <a:cubicBezTo>
                    <a:pt x="2503701" y="1130400"/>
                    <a:pt x="2535703" y="1121002"/>
                    <a:pt x="2563940" y="1123351"/>
                  </a:cubicBezTo>
                  <a:cubicBezTo>
                    <a:pt x="2575235" y="1123351"/>
                    <a:pt x="2582765" y="1125701"/>
                    <a:pt x="2592178" y="1130400"/>
                  </a:cubicBezTo>
                  <a:cubicBezTo>
                    <a:pt x="2605355" y="1132749"/>
                    <a:pt x="2616650" y="1139797"/>
                    <a:pt x="2626062" y="1144496"/>
                  </a:cubicBezTo>
                  <a:cubicBezTo>
                    <a:pt x="2703244" y="1217326"/>
                    <a:pt x="2718304" y="1344193"/>
                    <a:pt x="2769131" y="1442866"/>
                  </a:cubicBezTo>
                  <a:cubicBezTo>
                    <a:pt x="2772896" y="1452264"/>
                    <a:pt x="2778543" y="1461661"/>
                    <a:pt x="2782308" y="1468710"/>
                  </a:cubicBezTo>
                  <a:cubicBezTo>
                    <a:pt x="2787956" y="1478107"/>
                    <a:pt x="2791721" y="1487505"/>
                    <a:pt x="2797368" y="1494553"/>
                  </a:cubicBezTo>
                  <a:cubicBezTo>
                    <a:pt x="2803016" y="1506300"/>
                    <a:pt x="2806780" y="1515697"/>
                    <a:pt x="2814310" y="1527444"/>
                  </a:cubicBezTo>
                  <a:cubicBezTo>
                    <a:pt x="2831253" y="1555636"/>
                    <a:pt x="2850078" y="1581480"/>
                    <a:pt x="2870785" y="1607323"/>
                  </a:cubicBezTo>
                  <a:cubicBezTo>
                    <a:pt x="2876432" y="1616720"/>
                    <a:pt x="2883962" y="1623768"/>
                    <a:pt x="2889610" y="1630816"/>
                  </a:cubicBezTo>
                  <a:cubicBezTo>
                    <a:pt x="2910317" y="1661358"/>
                    <a:pt x="2931024" y="1689551"/>
                    <a:pt x="2953614" y="1713045"/>
                  </a:cubicBezTo>
                  <a:cubicBezTo>
                    <a:pt x="2961144" y="1720093"/>
                    <a:pt x="2968674" y="1727141"/>
                    <a:pt x="2976204" y="1736538"/>
                  </a:cubicBezTo>
                  <a:cubicBezTo>
                    <a:pt x="2983734" y="1743586"/>
                    <a:pt x="2993146" y="1750635"/>
                    <a:pt x="3000676" y="1760032"/>
                  </a:cubicBezTo>
                  <a:cubicBezTo>
                    <a:pt x="3008206" y="1767080"/>
                    <a:pt x="3013853" y="1776478"/>
                    <a:pt x="3021383" y="1785875"/>
                  </a:cubicBezTo>
                  <a:cubicBezTo>
                    <a:pt x="3025148" y="1788225"/>
                    <a:pt x="3027031" y="1790574"/>
                    <a:pt x="3028913" y="1795273"/>
                  </a:cubicBezTo>
                  <a:cubicBezTo>
                    <a:pt x="3032678" y="1797622"/>
                    <a:pt x="3034561" y="1799971"/>
                    <a:pt x="3036443" y="1802321"/>
                  </a:cubicBezTo>
                  <a:cubicBezTo>
                    <a:pt x="3075975" y="1865754"/>
                    <a:pt x="3141862" y="1910392"/>
                    <a:pt x="3151275" y="1992620"/>
                  </a:cubicBezTo>
                  <a:cubicBezTo>
                    <a:pt x="3151275" y="1997319"/>
                    <a:pt x="3153157" y="2004367"/>
                    <a:pt x="3155040" y="2011415"/>
                  </a:cubicBezTo>
                  <a:cubicBezTo>
                    <a:pt x="3155040" y="2018463"/>
                    <a:pt x="3156922" y="2023162"/>
                    <a:pt x="3156922" y="2030210"/>
                  </a:cubicBezTo>
                  <a:cubicBezTo>
                    <a:pt x="3179512" y="1957379"/>
                    <a:pt x="3245399" y="1957379"/>
                    <a:pt x="3292461" y="1922139"/>
                  </a:cubicBezTo>
                  <a:cubicBezTo>
                    <a:pt x="3296226" y="1917440"/>
                    <a:pt x="3301873" y="1912741"/>
                    <a:pt x="3307521" y="1908043"/>
                  </a:cubicBezTo>
                  <a:cubicBezTo>
                    <a:pt x="3316933" y="1900994"/>
                    <a:pt x="3324463" y="1893946"/>
                    <a:pt x="3331993" y="1886898"/>
                  </a:cubicBezTo>
                  <a:cubicBezTo>
                    <a:pt x="3371525" y="1846959"/>
                    <a:pt x="3397880" y="1797622"/>
                    <a:pt x="3405410" y="1717743"/>
                  </a:cubicBezTo>
                  <a:cubicBezTo>
                    <a:pt x="3411057" y="1708346"/>
                    <a:pt x="3416705" y="1696599"/>
                    <a:pt x="3420470" y="1687201"/>
                  </a:cubicBezTo>
                  <a:cubicBezTo>
                    <a:pt x="3452472" y="1621419"/>
                    <a:pt x="3492004" y="1565034"/>
                    <a:pt x="3552243" y="1536841"/>
                  </a:cubicBezTo>
                  <a:cubicBezTo>
                    <a:pt x="3574833" y="1518046"/>
                    <a:pt x="3588010" y="1492203"/>
                    <a:pt x="3589893" y="1456963"/>
                  </a:cubicBezTo>
                  <a:cubicBezTo>
                    <a:pt x="3593658" y="1445216"/>
                    <a:pt x="3597423" y="1435818"/>
                    <a:pt x="3601188" y="1424071"/>
                  </a:cubicBezTo>
                  <a:cubicBezTo>
                    <a:pt x="3612482" y="1391180"/>
                    <a:pt x="3627542" y="1360638"/>
                    <a:pt x="3646367" y="1332446"/>
                  </a:cubicBezTo>
                  <a:cubicBezTo>
                    <a:pt x="3648250" y="1327747"/>
                    <a:pt x="3652015" y="1323048"/>
                    <a:pt x="3653897" y="1318350"/>
                  </a:cubicBezTo>
                  <a:cubicBezTo>
                    <a:pt x="3657662" y="1318350"/>
                    <a:pt x="3661427" y="1316000"/>
                    <a:pt x="3665192" y="1311301"/>
                  </a:cubicBezTo>
                  <a:cubicBezTo>
                    <a:pt x="3682134" y="1306603"/>
                    <a:pt x="3695312" y="1297205"/>
                    <a:pt x="3702842" y="1283109"/>
                  </a:cubicBezTo>
                  <a:cubicBezTo>
                    <a:pt x="3704724" y="1280760"/>
                    <a:pt x="3706607" y="1276061"/>
                    <a:pt x="3708489" y="1271362"/>
                  </a:cubicBezTo>
                  <a:cubicBezTo>
                    <a:pt x="3712254" y="1266663"/>
                    <a:pt x="3714136" y="1261965"/>
                    <a:pt x="3716019" y="1254916"/>
                  </a:cubicBezTo>
                  <a:cubicBezTo>
                    <a:pt x="3716019" y="1250218"/>
                    <a:pt x="3717902" y="1245519"/>
                    <a:pt x="3717902" y="1238471"/>
                  </a:cubicBezTo>
                  <a:cubicBezTo>
                    <a:pt x="3734844" y="1179736"/>
                    <a:pt x="3772494" y="1144496"/>
                    <a:pt x="3798848" y="1104557"/>
                  </a:cubicBezTo>
                  <a:cubicBezTo>
                    <a:pt x="3802613" y="1099858"/>
                    <a:pt x="3806378" y="1095159"/>
                    <a:pt x="3808261" y="1090460"/>
                  </a:cubicBezTo>
                  <a:cubicBezTo>
                    <a:pt x="3812026" y="1085762"/>
                    <a:pt x="3815790" y="1083412"/>
                    <a:pt x="3817673" y="1078713"/>
                  </a:cubicBezTo>
                  <a:lnTo>
                    <a:pt x="3828968" y="1064617"/>
                  </a:lnTo>
                  <a:cubicBezTo>
                    <a:pt x="3836498" y="1057569"/>
                    <a:pt x="3845910" y="1048172"/>
                    <a:pt x="3853440" y="1041123"/>
                  </a:cubicBezTo>
                  <a:cubicBezTo>
                    <a:pt x="3855323" y="1036425"/>
                    <a:pt x="3859088" y="1031726"/>
                    <a:pt x="3860970" y="1027027"/>
                  </a:cubicBezTo>
                  <a:cubicBezTo>
                    <a:pt x="3872265" y="1010581"/>
                    <a:pt x="3883560" y="994136"/>
                    <a:pt x="3896737" y="977690"/>
                  </a:cubicBezTo>
                  <a:lnTo>
                    <a:pt x="3917445" y="951847"/>
                  </a:lnTo>
                  <a:cubicBezTo>
                    <a:pt x="3936270" y="918956"/>
                    <a:pt x="3951329" y="883715"/>
                    <a:pt x="3966389" y="848475"/>
                  </a:cubicBezTo>
                  <a:lnTo>
                    <a:pt x="3983332" y="813234"/>
                  </a:lnTo>
                  <a:cubicBezTo>
                    <a:pt x="3998391" y="768596"/>
                    <a:pt x="4011569" y="726307"/>
                    <a:pt x="4026628" y="686368"/>
                  </a:cubicBezTo>
                  <a:cubicBezTo>
                    <a:pt x="4030394" y="676970"/>
                    <a:pt x="4034158" y="667573"/>
                    <a:pt x="4037924" y="655826"/>
                  </a:cubicBezTo>
                  <a:cubicBezTo>
                    <a:pt x="4043571" y="639380"/>
                    <a:pt x="4049218" y="622935"/>
                    <a:pt x="4056748" y="608838"/>
                  </a:cubicBezTo>
                  <a:cubicBezTo>
                    <a:pt x="4060513" y="604140"/>
                    <a:pt x="4062396" y="599441"/>
                    <a:pt x="4064278" y="594742"/>
                  </a:cubicBezTo>
                  <a:cubicBezTo>
                    <a:pt x="4079338" y="531309"/>
                    <a:pt x="4130165" y="496068"/>
                    <a:pt x="4139578" y="430286"/>
                  </a:cubicBezTo>
                  <a:cubicBezTo>
                    <a:pt x="4139578" y="425587"/>
                    <a:pt x="4137695" y="420888"/>
                    <a:pt x="4137695" y="416190"/>
                  </a:cubicBezTo>
                  <a:lnTo>
                    <a:pt x="4137695" y="404443"/>
                  </a:lnTo>
                  <a:cubicBezTo>
                    <a:pt x="4145225" y="366853"/>
                    <a:pt x="4152755" y="331612"/>
                    <a:pt x="4179110" y="303420"/>
                  </a:cubicBezTo>
                  <a:cubicBezTo>
                    <a:pt x="4180992" y="296372"/>
                    <a:pt x="4184757" y="291673"/>
                    <a:pt x="4188522" y="286974"/>
                  </a:cubicBezTo>
                  <a:cubicBezTo>
                    <a:pt x="4205464" y="261131"/>
                    <a:pt x="4229936" y="239987"/>
                    <a:pt x="4243114" y="211794"/>
                  </a:cubicBezTo>
                  <a:cubicBezTo>
                    <a:pt x="4244996" y="207095"/>
                    <a:pt x="4248762" y="200047"/>
                    <a:pt x="4250644" y="195348"/>
                  </a:cubicBezTo>
                  <a:cubicBezTo>
                    <a:pt x="4273234" y="148361"/>
                    <a:pt x="4290176" y="101373"/>
                    <a:pt x="4307118" y="49687"/>
                  </a:cubicBezTo>
                  <a:cubicBezTo>
                    <a:pt x="4312766" y="40290"/>
                    <a:pt x="4320296" y="30892"/>
                    <a:pt x="4325943" y="23844"/>
                  </a:cubicBezTo>
                  <a:cubicBezTo>
                    <a:pt x="4338180" y="8573"/>
                    <a:pt x="4350886" y="-824"/>
                    <a:pt x="4364534" y="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F39547FE-F38E-4963-A875-707462DE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805" y="4275882"/>
              <a:ext cx="926584" cy="971983"/>
            </a:xfrm>
            <a:custGeom>
              <a:avLst/>
              <a:gdLst>
                <a:gd name="T0" fmla="*/ 417 w 493"/>
                <a:gd name="T1" fmla="*/ 377 h 416"/>
                <a:gd name="T2" fmla="*/ 414 w 493"/>
                <a:gd name="T3" fmla="*/ 385 h 416"/>
                <a:gd name="T4" fmla="*/ 407 w 493"/>
                <a:gd name="T5" fmla="*/ 390 h 416"/>
                <a:gd name="T6" fmla="*/ 335 w 493"/>
                <a:gd name="T7" fmla="*/ 414 h 416"/>
                <a:gd name="T8" fmla="*/ 328 w 493"/>
                <a:gd name="T9" fmla="*/ 415 h 416"/>
                <a:gd name="T10" fmla="*/ 309 w 493"/>
                <a:gd name="T11" fmla="*/ 414 h 416"/>
                <a:gd name="T12" fmla="*/ 302 w 493"/>
                <a:gd name="T13" fmla="*/ 412 h 416"/>
                <a:gd name="T14" fmla="*/ 240 w 493"/>
                <a:gd name="T15" fmla="*/ 385 h 416"/>
                <a:gd name="T16" fmla="*/ 237 w 493"/>
                <a:gd name="T17" fmla="*/ 404 h 416"/>
                <a:gd name="T18" fmla="*/ 232 w 493"/>
                <a:gd name="T19" fmla="*/ 408 h 416"/>
                <a:gd name="T20" fmla="*/ 227 w 493"/>
                <a:gd name="T21" fmla="*/ 409 h 416"/>
                <a:gd name="T22" fmla="*/ 203 w 493"/>
                <a:gd name="T23" fmla="*/ 397 h 416"/>
                <a:gd name="T24" fmla="*/ 197 w 493"/>
                <a:gd name="T25" fmla="*/ 400 h 416"/>
                <a:gd name="T26" fmla="*/ 195 w 493"/>
                <a:gd name="T27" fmla="*/ 394 h 416"/>
                <a:gd name="T28" fmla="*/ 153 w 493"/>
                <a:gd name="T29" fmla="*/ 386 h 416"/>
                <a:gd name="T30" fmla="*/ 145 w 493"/>
                <a:gd name="T31" fmla="*/ 388 h 416"/>
                <a:gd name="T32" fmla="*/ 127 w 493"/>
                <a:gd name="T33" fmla="*/ 389 h 416"/>
                <a:gd name="T34" fmla="*/ 68 w 493"/>
                <a:gd name="T35" fmla="*/ 362 h 416"/>
                <a:gd name="T36" fmla="*/ 61 w 493"/>
                <a:gd name="T37" fmla="*/ 358 h 416"/>
                <a:gd name="T38" fmla="*/ 45 w 493"/>
                <a:gd name="T39" fmla="*/ 350 h 416"/>
                <a:gd name="T40" fmla="*/ 45 w 493"/>
                <a:gd name="T41" fmla="*/ 358 h 416"/>
                <a:gd name="T42" fmla="*/ 44 w 493"/>
                <a:gd name="T43" fmla="*/ 364 h 416"/>
                <a:gd name="T44" fmla="*/ 31 w 493"/>
                <a:gd name="T45" fmla="*/ 369 h 416"/>
                <a:gd name="T46" fmla="*/ 23 w 493"/>
                <a:gd name="T47" fmla="*/ 369 h 416"/>
                <a:gd name="T48" fmla="*/ 3 w 493"/>
                <a:gd name="T49" fmla="*/ 350 h 416"/>
                <a:gd name="T50" fmla="*/ 47 w 493"/>
                <a:gd name="T51" fmla="*/ 304 h 416"/>
                <a:gd name="T52" fmla="*/ 52 w 493"/>
                <a:gd name="T53" fmla="*/ 297 h 416"/>
                <a:gd name="T54" fmla="*/ 57 w 493"/>
                <a:gd name="T55" fmla="*/ 291 h 416"/>
                <a:gd name="T56" fmla="*/ 62 w 493"/>
                <a:gd name="T57" fmla="*/ 284 h 416"/>
                <a:gd name="T58" fmla="*/ 188 w 493"/>
                <a:gd name="T59" fmla="*/ 69 h 416"/>
                <a:gd name="T60" fmla="*/ 192 w 493"/>
                <a:gd name="T61" fmla="*/ 60 h 416"/>
                <a:gd name="T62" fmla="*/ 211 w 493"/>
                <a:gd name="T63" fmla="*/ 39 h 416"/>
                <a:gd name="T64" fmla="*/ 216 w 493"/>
                <a:gd name="T65" fmla="*/ 34 h 416"/>
                <a:gd name="T66" fmla="*/ 276 w 493"/>
                <a:gd name="T67" fmla="*/ 61 h 416"/>
                <a:gd name="T68" fmla="*/ 278 w 493"/>
                <a:gd name="T69" fmla="*/ 69 h 416"/>
                <a:gd name="T70" fmla="*/ 289 w 493"/>
                <a:gd name="T71" fmla="*/ 88 h 416"/>
                <a:gd name="T72" fmla="*/ 290 w 493"/>
                <a:gd name="T73" fmla="*/ 92 h 416"/>
                <a:gd name="T74" fmla="*/ 295 w 493"/>
                <a:gd name="T75" fmla="*/ 106 h 416"/>
                <a:gd name="T76" fmla="*/ 299 w 493"/>
                <a:gd name="T77" fmla="*/ 122 h 416"/>
                <a:gd name="T78" fmla="*/ 350 w 493"/>
                <a:gd name="T79" fmla="*/ 182 h 416"/>
                <a:gd name="T80" fmla="*/ 361 w 493"/>
                <a:gd name="T81" fmla="*/ 195 h 416"/>
                <a:gd name="T82" fmla="*/ 420 w 493"/>
                <a:gd name="T83" fmla="*/ 273 h 416"/>
                <a:gd name="T84" fmla="*/ 425 w 493"/>
                <a:gd name="T85" fmla="*/ 280 h 416"/>
                <a:gd name="T86" fmla="*/ 440 w 493"/>
                <a:gd name="T87" fmla="*/ 309 h 416"/>
                <a:gd name="T88" fmla="*/ 444 w 493"/>
                <a:gd name="T89" fmla="*/ 315 h 416"/>
                <a:gd name="T90" fmla="*/ 470 w 493"/>
                <a:gd name="T91" fmla="*/ 345 h 416"/>
                <a:gd name="T92" fmla="*/ 474 w 493"/>
                <a:gd name="T93" fmla="*/ 351 h 416"/>
                <a:gd name="T94" fmla="*/ 487 w 493"/>
                <a:gd name="T95" fmla="*/ 376 h 416"/>
                <a:gd name="T96" fmla="*/ 488 w 493"/>
                <a:gd name="T97" fmla="*/ 383 h 416"/>
                <a:gd name="T98" fmla="*/ 488 w 493"/>
                <a:gd name="T99" fmla="*/ 392 h 416"/>
                <a:gd name="T100" fmla="*/ 493 w 493"/>
                <a:gd name="T101" fmla="*/ 397 h 416"/>
                <a:gd name="T102" fmla="*/ 485 w 493"/>
                <a:gd name="T103" fmla="*/ 395 h 416"/>
                <a:gd name="T104" fmla="*/ 475 w 493"/>
                <a:gd name="T105" fmla="*/ 391 h 416"/>
                <a:gd name="T106" fmla="*/ 470 w 493"/>
                <a:gd name="T107" fmla="*/ 388 h 416"/>
                <a:gd name="T108" fmla="*/ 409 w 493"/>
                <a:gd name="T109" fmla="*/ 356 h 416"/>
                <a:gd name="T110" fmla="*/ 402 w 493"/>
                <a:gd name="T111" fmla="*/ 360 h 416"/>
                <a:gd name="T112" fmla="*/ 398 w 493"/>
                <a:gd name="T113" fmla="*/ 360 h 416"/>
                <a:gd name="T114" fmla="*/ 401 w 493"/>
                <a:gd name="T115" fmla="*/ 366 h 416"/>
                <a:gd name="T116" fmla="*/ 410 w 493"/>
                <a:gd name="T117" fmla="*/ 370 h 416"/>
                <a:gd name="T118" fmla="*/ 418 w 493"/>
                <a:gd name="T119" fmla="*/ 376 h 416"/>
                <a:gd name="T120" fmla="*/ 417 w 493"/>
                <a:gd name="T121" fmla="*/ 37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416">
                  <a:moveTo>
                    <a:pt x="417" y="377"/>
                  </a:moveTo>
                  <a:cubicBezTo>
                    <a:pt x="416" y="380"/>
                    <a:pt x="415" y="383"/>
                    <a:pt x="414" y="385"/>
                  </a:cubicBezTo>
                  <a:cubicBezTo>
                    <a:pt x="412" y="387"/>
                    <a:pt x="409" y="388"/>
                    <a:pt x="407" y="390"/>
                  </a:cubicBezTo>
                  <a:cubicBezTo>
                    <a:pt x="376" y="381"/>
                    <a:pt x="357" y="385"/>
                    <a:pt x="335" y="414"/>
                  </a:cubicBezTo>
                  <a:cubicBezTo>
                    <a:pt x="332" y="415"/>
                    <a:pt x="330" y="415"/>
                    <a:pt x="328" y="415"/>
                  </a:cubicBezTo>
                  <a:cubicBezTo>
                    <a:pt x="322" y="416"/>
                    <a:pt x="316" y="416"/>
                    <a:pt x="309" y="414"/>
                  </a:cubicBezTo>
                  <a:cubicBezTo>
                    <a:pt x="307" y="414"/>
                    <a:pt x="305" y="413"/>
                    <a:pt x="302" y="412"/>
                  </a:cubicBezTo>
                  <a:cubicBezTo>
                    <a:pt x="283" y="393"/>
                    <a:pt x="267" y="377"/>
                    <a:pt x="240" y="385"/>
                  </a:cubicBezTo>
                  <a:cubicBezTo>
                    <a:pt x="236" y="385"/>
                    <a:pt x="244" y="397"/>
                    <a:pt x="237" y="404"/>
                  </a:cubicBezTo>
                  <a:cubicBezTo>
                    <a:pt x="236" y="406"/>
                    <a:pt x="234" y="407"/>
                    <a:pt x="232" y="408"/>
                  </a:cubicBezTo>
                  <a:cubicBezTo>
                    <a:pt x="230" y="409"/>
                    <a:pt x="228" y="409"/>
                    <a:pt x="227" y="409"/>
                  </a:cubicBezTo>
                  <a:cubicBezTo>
                    <a:pt x="219" y="407"/>
                    <a:pt x="214" y="397"/>
                    <a:pt x="203" y="397"/>
                  </a:cubicBezTo>
                  <a:cubicBezTo>
                    <a:pt x="201" y="398"/>
                    <a:pt x="199" y="399"/>
                    <a:pt x="197" y="400"/>
                  </a:cubicBezTo>
                  <a:cubicBezTo>
                    <a:pt x="197" y="398"/>
                    <a:pt x="196" y="396"/>
                    <a:pt x="195" y="394"/>
                  </a:cubicBezTo>
                  <a:cubicBezTo>
                    <a:pt x="185" y="372"/>
                    <a:pt x="169" y="380"/>
                    <a:pt x="153" y="386"/>
                  </a:cubicBezTo>
                  <a:cubicBezTo>
                    <a:pt x="150" y="387"/>
                    <a:pt x="148" y="387"/>
                    <a:pt x="145" y="388"/>
                  </a:cubicBezTo>
                  <a:cubicBezTo>
                    <a:pt x="139" y="389"/>
                    <a:pt x="131" y="393"/>
                    <a:pt x="127" y="389"/>
                  </a:cubicBezTo>
                  <a:cubicBezTo>
                    <a:pt x="108" y="369"/>
                    <a:pt x="96" y="365"/>
                    <a:pt x="68" y="362"/>
                  </a:cubicBezTo>
                  <a:cubicBezTo>
                    <a:pt x="66" y="361"/>
                    <a:pt x="63" y="359"/>
                    <a:pt x="61" y="358"/>
                  </a:cubicBezTo>
                  <a:cubicBezTo>
                    <a:pt x="56" y="356"/>
                    <a:pt x="51" y="352"/>
                    <a:pt x="45" y="350"/>
                  </a:cubicBezTo>
                  <a:cubicBezTo>
                    <a:pt x="45" y="354"/>
                    <a:pt x="45" y="354"/>
                    <a:pt x="45" y="358"/>
                  </a:cubicBezTo>
                  <a:cubicBezTo>
                    <a:pt x="45" y="360"/>
                    <a:pt x="44" y="362"/>
                    <a:pt x="44" y="364"/>
                  </a:cubicBezTo>
                  <a:cubicBezTo>
                    <a:pt x="42" y="367"/>
                    <a:pt x="38" y="369"/>
                    <a:pt x="31" y="369"/>
                  </a:cubicBezTo>
                  <a:cubicBezTo>
                    <a:pt x="28" y="369"/>
                    <a:pt x="25" y="369"/>
                    <a:pt x="23" y="369"/>
                  </a:cubicBezTo>
                  <a:cubicBezTo>
                    <a:pt x="11" y="367"/>
                    <a:pt x="0" y="363"/>
                    <a:pt x="3" y="350"/>
                  </a:cubicBezTo>
                  <a:cubicBezTo>
                    <a:pt x="10" y="327"/>
                    <a:pt x="34" y="319"/>
                    <a:pt x="47" y="304"/>
                  </a:cubicBezTo>
                  <a:cubicBezTo>
                    <a:pt x="49" y="302"/>
                    <a:pt x="50" y="299"/>
                    <a:pt x="52" y="297"/>
                  </a:cubicBezTo>
                  <a:cubicBezTo>
                    <a:pt x="53" y="295"/>
                    <a:pt x="55" y="293"/>
                    <a:pt x="57" y="291"/>
                  </a:cubicBezTo>
                  <a:cubicBezTo>
                    <a:pt x="58" y="289"/>
                    <a:pt x="60" y="286"/>
                    <a:pt x="62" y="284"/>
                  </a:cubicBezTo>
                  <a:cubicBezTo>
                    <a:pt x="108" y="215"/>
                    <a:pt x="153" y="145"/>
                    <a:pt x="188" y="69"/>
                  </a:cubicBezTo>
                  <a:cubicBezTo>
                    <a:pt x="189" y="66"/>
                    <a:pt x="190" y="63"/>
                    <a:pt x="192" y="60"/>
                  </a:cubicBezTo>
                  <a:cubicBezTo>
                    <a:pt x="196" y="55"/>
                    <a:pt x="203" y="46"/>
                    <a:pt x="211" y="39"/>
                  </a:cubicBezTo>
                  <a:cubicBezTo>
                    <a:pt x="213" y="37"/>
                    <a:pt x="215" y="36"/>
                    <a:pt x="216" y="34"/>
                  </a:cubicBezTo>
                  <a:cubicBezTo>
                    <a:pt x="236" y="0"/>
                    <a:pt x="275" y="31"/>
                    <a:pt x="276" y="61"/>
                  </a:cubicBezTo>
                  <a:cubicBezTo>
                    <a:pt x="277" y="64"/>
                    <a:pt x="277" y="66"/>
                    <a:pt x="278" y="69"/>
                  </a:cubicBezTo>
                  <a:cubicBezTo>
                    <a:pt x="281" y="76"/>
                    <a:pt x="284" y="83"/>
                    <a:pt x="289" y="88"/>
                  </a:cubicBezTo>
                  <a:cubicBezTo>
                    <a:pt x="289" y="89"/>
                    <a:pt x="290" y="91"/>
                    <a:pt x="290" y="92"/>
                  </a:cubicBezTo>
                  <a:cubicBezTo>
                    <a:pt x="292" y="97"/>
                    <a:pt x="293" y="102"/>
                    <a:pt x="295" y="106"/>
                  </a:cubicBezTo>
                  <a:cubicBezTo>
                    <a:pt x="296" y="112"/>
                    <a:pt x="298" y="117"/>
                    <a:pt x="299" y="122"/>
                  </a:cubicBezTo>
                  <a:cubicBezTo>
                    <a:pt x="314" y="145"/>
                    <a:pt x="334" y="163"/>
                    <a:pt x="350" y="182"/>
                  </a:cubicBezTo>
                  <a:cubicBezTo>
                    <a:pt x="354" y="186"/>
                    <a:pt x="357" y="191"/>
                    <a:pt x="361" y="195"/>
                  </a:cubicBezTo>
                  <a:cubicBezTo>
                    <a:pt x="383" y="220"/>
                    <a:pt x="403" y="246"/>
                    <a:pt x="420" y="273"/>
                  </a:cubicBezTo>
                  <a:cubicBezTo>
                    <a:pt x="422" y="275"/>
                    <a:pt x="423" y="277"/>
                    <a:pt x="425" y="280"/>
                  </a:cubicBezTo>
                  <a:cubicBezTo>
                    <a:pt x="429" y="290"/>
                    <a:pt x="434" y="300"/>
                    <a:pt x="440" y="309"/>
                  </a:cubicBezTo>
                  <a:cubicBezTo>
                    <a:pt x="442" y="311"/>
                    <a:pt x="443" y="313"/>
                    <a:pt x="444" y="315"/>
                  </a:cubicBezTo>
                  <a:cubicBezTo>
                    <a:pt x="453" y="326"/>
                    <a:pt x="462" y="336"/>
                    <a:pt x="470" y="345"/>
                  </a:cubicBezTo>
                  <a:cubicBezTo>
                    <a:pt x="472" y="347"/>
                    <a:pt x="473" y="349"/>
                    <a:pt x="474" y="351"/>
                  </a:cubicBezTo>
                  <a:cubicBezTo>
                    <a:pt x="477" y="358"/>
                    <a:pt x="489" y="365"/>
                    <a:pt x="487" y="376"/>
                  </a:cubicBezTo>
                  <a:cubicBezTo>
                    <a:pt x="487" y="378"/>
                    <a:pt x="488" y="381"/>
                    <a:pt x="488" y="383"/>
                  </a:cubicBezTo>
                  <a:cubicBezTo>
                    <a:pt x="488" y="386"/>
                    <a:pt x="488" y="389"/>
                    <a:pt x="488" y="392"/>
                  </a:cubicBezTo>
                  <a:cubicBezTo>
                    <a:pt x="489" y="393"/>
                    <a:pt x="491" y="395"/>
                    <a:pt x="493" y="397"/>
                  </a:cubicBezTo>
                  <a:cubicBezTo>
                    <a:pt x="490" y="396"/>
                    <a:pt x="488" y="395"/>
                    <a:pt x="485" y="395"/>
                  </a:cubicBezTo>
                  <a:cubicBezTo>
                    <a:pt x="481" y="394"/>
                    <a:pt x="478" y="393"/>
                    <a:pt x="475" y="391"/>
                  </a:cubicBezTo>
                  <a:cubicBezTo>
                    <a:pt x="473" y="390"/>
                    <a:pt x="472" y="389"/>
                    <a:pt x="470" y="388"/>
                  </a:cubicBezTo>
                  <a:cubicBezTo>
                    <a:pt x="457" y="369"/>
                    <a:pt x="430" y="348"/>
                    <a:pt x="409" y="356"/>
                  </a:cubicBezTo>
                  <a:cubicBezTo>
                    <a:pt x="406" y="357"/>
                    <a:pt x="404" y="358"/>
                    <a:pt x="402" y="360"/>
                  </a:cubicBezTo>
                  <a:cubicBezTo>
                    <a:pt x="402" y="361"/>
                    <a:pt x="400" y="360"/>
                    <a:pt x="398" y="360"/>
                  </a:cubicBezTo>
                  <a:cubicBezTo>
                    <a:pt x="397" y="361"/>
                    <a:pt x="396" y="362"/>
                    <a:pt x="401" y="366"/>
                  </a:cubicBezTo>
                  <a:cubicBezTo>
                    <a:pt x="404" y="367"/>
                    <a:pt x="407" y="368"/>
                    <a:pt x="410" y="370"/>
                  </a:cubicBezTo>
                  <a:cubicBezTo>
                    <a:pt x="413" y="372"/>
                    <a:pt x="415" y="374"/>
                    <a:pt x="418" y="376"/>
                  </a:cubicBezTo>
                  <a:cubicBezTo>
                    <a:pt x="417" y="376"/>
                    <a:pt x="417" y="376"/>
                    <a:pt x="417" y="37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7BA4F1AE-DEEA-4500-94FD-D39F31620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9190" y="2286001"/>
              <a:ext cx="1521804" cy="1446493"/>
            </a:xfrm>
            <a:custGeom>
              <a:avLst/>
              <a:gdLst>
                <a:gd name="T0" fmla="*/ 748 w 809"/>
                <a:gd name="T1" fmla="*/ 615 h 618"/>
                <a:gd name="T2" fmla="*/ 736 w 809"/>
                <a:gd name="T3" fmla="*/ 611 h 618"/>
                <a:gd name="T4" fmla="*/ 672 w 809"/>
                <a:gd name="T5" fmla="*/ 592 h 618"/>
                <a:gd name="T6" fmla="*/ 633 w 809"/>
                <a:gd name="T7" fmla="*/ 546 h 618"/>
                <a:gd name="T8" fmla="*/ 588 w 809"/>
                <a:gd name="T9" fmla="*/ 533 h 618"/>
                <a:gd name="T10" fmla="*/ 525 w 809"/>
                <a:gd name="T11" fmla="*/ 499 h 618"/>
                <a:gd name="T12" fmla="*/ 511 w 809"/>
                <a:gd name="T13" fmla="*/ 498 h 618"/>
                <a:gd name="T14" fmla="*/ 467 w 809"/>
                <a:gd name="T15" fmla="*/ 541 h 618"/>
                <a:gd name="T16" fmla="*/ 423 w 809"/>
                <a:gd name="T17" fmla="*/ 518 h 618"/>
                <a:gd name="T18" fmla="*/ 411 w 809"/>
                <a:gd name="T19" fmla="*/ 523 h 618"/>
                <a:gd name="T20" fmla="*/ 337 w 809"/>
                <a:gd name="T21" fmla="*/ 520 h 618"/>
                <a:gd name="T22" fmla="*/ 323 w 809"/>
                <a:gd name="T23" fmla="*/ 563 h 618"/>
                <a:gd name="T24" fmla="*/ 277 w 809"/>
                <a:gd name="T25" fmla="*/ 576 h 618"/>
                <a:gd name="T26" fmla="*/ 266 w 809"/>
                <a:gd name="T27" fmla="*/ 543 h 618"/>
                <a:gd name="T28" fmla="*/ 241 w 809"/>
                <a:gd name="T29" fmla="*/ 524 h 618"/>
                <a:gd name="T30" fmla="*/ 219 w 809"/>
                <a:gd name="T31" fmla="*/ 517 h 618"/>
                <a:gd name="T32" fmla="*/ 181 w 809"/>
                <a:gd name="T33" fmla="*/ 565 h 618"/>
                <a:gd name="T34" fmla="*/ 152 w 809"/>
                <a:gd name="T35" fmla="*/ 568 h 618"/>
                <a:gd name="T36" fmla="*/ 137 w 809"/>
                <a:gd name="T37" fmla="*/ 560 h 618"/>
                <a:gd name="T38" fmla="*/ 63 w 809"/>
                <a:gd name="T39" fmla="*/ 548 h 618"/>
                <a:gd name="T40" fmla="*/ 51 w 809"/>
                <a:gd name="T41" fmla="*/ 544 h 618"/>
                <a:gd name="T42" fmla="*/ 42 w 809"/>
                <a:gd name="T43" fmla="*/ 479 h 618"/>
                <a:gd name="T44" fmla="*/ 54 w 809"/>
                <a:gd name="T45" fmla="*/ 473 h 618"/>
                <a:gd name="T46" fmla="*/ 65 w 809"/>
                <a:gd name="T47" fmla="*/ 463 h 618"/>
                <a:gd name="T48" fmla="*/ 72 w 809"/>
                <a:gd name="T49" fmla="*/ 449 h 618"/>
                <a:gd name="T50" fmla="*/ 111 w 809"/>
                <a:gd name="T51" fmla="*/ 413 h 618"/>
                <a:gd name="T52" fmla="*/ 144 w 809"/>
                <a:gd name="T53" fmla="*/ 357 h 618"/>
                <a:gd name="T54" fmla="*/ 168 w 809"/>
                <a:gd name="T55" fmla="*/ 294 h 618"/>
                <a:gd name="T56" fmla="*/ 184 w 809"/>
                <a:gd name="T57" fmla="*/ 269 h 618"/>
                <a:gd name="T58" fmla="*/ 226 w 809"/>
                <a:gd name="T59" fmla="*/ 194 h 618"/>
                <a:gd name="T60" fmla="*/ 245 w 809"/>
                <a:gd name="T61" fmla="*/ 145 h 618"/>
                <a:gd name="T62" fmla="*/ 274 w 809"/>
                <a:gd name="T63" fmla="*/ 102 h 618"/>
                <a:gd name="T64" fmla="*/ 316 w 809"/>
                <a:gd name="T65" fmla="*/ 33 h 618"/>
                <a:gd name="T66" fmla="*/ 331 w 809"/>
                <a:gd name="T67" fmla="*/ 12 h 618"/>
                <a:gd name="T68" fmla="*/ 373 w 809"/>
                <a:gd name="T69" fmla="*/ 37 h 618"/>
                <a:gd name="T70" fmla="*/ 398 w 809"/>
                <a:gd name="T71" fmla="*/ 69 h 618"/>
                <a:gd name="T72" fmla="*/ 494 w 809"/>
                <a:gd name="T73" fmla="*/ 210 h 618"/>
                <a:gd name="T74" fmla="*/ 575 w 809"/>
                <a:gd name="T75" fmla="*/ 302 h 618"/>
                <a:gd name="T76" fmla="*/ 664 w 809"/>
                <a:gd name="T77" fmla="*/ 429 h 618"/>
                <a:gd name="T78" fmla="*/ 721 w 809"/>
                <a:gd name="T79" fmla="*/ 509 h 618"/>
                <a:gd name="T80" fmla="*/ 736 w 809"/>
                <a:gd name="T81" fmla="*/ 524 h 618"/>
                <a:gd name="T82" fmla="*/ 764 w 809"/>
                <a:gd name="T83" fmla="*/ 558 h 618"/>
                <a:gd name="T84" fmla="*/ 771 w 809"/>
                <a:gd name="T85" fmla="*/ 569 h 618"/>
                <a:gd name="T86" fmla="*/ 805 w 809"/>
                <a:gd name="T87" fmla="*/ 59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9" h="618">
                  <a:moveTo>
                    <a:pt x="800" y="592"/>
                  </a:moveTo>
                  <a:cubicBezTo>
                    <a:pt x="778" y="591"/>
                    <a:pt x="771" y="618"/>
                    <a:pt x="748" y="615"/>
                  </a:cubicBezTo>
                  <a:cubicBezTo>
                    <a:pt x="746" y="615"/>
                    <a:pt x="744" y="614"/>
                    <a:pt x="742" y="614"/>
                  </a:cubicBezTo>
                  <a:cubicBezTo>
                    <a:pt x="740" y="613"/>
                    <a:pt x="738" y="612"/>
                    <a:pt x="736" y="611"/>
                  </a:cubicBezTo>
                  <a:cubicBezTo>
                    <a:pt x="716" y="595"/>
                    <a:pt x="701" y="579"/>
                    <a:pt x="679" y="594"/>
                  </a:cubicBezTo>
                  <a:cubicBezTo>
                    <a:pt x="677" y="593"/>
                    <a:pt x="674" y="592"/>
                    <a:pt x="672" y="592"/>
                  </a:cubicBezTo>
                  <a:cubicBezTo>
                    <a:pt x="664" y="589"/>
                    <a:pt x="657" y="587"/>
                    <a:pt x="650" y="583"/>
                  </a:cubicBezTo>
                  <a:cubicBezTo>
                    <a:pt x="638" y="576"/>
                    <a:pt x="642" y="556"/>
                    <a:pt x="633" y="546"/>
                  </a:cubicBezTo>
                  <a:cubicBezTo>
                    <a:pt x="631" y="544"/>
                    <a:pt x="629" y="542"/>
                    <a:pt x="627" y="540"/>
                  </a:cubicBezTo>
                  <a:cubicBezTo>
                    <a:pt x="615" y="532"/>
                    <a:pt x="602" y="526"/>
                    <a:pt x="588" y="533"/>
                  </a:cubicBezTo>
                  <a:cubicBezTo>
                    <a:pt x="588" y="537"/>
                    <a:pt x="588" y="544"/>
                    <a:pt x="584" y="544"/>
                  </a:cubicBezTo>
                  <a:cubicBezTo>
                    <a:pt x="545" y="556"/>
                    <a:pt x="545" y="517"/>
                    <a:pt x="525" y="499"/>
                  </a:cubicBezTo>
                  <a:cubicBezTo>
                    <a:pt x="522" y="498"/>
                    <a:pt x="520" y="498"/>
                    <a:pt x="518" y="498"/>
                  </a:cubicBezTo>
                  <a:cubicBezTo>
                    <a:pt x="515" y="498"/>
                    <a:pt x="513" y="498"/>
                    <a:pt x="511" y="498"/>
                  </a:cubicBezTo>
                  <a:cubicBezTo>
                    <a:pt x="508" y="498"/>
                    <a:pt x="506" y="498"/>
                    <a:pt x="503" y="499"/>
                  </a:cubicBezTo>
                  <a:cubicBezTo>
                    <a:pt x="494" y="513"/>
                    <a:pt x="491" y="548"/>
                    <a:pt x="467" y="541"/>
                  </a:cubicBezTo>
                  <a:cubicBezTo>
                    <a:pt x="456" y="537"/>
                    <a:pt x="452" y="517"/>
                    <a:pt x="431" y="516"/>
                  </a:cubicBezTo>
                  <a:cubicBezTo>
                    <a:pt x="428" y="517"/>
                    <a:pt x="426" y="518"/>
                    <a:pt x="423" y="518"/>
                  </a:cubicBezTo>
                  <a:cubicBezTo>
                    <a:pt x="421" y="519"/>
                    <a:pt x="419" y="520"/>
                    <a:pt x="417" y="521"/>
                  </a:cubicBezTo>
                  <a:cubicBezTo>
                    <a:pt x="415" y="522"/>
                    <a:pt x="413" y="522"/>
                    <a:pt x="411" y="523"/>
                  </a:cubicBezTo>
                  <a:cubicBezTo>
                    <a:pt x="382" y="552"/>
                    <a:pt x="374" y="533"/>
                    <a:pt x="342" y="517"/>
                  </a:cubicBezTo>
                  <a:cubicBezTo>
                    <a:pt x="340" y="517"/>
                    <a:pt x="338" y="518"/>
                    <a:pt x="337" y="520"/>
                  </a:cubicBezTo>
                  <a:cubicBezTo>
                    <a:pt x="335" y="521"/>
                    <a:pt x="334" y="522"/>
                    <a:pt x="333" y="524"/>
                  </a:cubicBezTo>
                  <a:cubicBezTo>
                    <a:pt x="328" y="534"/>
                    <a:pt x="332" y="552"/>
                    <a:pt x="323" y="563"/>
                  </a:cubicBezTo>
                  <a:cubicBezTo>
                    <a:pt x="322" y="565"/>
                    <a:pt x="320" y="567"/>
                    <a:pt x="318" y="568"/>
                  </a:cubicBezTo>
                  <a:cubicBezTo>
                    <a:pt x="308" y="579"/>
                    <a:pt x="294" y="583"/>
                    <a:pt x="277" y="576"/>
                  </a:cubicBezTo>
                  <a:cubicBezTo>
                    <a:pt x="273" y="576"/>
                    <a:pt x="269" y="564"/>
                    <a:pt x="268" y="551"/>
                  </a:cubicBezTo>
                  <a:cubicBezTo>
                    <a:pt x="268" y="548"/>
                    <a:pt x="267" y="546"/>
                    <a:pt x="266" y="543"/>
                  </a:cubicBezTo>
                  <a:cubicBezTo>
                    <a:pt x="263" y="536"/>
                    <a:pt x="258" y="530"/>
                    <a:pt x="249" y="527"/>
                  </a:cubicBezTo>
                  <a:cubicBezTo>
                    <a:pt x="246" y="526"/>
                    <a:pt x="244" y="525"/>
                    <a:pt x="241" y="524"/>
                  </a:cubicBezTo>
                  <a:cubicBezTo>
                    <a:pt x="236" y="522"/>
                    <a:pt x="231" y="520"/>
                    <a:pt x="226" y="518"/>
                  </a:cubicBezTo>
                  <a:cubicBezTo>
                    <a:pt x="224" y="518"/>
                    <a:pt x="221" y="517"/>
                    <a:pt x="219" y="517"/>
                  </a:cubicBezTo>
                  <a:cubicBezTo>
                    <a:pt x="216" y="517"/>
                    <a:pt x="213" y="517"/>
                    <a:pt x="210" y="517"/>
                  </a:cubicBezTo>
                  <a:cubicBezTo>
                    <a:pt x="187" y="525"/>
                    <a:pt x="203" y="556"/>
                    <a:pt x="181" y="565"/>
                  </a:cubicBezTo>
                  <a:cubicBezTo>
                    <a:pt x="178" y="566"/>
                    <a:pt x="176" y="567"/>
                    <a:pt x="174" y="568"/>
                  </a:cubicBezTo>
                  <a:cubicBezTo>
                    <a:pt x="167" y="570"/>
                    <a:pt x="159" y="571"/>
                    <a:pt x="152" y="568"/>
                  </a:cubicBezTo>
                  <a:cubicBezTo>
                    <a:pt x="150" y="567"/>
                    <a:pt x="147" y="565"/>
                    <a:pt x="145" y="564"/>
                  </a:cubicBezTo>
                  <a:cubicBezTo>
                    <a:pt x="142" y="563"/>
                    <a:pt x="139" y="562"/>
                    <a:pt x="137" y="560"/>
                  </a:cubicBezTo>
                  <a:cubicBezTo>
                    <a:pt x="135" y="558"/>
                    <a:pt x="133" y="556"/>
                    <a:pt x="132" y="555"/>
                  </a:cubicBezTo>
                  <a:cubicBezTo>
                    <a:pt x="113" y="533"/>
                    <a:pt x="86" y="556"/>
                    <a:pt x="63" y="548"/>
                  </a:cubicBezTo>
                  <a:cubicBezTo>
                    <a:pt x="61" y="547"/>
                    <a:pt x="59" y="547"/>
                    <a:pt x="57" y="546"/>
                  </a:cubicBezTo>
                  <a:cubicBezTo>
                    <a:pt x="55" y="545"/>
                    <a:pt x="53" y="545"/>
                    <a:pt x="51" y="544"/>
                  </a:cubicBezTo>
                  <a:cubicBezTo>
                    <a:pt x="35" y="529"/>
                    <a:pt x="0" y="548"/>
                    <a:pt x="8" y="529"/>
                  </a:cubicBezTo>
                  <a:cubicBezTo>
                    <a:pt x="16" y="513"/>
                    <a:pt x="28" y="490"/>
                    <a:pt x="42" y="479"/>
                  </a:cubicBezTo>
                  <a:cubicBezTo>
                    <a:pt x="44" y="478"/>
                    <a:pt x="47" y="477"/>
                    <a:pt x="49" y="477"/>
                  </a:cubicBezTo>
                  <a:cubicBezTo>
                    <a:pt x="51" y="476"/>
                    <a:pt x="53" y="474"/>
                    <a:pt x="54" y="473"/>
                  </a:cubicBezTo>
                  <a:cubicBezTo>
                    <a:pt x="56" y="472"/>
                    <a:pt x="57" y="471"/>
                    <a:pt x="59" y="470"/>
                  </a:cubicBezTo>
                  <a:cubicBezTo>
                    <a:pt x="61" y="468"/>
                    <a:pt x="63" y="466"/>
                    <a:pt x="65" y="463"/>
                  </a:cubicBezTo>
                  <a:cubicBezTo>
                    <a:pt x="66" y="461"/>
                    <a:pt x="67" y="458"/>
                    <a:pt x="68" y="455"/>
                  </a:cubicBezTo>
                  <a:cubicBezTo>
                    <a:pt x="69" y="453"/>
                    <a:pt x="70" y="451"/>
                    <a:pt x="72" y="449"/>
                  </a:cubicBezTo>
                  <a:cubicBezTo>
                    <a:pt x="79" y="438"/>
                    <a:pt x="90" y="430"/>
                    <a:pt x="101" y="421"/>
                  </a:cubicBezTo>
                  <a:cubicBezTo>
                    <a:pt x="104" y="418"/>
                    <a:pt x="108" y="416"/>
                    <a:pt x="111" y="413"/>
                  </a:cubicBezTo>
                  <a:cubicBezTo>
                    <a:pt x="121" y="400"/>
                    <a:pt x="129" y="385"/>
                    <a:pt x="137" y="371"/>
                  </a:cubicBezTo>
                  <a:cubicBezTo>
                    <a:pt x="139" y="366"/>
                    <a:pt x="142" y="361"/>
                    <a:pt x="144" y="357"/>
                  </a:cubicBezTo>
                  <a:cubicBezTo>
                    <a:pt x="146" y="337"/>
                    <a:pt x="151" y="321"/>
                    <a:pt x="159" y="308"/>
                  </a:cubicBezTo>
                  <a:cubicBezTo>
                    <a:pt x="162" y="303"/>
                    <a:pt x="165" y="299"/>
                    <a:pt x="168" y="294"/>
                  </a:cubicBezTo>
                  <a:cubicBezTo>
                    <a:pt x="170" y="287"/>
                    <a:pt x="174" y="281"/>
                    <a:pt x="179" y="275"/>
                  </a:cubicBezTo>
                  <a:cubicBezTo>
                    <a:pt x="181" y="273"/>
                    <a:pt x="182" y="271"/>
                    <a:pt x="184" y="269"/>
                  </a:cubicBezTo>
                  <a:cubicBezTo>
                    <a:pt x="199" y="249"/>
                    <a:pt x="207" y="226"/>
                    <a:pt x="226" y="210"/>
                  </a:cubicBezTo>
                  <a:cubicBezTo>
                    <a:pt x="226" y="206"/>
                    <a:pt x="226" y="198"/>
                    <a:pt x="226" y="194"/>
                  </a:cubicBezTo>
                  <a:cubicBezTo>
                    <a:pt x="225" y="192"/>
                    <a:pt x="225" y="189"/>
                    <a:pt x="226" y="187"/>
                  </a:cubicBezTo>
                  <a:cubicBezTo>
                    <a:pt x="226" y="171"/>
                    <a:pt x="238" y="156"/>
                    <a:pt x="245" y="145"/>
                  </a:cubicBezTo>
                  <a:cubicBezTo>
                    <a:pt x="246" y="142"/>
                    <a:pt x="247" y="139"/>
                    <a:pt x="249" y="137"/>
                  </a:cubicBezTo>
                  <a:cubicBezTo>
                    <a:pt x="255" y="125"/>
                    <a:pt x="265" y="113"/>
                    <a:pt x="274" y="102"/>
                  </a:cubicBezTo>
                  <a:cubicBezTo>
                    <a:pt x="275" y="100"/>
                    <a:pt x="277" y="97"/>
                    <a:pt x="278" y="95"/>
                  </a:cubicBezTo>
                  <a:cubicBezTo>
                    <a:pt x="293" y="75"/>
                    <a:pt x="307" y="55"/>
                    <a:pt x="316" y="33"/>
                  </a:cubicBezTo>
                  <a:cubicBezTo>
                    <a:pt x="319" y="29"/>
                    <a:pt x="321" y="25"/>
                    <a:pt x="324" y="22"/>
                  </a:cubicBezTo>
                  <a:cubicBezTo>
                    <a:pt x="326" y="18"/>
                    <a:pt x="329" y="15"/>
                    <a:pt x="331" y="12"/>
                  </a:cubicBezTo>
                  <a:cubicBezTo>
                    <a:pt x="335" y="0"/>
                    <a:pt x="354" y="16"/>
                    <a:pt x="364" y="27"/>
                  </a:cubicBezTo>
                  <a:cubicBezTo>
                    <a:pt x="367" y="30"/>
                    <a:pt x="370" y="34"/>
                    <a:pt x="373" y="37"/>
                  </a:cubicBezTo>
                  <a:cubicBezTo>
                    <a:pt x="378" y="44"/>
                    <a:pt x="384" y="51"/>
                    <a:pt x="389" y="58"/>
                  </a:cubicBezTo>
                  <a:cubicBezTo>
                    <a:pt x="392" y="62"/>
                    <a:pt x="395" y="65"/>
                    <a:pt x="398" y="69"/>
                  </a:cubicBezTo>
                  <a:cubicBezTo>
                    <a:pt x="436" y="109"/>
                    <a:pt x="436" y="171"/>
                    <a:pt x="483" y="201"/>
                  </a:cubicBezTo>
                  <a:cubicBezTo>
                    <a:pt x="486" y="204"/>
                    <a:pt x="490" y="207"/>
                    <a:pt x="494" y="210"/>
                  </a:cubicBezTo>
                  <a:cubicBezTo>
                    <a:pt x="519" y="234"/>
                    <a:pt x="542" y="263"/>
                    <a:pt x="565" y="290"/>
                  </a:cubicBezTo>
                  <a:cubicBezTo>
                    <a:pt x="568" y="294"/>
                    <a:pt x="572" y="298"/>
                    <a:pt x="575" y="302"/>
                  </a:cubicBezTo>
                  <a:cubicBezTo>
                    <a:pt x="591" y="350"/>
                    <a:pt x="620" y="384"/>
                    <a:pt x="652" y="417"/>
                  </a:cubicBezTo>
                  <a:cubicBezTo>
                    <a:pt x="656" y="421"/>
                    <a:pt x="660" y="425"/>
                    <a:pt x="664" y="429"/>
                  </a:cubicBezTo>
                  <a:cubicBezTo>
                    <a:pt x="679" y="455"/>
                    <a:pt x="697" y="479"/>
                    <a:pt x="715" y="502"/>
                  </a:cubicBezTo>
                  <a:cubicBezTo>
                    <a:pt x="717" y="505"/>
                    <a:pt x="719" y="507"/>
                    <a:pt x="721" y="509"/>
                  </a:cubicBezTo>
                  <a:cubicBezTo>
                    <a:pt x="724" y="512"/>
                    <a:pt x="728" y="515"/>
                    <a:pt x="731" y="519"/>
                  </a:cubicBezTo>
                  <a:cubicBezTo>
                    <a:pt x="733" y="521"/>
                    <a:pt x="734" y="522"/>
                    <a:pt x="736" y="524"/>
                  </a:cubicBezTo>
                  <a:cubicBezTo>
                    <a:pt x="743" y="534"/>
                    <a:pt x="751" y="543"/>
                    <a:pt x="759" y="552"/>
                  </a:cubicBezTo>
                  <a:cubicBezTo>
                    <a:pt x="760" y="554"/>
                    <a:pt x="762" y="556"/>
                    <a:pt x="764" y="558"/>
                  </a:cubicBezTo>
                  <a:cubicBezTo>
                    <a:pt x="764" y="560"/>
                    <a:pt x="766" y="562"/>
                    <a:pt x="767" y="564"/>
                  </a:cubicBezTo>
                  <a:cubicBezTo>
                    <a:pt x="768" y="566"/>
                    <a:pt x="770" y="568"/>
                    <a:pt x="771" y="569"/>
                  </a:cubicBezTo>
                  <a:cubicBezTo>
                    <a:pt x="782" y="576"/>
                    <a:pt x="802" y="576"/>
                    <a:pt x="809" y="595"/>
                  </a:cubicBezTo>
                  <a:cubicBezTo>
                    <a:pt x="809" y="595"/>
                    <a:pt x="806" y="595"/>
                    <a:pt x="805" y="594"/>
                  </a:cubicBezTo>
                  <a:cubicBezTo>
                    <a:pt x="803" y="593"/>
                    <a:pt x="802" y="593"/>
                    <a:pt x="800" y="59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A8A1F86F-7BF0-4895-9FE9-11655D69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934" y="3403396"/>
              <a:ext cx="1172037" cy="994940"/>
            </a:xfrm>
            <a:custGeom>
              <a:avLst/>
              <a:gdLst>
                <a:gd name="T0" fmla="*/ 590 w 623"/>
                <a:gd name="T1" fmla="*/ 361 h 424"/>
                <a:gd name="T2" fmla="*/ 585 w 623"/>
                <a:gd name="T3" fmla="*/ 368 h 424"/>
                <a:gd name="T4" fmla="*/ 584 w 623"/>
                <a:gd name="T5" fmla="*/ 376 h 424"/>
                <a:gd name="T6" fmla="*/ 580 w 623"/>
                <a:gd name="T7" fmla="*/ 397 h 424"/>
                <a:gd name="T8" fmla="*/ 494 w 623"/>
                <a:gd name="T9" fmla="*/ 354 h 424"/>
                <a:gd name="T10" fmla="*/ 486 w 623"/>
                <a:gd name="T11" fmla="*/ 357 h 424"/>
                <a:gd name="T12" fmla="*/ 478 w 623"/>
                <a:gd name="T13" fmla="*/ 361 h 424"/>
                <a:gd name="T14" fmla="*/ 473 w 623"/>
                <a:gd name="T15" fmla="*/ 365 h 424"/>
                <a:gd name="T16" fmla="*/ 468 w 623"/>
                <a:gd name="T17" fmla="*/ 369 h 424"/>
                <a:gd name="T18" fmla="*/ 424 w 623"/>
                <a:gd name="T19" fmla="*/ 401 h 424"/>
                <a:gd name="T20" fmla="*/ 414 w 623"/>
                <a:gd name="T21" fmla="*/ 363 h 424"/>
                <a:gd name="T22" fmla="*/ 406 w 623"/>
                <a:gd name="T23" fmla="*/ 363 h 424"/>
                <a:gd name="T24" fmla="*/ 374 w 623"/>
                <a:gd name="T25" fmla="*/ 374 h 424"/>
                <a:gd name="T26" fmla="*/ 346 w 623"/>
                <a:gd name="T27" fmla="*/ 368 h 424"/>
                <a:gd name="T28" fmla="*/ 338 w 623"/>
                <a:gd name="T29" fmla="*/ 367 h 424"/>
                <a:gd name="T30" fmla="*/ 332 w 623"/>
                <a:gd name="T31" fmla="*/ 366 h 424"/>
                <a:gd name="T32" fmla="*/ 327 w 623"/>
                <a:gd name="T33" fmla="*/ 367 h 424"/>
                <a:gd name="T34" fmla="*/ 280 w 623"/>
                <a:gd name="T35" fmla="*/ 405 h 424"/>
                <a:gd name="T36" fmla="*/ 258 w 623"/>
                <a:gd name="T37" fmla="*/ 380 h 424"/>
                <a:gd name="T38" fmla="*/ 254 w 623"/>
                <a:gd name="T39" fmla="*/ 376 h 424"/>
                <a:gd name="T40" fmla="*/ 218 w 623"/>
                <a:gd name="T41" fmla="*/ 366 h 424"/>
                <a:gd name="T42" fmla="*/ 204 w 623"/>
                <a:gd name="T43" fmla="*/ 382 h 424"/>
                <a:gd name="T44" fmla="*/ 201 w 623"/>
                <a:gd name="T45" fmla="*/ 389 h 424"/>
                <a:gd name="T46" fmla="*/ 172 w 623"/>
                <a:gd name="T47" fmla="*/ 394 h 424"/>
                <a:gd name="T48" fmla="*/ 166 w 623"/>
                <a:gd name="T49" fmla="*/ 388 h 424"/>
                <a:gd name="T50" fmla="*/ 161 w 623"/>
                <a:gd name="T51" fmla="*/ 384 h 424"/>
                <a:gd name="T52" fmla="*/ 156 w 623"/>
                <a:gd name="T53" fmla="*/ 379 h 424"/>
                <a:gd name="T54" fmla="*/ 121 w 623"/>
                <a:gd name="T55" fmla="*/ 354 h 424"/>
                <a:gd name="T56" fmla="*/ 66 w 623"/>
                <a:gd name="T57" fmla="*/ 398 h 424"/>
                <a:gd name="T58" fmla="*/ 60 w 623"/>
                <a:gd name="T59" fmla="*/ 403 h 424"/>
                <a:gd name="T60" fmla="*/ 8 w 623"/>
                <a:gd name="T61" fmla="*/ 405 h 424"/>
                <a:gd name="T62" fmla="*/ 0 w 623"/>
                <a:gd name="T63" fmla="*/ 417 h 424"/>
                <a:gd name="T64" fmla="*/ 64 w 623"/>
                <a:gd name="T65" fmla="*/ 303 h 424"/>
                <a:gd name="T66" fmla="*/ 69 w 623"/>
                <a:gd name="T67" fmla="*/ 292 h 424"/>
                <a:gd name="T68" fmla="*/ 72 w 623"/>
                <a:gd name="T69" fmla="*/ 282 h 424"/>
                <a:gd name="T70" fmla="*/ 76 w 623"/>
                <a:gd name="T71" fmla="*/ 269 h 424"/>
                <a:gd name="T72" fmla="*/ 82 w 623"/>
                <a:gd name="T73" fmla="*/ 243 h 424"/>
                <a:gd name="T74" fmla="*/ 92 w 623"/>
                <a:gd name="T75" fmla="*/ 234 h 424"/>
                <a:gd name="T76" fmla="*/ 182 w 623"/>
                <a:gd name="T77" fmla="*/ 123 h 424"/>
                <a:gd name="T78" fmla="*/ 192 w 623"/>
                <a:gd name="T79" fmla="*/ 113 h 424"/>
                <a:gd name="T80" fmla="*/ 245 w 623"/>
                <a:gd name="T81" fmla="*/ 64 h 424"/>
                <a:gd name="T82" fmla="*/ 255 w 623"/>
                <a:gd name="T83" fmla="*/ 53 h 424"/>
                <a:gd name="T84" fmla="*/ 264 w 623"/>
                <a:gd name="T85" fmla="*/ 42 h 424"/>
                <a:gd name="T86" fmla="*/ 274 w 623"/>
                <a:gd name="T87" fmla="*/ 30 h 424"/>
                <a:gd name="T88" fmla="*/ 344 w 623"/>
                <a:gd name="T89" fmla="*/ 11 h 424"/>
                <a:gd name="T90" fmla="*/ 356 w 623"/>
                <a:gd name="T91" fmla="*/ 17 h 424"/>
                <a:gd name="T92" fmla="*/ 432 w 623"/>
                <a:gd name="T93" fmla="*/ 146 h 424"/>
                <a:gd name="T94" fmla="*/ 439 w 623"/>
                <a:gd name="T95" fmla="*/ 156 h 424"/>
                <a:gd name="T96" fmla="*/ 446 w 623"/>
                <a:gd name="T97" fmla="*/ 166 h 424"/>
                <a:gd name="T98" fmla="*/ 453 w 623"/>
                <a:gd name="T99" fmla="*/ 177 h 424"/>
                <a:gd name="T100" fmla="*/ 462 w 623"/>
                <a:gd name="T101" fmla="*/ 190 h 424"/>
                <a:gd name="T102" fmla="*/ 483 w 623"/>
                <a:gd name="T103" fmla="*/ 216 h 424"/>
                <a:gd name="T104" fmla="*/ 495 w 623"/>
                <a:gd name="T105" fmla="*/ 228 h 424"/>
                <a:gd name="T106" fmla="*/ 543 w 623"/>
                <a:gd name="T107" fmla="*/ 265 h 424"/>
                <a:gd name="T108" fmla="*/ 552 w 623"/>
                <a:gd name="T109" fmla="*/ 273 h 424"/>
                <a:gd name="T110" fmla="*/ 561 w 623"/>
                <a:gd name="T111" fmla="*/ 283 h 424"/>
                <a:gd name="T112" fmla="*/ 572 w 623"/>
                <a:gd name="T113" fmla="*/ 292 h 424"/>
                <a:gd name="T114" fmla="*/ 577 w 623"/>
                <a:gd name="T115" fmla="*/ 297 h 424"/>
                <a:gd name="T116" fmla="*/ 582 w 623"/>
                <a:gd name="T117" fmla="*/ 302 h 424"/>
                <a:gd name="T118" fmla="*/ 619 w 623"/>
                <a:gd name="T119" fmla="*/ 350 h 424"/>
                <a:gd name="T120" fmla="*/ 595 w 623"/>
                <a:gd name="T121" fmla="*/ 359 h 424"/>
                <a:gd name="T122" fmla="*/ 590 w 623"/>
                <a:gd name="T123" fmla="*/ 361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3" h="424">
                  <a:moveTo>
                    <a:pt x="590" y="361"/>
                  </a:moveTo>
                  <a:cubicBezTo>
                    <a:pt x="588" y="363"/>
                    <a:pt x="586" y="365"/>
                    <a:pt x="585" y="368"/>
                  </a:cubicBezTo>
                  <a:cubicBezTo>
                    <a:pt x="584" y="370"/>
                    <a:pt x="584" y="373"/>
                    <a:pt x="584" y="376"/>
                  </a:cubicBezTo>
                  <a:cubicBezTo>
                    <a:pt x="583" y="387"/>
                    <a:pt x="588" y="397"/>
                    <a:pt x="580" y="397"/>
                  </a:cubicBezTo>
                  <a:cubicBezTo>
                    <a:pt x="545" y="405"/>
                    <a:pt x="533" y="350"/>
                    <a:pt x="494" y="354"/>
                  </a:cubicBezTo>
                  <a:cubicBezTo>
                    <a:pt x="491" y="355"/>
                    <a:pt x="488" y="356"/>
                    <a:pt x="486" y="357"/>
                  </a:cubicBezTo>
                  <a:cubicBezTo>
                    <a:pt x="483" y="358"/>
                    <a:pt x="481" y="359"/>
                    <a:pt x="478" y="361"/>
                  </a:cubicBezTo>
                  <a:cubicBezTo>
                    <a:pt x="476" y="363"/>
                    <a:pt x="475" y="364"/>
                    <a:pt x="473" y="365"/>
                  </a:cubicBezTo>
                  <a:cubicBezTo>
                    <a:pt x="471" y="366"/>
                    <a:pt x="470" y="368"/>
                    <a:pt x="468" y="369"/>
                  </a:cubicBezTo>
                  <a:cubicBezTo>
                    <a:pt x="455" y="382"/>
                    <a:pt x="440" y="424"/>
                    <a:pt x="424" y="401"/>
                  </a:cubicBezTo>
                  <a:cubicBezTo>
                    <a:pt x="416" y="393"/>
                    <a:pt x="444" y="358"/>
                    <a:pt x="414" y="363"/>
                  </a:cubicBezTo>
                  <a:cubicBezTo>
                    <a:pt x="411" y="363"/>
                    <a:pt x="409" y="363"/>
                    <a:pt x="406" y="363"/>
                  </a:cubicBezTo>
                  <a:cubicBezTo>
                    <a:pt x="395" y="364"/>
                    <a:pt x="383" y="369"/>
                    <a:pt x="374" y="374"/>
                  </a:cubicBezTo>
                  <a:cubicBezTo>
                    <a:pt x="366" y="378"/>
                    <a:pt x="358" y="370"/>
                    <a:pt x="346" y="368"/>
                  </a:cubicBezTo>
                  <a:cubicBezTo>
                    <a:pt x="343" y="367"/>
                    <a:pt x="341" y="367"/>
                    <a:pt x="338" y="367"/>
                  </a:cubicBezTo>
                  <a:cubicBezTo>
                    <a:pt x="336" y="366"/>
                    <a:pt x="334" y="366"/>
                    <a:pt x="332" y="366"/>
                  </a:cubicBezTo>
                  <a:cubicBezTo>
                    <a:pt x="331" y="366"/>
                    <a:pt x="329" y="366"/>
                    <a:pt x="327" y="367"/>
                  </a:cubicBezTo>
                  <a:cubicBezTo>
                    <a:pt x="307" y="374"/>
                    <a:pt x="296" y="393"/>
                    <a:pt x="280" y="405"/>
                  </a:cubicBezTo>
                  <a:cubicBezTo>
                    <a:pt x="261" y="413"/>
                    <a:pt x="265" y="397"/>
                    <a:pt x="258" y="380"/>
                  </a:cubicBezTo>
                  <a:cubicBezTo>
                    <a:pt x="257" y="378"/>
                    <a:pt x="255" y="377"/>
                    <a:pt x="254" y="376"/>
                  </a:cubicBezTo>
                  <a:cubicBezTo>
                    <a:pt x="244" y="368"/>
                    <a:pt x="230" y="366"/>
                    <a:pt x="218" y="366"/>
                  </a:cubicBezTo>
                  <a:cubicBezTo>
                    <a:pt x="210" y="368"/>
                    <a:pt x="207" y="375"/>
                    <a:pt x="204" y="382"/>
                  </a:cubicBezTo>
                  <a:cubicBezTo>
                    <a:pt x="203" y="384"/>
                    <a:pt x="202" y="387"/>
                    <a:pt x="201" y="389"/>
                  </a:cubicBezTo>
                  <a:cubicBezTo>
                    <a:pt x="195" y="401"/>
                    <a:pt x="183" y="401"/>
                    <a:pt x="172" y="394"/>
                  </a:cubicBezTo>
                  <a:cubicBezTo>
                    <a:pt x="170" y="392"/>
                    <a:pt x="168" y="390"/>
                    <a:pt x="166" y="388"/>
                  </a:cubicBezTo>
                  <a:cubicBezTo>
                    <a:pt x="164" y="387"/>
                    <a:pt x="163" y="385"/>
                    <a:pt x="161" y="384"/>
                  </a:cubicBezTo>
                  <a:cubicBezTo>
                    <a:pt x="159" y="382"/>
                    <a:pt x="158" y="381"/>
                    <a:pt x="156" y="379"/>
                  </a:cubicBezTo>
                  <a:cubicBezTo>
                    <a:pt x="144" y="366"/>
                    <a:pt x="132" y="358"/>
                    <a:pt x="121" y="354"/>
                  </a:cubicBezTo>
                  <a:cubicBezTo>
                    <a:pt x="94" y="343"/>
                    <a:pt x="74" y="374"/>
                    <a:pt x="66" y="398"/>
                  </a:cubicBezTo>
                  <a:cubicBezTo>
                    <a:pt x="64" y="400"/>
                    <a:pt x="62" y="402"/>
                    <a:pt x="60" y="403"/>
                  </a:cubicBezTo>
                  <a:cubicBezTo>
                    <a:pt x="48" y="413"/>
                    <a:pt x="33" y="417"/>
                    <a:pt x="8" y="405"/>
                  </a:cubicBezTo>
                  <a:cubicBezTo>
                    <a:pt x="8" y="405"/>
                    <a:pt x="4" y="413"/>
                    <a:pt x="0" y="417"/>
                  </a:cubicBezTo>
                  <a:cubicBezTo>
                    <a:pt x="39" y="389"/>
                    <a:pt x="43" y="343"/>
                    <a:pt x="64" y="303"/>
                  </a:cubicBezTo>
                  <a:cubicBezTo>
                    <a:pt x="65" y="300"/>
                    <a:pt x="67" y="296"/>
                    <a:pt x="69" y="292"/>
                  </a:cubicBezTo>
                  <a:cubicBezTo>
                    <a:pt x="70" y="289"/>
                    <a:pt x="71" y="285"/>
                    <a:pt x="72" y="282"/>
                  </a:cubicBezTo>
                  <a:cubicBezTo>
                    <a:pt x="74" y="277"/>
                    <a:pt x="75" y="273"/>
                    <a:pt x="76" y="269"/>
                  </a:cubicBezTo>
                  <a:cubicBezTo>
                    <a:pt x="79" y="260"/>
                    <a:pt x="81" y="252"/>
                    <a:pt x="82" y="243"/>
                  </a:cubicBezTo>
                  <a:cubicBezTo>
                    <a:pt x="85" y="239"/>
                    <a:pt x="88" y="236"/>
                    <a:pt x="92" y="234"/>
                  </a:cubicBezTo>
                  <a:cubicBezTo>
                    <a:pt x="140" y="210"/>
                    <a:pt x="148" y="156"/>
                    <a:pt x="182" y="123"/>
                  </a:cubicBezTo>
                  <a:cubicBezTo>
                    <a:pt x="185" y="119"/>
                    <a:pt x="188" y="116"/>
                    <a:pt x="192" y="113"/>
                  </a:cubicBezTo>
                  <a:cubicBezTo>
                    <a:pt x="213" y="99"/>
                    <a:pt x="229" y="82"/>
                    <a:pt x="245" y="64"/>
                  </a:cubicBezTo>
                  <a:cubicBezTo>
                    <a:pt x="248" y="61"/>
                    <a:pt x="251" y="57"/>
                    <a:pt x="255" y="53"/>
                  </a:cubicBezTo>
                  <a:cubicBezTo>
                    <a:pt x="258" y="50"/>
                    <a:pt x="261" y="46"/>
                    <a:pt x="264" y="42"/>
                  </a:cubicBezTo>
                  <a:cubicBezTo>
                    <a:pt x="267" y="38"/>
                    <a:pt x="270" y="34"/>
                    <a:pt x="274" y="30"/>
                  </a:cubicBezTo>
                  <a:cubicBezTo>
                    <a:pt x="287" y="8"/>
                    <a:pt x="319" y="0"/>
                    <a:pt x="344" y="11"/>
                  </a:cubicBezTo>
                  <a:cubicBezTo>
                    <a:pt x="348" y="12"/>
                    <a:pt x="352" y="15"/>
                    <a:pt x="356" y="17"/>
                  </a:cubicBezTo>
                  <a:cubicBezTo>
                    <a:pt x="393" y="51"/>
                    <a:pt x="401" y="105"/>
                    <a:pt x="432" y="146"/>
                  </a:cubicBezTo>
                  <a:cubicBezTo>
                    <a:pt x="435" y="150"/>
                    <a:pt x="437" y="153"/>
                    <a:pt x="439" y="156"/>
                  </a:cubicBezTo>
                  <a:cubicBezTo>
                    <a:pt x="441" y="159"/>
                    <a:pt x="444" y="163"/>
                    <a:pt x="446" y="166"/>
                  </a:cubicBezTo>
                  <a:cubicBezTo>
                    <a:pt x="448" y="170"/>
                    <a:pt x="450" y="174"/>
                    <a:pt x="453" y="177"/>
                  </a:cubicBezTo>
                  <a:cubicBezTo>
                    <a:pt x="456" y="182"/>
                    <a:pt x="459" y="186"/>
                    <a:pt x="462" y="190"/>
                  </a:cubicBezTo>
                  <a:cubicBezTo>
                    <a:pt x="468" y="200"/>
                    <a:pt x="476" y="208"/>
                    <a:pt x="483" y="216"/>
                  </a:cubicBezTo>
                  <a:cubicBezTo>
                    <a:pt x="487" y="220"/>
                    <a:pt x="491" y="224"/>
                    <a:pt x="495" y="228"/>
                  </a:cubicBezTo>
                  <a:cubicBezTo>
                    <a:pt x="509" y="241"/>
                    <a:pt x="527" y="252"/>
                    <a:pt x="543" y="265"/>
                  </a:cubicBezTo>
                  <a:cubicBezTo>
                    <a:pt x="546" y="268"/>
                    <a:pt x="549" y="270"/>
                    <a:pt x="552" y="273"/>
                  </a:cubicBezTo>
                  <a:cubicBezTo>
                    <a:pt x="555" y="277"/>
                    <a:pt x="558" y="280"/>
                    <a:pt x="561" y="283"/>
                  </a:cubicBezTo>
                  <a:cubicBezTo>
                    <a:pt x="565" y="286"/>
                    <a:pt x="569" y="289"/>
                    <a:pt x="572" y="292"/>
                  </a:cubicBezTo>
                  <a:cubicBezTo>
                    <a:pt x="574" y="294"/>
                    <a:pt x="575" y="295"/>
                    <a:pt x="577" y="297"/>
                  </a:cubicBezTo>
                  <a:cubicBezTo>
                    <a:pt x="578" y="299"/>
                    <a:pt x="580" y="300"/>
                    <a:pt x="582" y="302"/>
                  </a:cubicBezTo>
                  <a:cubicBezTo>
                    <a:pt x="595" y="315"/>
                    <a:pt x="615" y="331"/>
                    <a:pt x="619" y="350"/>
                  </a:cubicBezTo>
                  <a:cubicBezTo>
                    <a:pt x="623" y="370"/>
                    <a:pt x="603" y="354"/>
                    <a:pt x="595" y="359"/>
                  </a:cubicBezTo>
                  <a:cubicBezTo>
                    <a:pt x="594" y="360"/>
                    <a:pt x="592" y="360"/>
                    <a:pt x="590" y="3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xmlns="" id="{29E9EFE2-16B4-4FB5-A365-FDC8C06D4259}"/>
              </a:ext>
            </a:extLst>
          </p:cNvPr>
          <p:cNvGrpSpPr/>
          <p:nvPr/>
        </p:nvGrpSpPr>
        <p:grpSpPr>
          <a:xfrm>
            <a:off x="686880" y="2055546"/>
            <a:ext cx="1960553" cy="863315"/>
            <a:chOff x="3233963" y="1954419"/>
            <a:chExt cx="1400520" cy="8633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8051376-D2FB-4452-BF1A-79475A761155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05E51E4-7EFC-4CA9-A90E-B79A2AD58020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56">
            <a:extLst>
              <a:ext uri="{FF2B5EF4-FFF2-40B4-BE49-F238E27FC236}">
                <a16:creationId xmlns:a16="http://schemas.microsoft.com/office/drawing/2014/main" xmlns="" id="{9D81B542-CCA1-4567-8129-4FAC314F4D78}"/>
              </a:ext>
            </a:extLst>
          </p:cNvPr>
          <p:cNvGrpSpPr/>
          <p:nvPr/>
        </p:nvGrpSpPr>
        <p:grpSpPr>
          <a:xfrm>
            <a:off x="4322560" y="2643108"/>
            <a:ext cx="1960553" cy="863315"/>
            <a:chOff x="3233963" y="1954419"/>
            <a:chExt cx="1400520" cy="8633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63A8B55-A40E-4735-949F-63924894A6C4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F45C2CF-62D7-4EA8-8DED-092C7CCCB1E1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61">
            <a:extLst>
              <a:ext uri="{FF2B5EF4-FFF2-40B4-BE49-F238E27FC236}">
                <a16:creationId xmlns:a16="http://schemas.microsoft.com/office/drawing/2014/main" xmlns="" id="{3BC3B8B2-FB24-4837-B915-2FE956978240}"/>
              </a:ext>
            </a:extLst>
          </p:cNvPr>
          <p:cNvGrpSpPr/>
          <p:nvPr/>
        </p:nvGrpSpPr>
        <p:grpSpPr>
          <a:xfrm>
            <a:off x="9538836" y="2586646"/>
            <a:ext cx="1960553" cy="863315"/>
            <a:chOff x="3233963" y="1954419"/>
            <a:chExt cx="1400520" cy="8633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14DA2EE-90A7-4BB5-A346-3952612AFD50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1E58047-01B3-4BB4-A3B9-E367F9083998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66">
            <a:extLst>
              <a:ext uri="{FF2B5EF4-FFF2-40B4-BE49-F238E27FC236}">
                <a16:creationId xmlns:a16="http://schemas.microsoft.com/office/drawing/2014/main" xmlns="" id="{8E0D3620-E1A0-4A31-B821-F02A14E180CF}"/>
              </a:ext>
            </a:extLst>
          </p:cNvPr>
          <p:cNvGrpSpPr/>
          <p:nvPr/>
        </p:nvGrpSpPr>
        <p:grpSpPr>
          <a:xfrm>
            <a:off x="7825382" y="1569710"/>
            <a:ext cx="1960553" cy="863315"/>
            <a:chOff x="3233963" y="1954419"/>
            <a:chExt cx="1400520" cy="86331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B4AA4B3-41E6-4614-A8B6-3FDD6FFC2DA1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E348DA8-C14F-4AB1-BD24-9A6E9BCFE31A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56">
            <a:extLst>
              <a:ext uri="{FF2B5EF4-FFF2-40B4-BE49-F238E27FC236}">
                <a16:creationId xmlns:a16="http://schemas.microsoft.com/office/drawing/2014/main" xmlns="" id="{B0AE5087-2450-43B5-8D02-F4E53D4928CC}"/>
              </a:ext>
            </a:extLst>
          </p:cNvPr>
          <p:cNvGrpSpPr/>
          <p:nvPr/>
        </p:nvGrpSpPr>
        <p:grpSpPr>
          <a:xfrm>
            <a:off x="6434389" y="2392559"/>
            <a:ext cx="1960553" cy="863315"/>
            <a:chOff x="3233963" y="1954419"/>
            <a:chExt cx="1400520" cy="86331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E67016F-7DA1-4910-89AE-0BE5A006E474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711498-C739-4E92-8745-121088368018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56">
            <a:extLst>
              <a:ext uri="{FF2B5EF4-FFF2-40B4-BE49-F238E27FC236}">
                <a16:creationId xmlns:a16="http://schemas.microsoft.com/office/drawing/2014/main" xmlns="" id="{0D2E305B-439A-4A8C-80A4-51965FCDD39B}"/>
              </a:ext>
            </a:extLst>
          </p:cNvPr>
          <p:cNvGrpSpPr/>
          <p:nvPr/>
        </p:nvGrpSpPr>
        <p:grpSpPr>
          <a:xfrm>
            <a:off x="2993652" y="1706824"/>
            <a:ext cx="1960553" cy="863315"/>
            <a:chOff x="3233963" y="1954419"/>
            <a:chExt cx="1400520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B6619E7-84D5-4ECA-BB5C-674059B717A8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D9E6DCB-5768-4FFE-8288-3E7DA0F75F54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A237A121-312F-493D-8D3B-827DA6C17BA9}"/>
              </a:ext>
            </a:extLst>
          </p:cNvPr>
          <p:cNvGrpSpPr/>
          <p:nvPr/>
        </p:nvGrpSpPr>
        <p:grpSpPr>
          <a:xfrm>
            <a:off x="1911434" y="3516102"/>
            <a:ext cx="441482" cy="544983"/>
            <a:chOff x="4508471" y="4738763"/>
            <a:chExt cx="816564" cy="1008000"/>
          </a:xfrm>
          <a:solidFill>
            <a:schemeClr val="accent1">
              <a:lumMod val="50000"/>
            </a:schemeClr>
          </a:solidFill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63F5012B-C9AA-4D2E-A30C-8E56CD2D8743}"/>
                </a:ext>
              </a:extLst>
            </p:cNvPr>
            <p:cNvSpPr/>
            <p:nvPr/>
          </p:nvSpPr>
          <p:spPr>
            <a:xfrm>
              <a:off x="4858871" y="4738763"/>
              <a:ext cx="95333" cy="10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601BB691-127C-4CF3-8EDC-B0A2CCB4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471" y="4871479"/>
              <a:ext cx="816564" cy="378478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1252FCE-1DC3-4DA8-BD38-99D86F6D98F6}"/>
              </a:ext>
            </a:extLst>
          </p:cNvPr>
          <p:cNvGrpSpPr/>
          <p:nvPr/>
        </p:nvGrpSpPr>
        <p:grpSpPr>
          <a:xfrm>
            <a:off x="3148124" y="3740700"/>
            <a:ext cx="441482" cy="544983"/>
            <a:chOff x="4508471" y="4738763"/>
            <a:chExt cx="816564" cy="1008000"/>
          </a:xfrm>
          <a:solidFill>
            <a:schemeClr val="accent1">
              <a:lumMod val="50000"/>
            </a:schemeClr>
          </a:solidFill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1DA5DDB0-D69B-4DD3-849B-9D9889072494}"/>
                </a:ext>
              </a:extLst>
            </p:cNvPr>
            <p:cNvSpPr/>
            <p:nvPr/>
          </p:nvSpPr>
          <p:spPr>
            <a:xfrm>
              <a:off x="4858871" y="4738763"/>
              <a:ext cx="95333" cy="10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84DA9B6D-2CC1-4FD7-9863-E7337ACF0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471" y="4871479"/>
              <a:ext cx="816564" cy="378478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29698939-9F58-461C-B03E-AE86B0BF286C}"/>
              </a:ext>
            </a:extLst>
          </p:cNvPr>
          <p:cNvGrpSpPr/>
          <p:nvPr/>
        </p:nvGrpSpPr>
        <p:grpSpPr>
          <a:xfrm>
            <a:off x="4884587" y="3929668"/>
            <a:ext cx="441482" cy="544983"/>
            <a:chOff x="4508471" y="4738763"/>
            <a:chExt cx="816564" cy="1008000"/>
          </a:xfrm>
          <a:solidFill>
            <a:schemeClr val="accent1">
              <a:lumMod val="50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00E48412-F74E-42CB-BB24-15BFE299F755}"/>
                </a:ext>
              </a:extLst>
            </p:cNvPr>
            <p:cNvSpPr/>
            <p:nvPr/>
          </p:nvSpPr>
          <p:spPr>
            <a:xfrm>
              <a:off x="4858871" y="4738763"/>
              <a:ext cx="95333" cy="10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xmlns="" id="{BB955146-8467-4640-A68B-3666C6109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471" y="4871479"/>
              <a:ext cx="816564" cy="378478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9AB0EE98-27BE-4006-B815-65E548D04CCF}"/>
              </a:ext>
            </a:extLst>
          </p:cNvPr>
          <p:cNvGrpSpPr/>
          <p:nvPr/>
        </p:nvGrpSpPr>
        <p:grpSpPr>
          <a:xfrm>
            <a:off x="6226501" y="3812454"/>
            <a:ext cx="441482" cy="544983"/>
            <a:chOff x="4508471" y="4738763"/>
            <a:chExt cx="816564" cy="1008000"/>
          </a:xfrm>
          <a:solidFill>
            <a:schemeClr val="accent1">
              <a:lumMod val="50000"/>
            </a:schemeClr>
          </a:solidFill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8D363728-5C43-41F5-8293-42ADCC341565}"/>
                </a:ext>
              </a:extLst>
            </p:cNvPr>
            <p:cNvSpPr/>
            <p:nvPr/>
          </p:nvSpPr>
          <p:spPr>
            <a:xfrm>
              <a:off x="4858871" y="4738763"/>
              <a:ext cx="95333" cy="10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xmlns="" id="{DC83F9F5-E746-4674-B6F3-E849E9CA3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471" y="4871479"/>
              <a:ext cx="816564" cy="378478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223E980-3E27-451C-9644-EAA5BCAABDE0}"/>
              </a:ext>
            </a:extLst>
          </p:cNvPr>
          <p:cNvGrpSpPr/>
          <p:nvPr/>
        </p:nvGrpSpPr>
        <p:grpSpPr>
          <a:xfrm>
            <a:off x="8300877" y="3053770"/>
            <a:ext cx="441482" cy="544983"/>
            <a:chOff x="4508471" y="4738763"/>
            <a:chExt cx="816564" cy="1008000"/>
          </a:xfrm>
          <a:solidFill>
            <a:schemeClr val="accent1">
              <a:lumMod val="50000"/>
            </a:schemeClr>
          </a:solidFill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BC18DECA-9625-47AC-B17B-1A66B6B8EE85}"/>
                </a:ext>
              </a:extLst>
            </p:cNvPr>
            <p:cNvSpPr/>
            <p:nvPr/>
          </p:nvSpPr>
          <p:spPr>
            <a:xfrm>
              <a:off x="4858871" y="4738763"/>
              <a:ext cx="95333" cy="10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xmlns="" id="{9EE5A0ED-BE38-40F4-BB8C-78A4A3830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471" y="4871479"/>
              <a:ext cx="816564" cy="378478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317F54E8-3FAD-4200-AE60-519C95F11F75}"/>
              </a:ext>
            </a:extLst>
          </p:cNvPr>
          <p:cNvGrpSpPr/>
          <p:nvPr/>
        </p:nvGrpSpPr>
        <p:grpSpPr>
          <a:xfrm>
            <a:off x="10754319" y="4764307"/>
            <a:ext cx="441482" cy="544983"/>
            <a:chOff x="4508471" y="4738763"/>
            <a:chExt cx="816564" cy="1008000"/>
          </a:xfrm>
          <a:solidFill>
            <a:schemeClr val="accent1">
              <a:lumMod val="50000"/>
            </a:schemeClr>
          </a:solidFill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10A426B4-F865-4C70-8490-825E377E2434}"/>
                </a:ext>
              </a:extLst>
            </p:cNvPr>
            <p:cNvSpPr/>
            <p:nvPr/>
          </p:nvSpPr>
          <p:spPr>
            <a:xfrm>
              <a:off x="4858871" y="4738763"/>
              <a:ext cx="95333" cy="10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xmlns="" id="{B6AF1B84-0F49-4543-BEA6-ECD42EB10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471" y="4871479"/>
              <a:ext cx="816564" cy="378478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xmlns="" id="{0DEBC1E3-BEDA-483F-938A-A70D6F13A4DA}"/>
              </a:ext>
            </a:extLst>
          </p:cNvPr>
          <p:cNvSpPr/>
          <p:nvPr/>
        </p:nvSpPr>
        <p:spPr>
          <a:xfrm>
            <a:off x="-17929" y="3944471"/>
            <a:ext cx="12227859" cy="2581835"/>
          </a:xfrm>
          <a:custGeom>
            <a:avLst/>
            <a:gdLst>
              <a:gd name="connsiteX0" fmla="*/ 0 w 12174071"/>
              <a:gd name="connsiteY0" fmla="*/ 1792941 h 2537011"/>
              <a:gd name="connsiteX1" fmla="*/ 1972235 w 12174071"/>
              <a:gd name="connsiteY1" fmla="*/ 977153 h 2537011"/>
              <a:gd name="connsiteX2" fmla="*/ 2976282 w 12174071"/>
              <a:gd name="connsiteY2" fmla="*/ 1532964 h 2537011"/>
              <a:gd name="connsiteX3" fmla="*/ 3514165 w 12174071"/>
              <a:gd name="connsiteY3" fmla="*/ 744070 h 2537011"/>
              <a:gd name="connsiteX4" fmla="*/ 4329953 w 12174071"/>
              <a:gd name="connsiteY4" fmla="*/ 1416423 h 2537011"/>
              <a:gd name="connsiteX5" fmla="*/ 4984376 w 12174071"/>
              <a:gd name="connsiteY5" fmla="*/ 833717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976282 w 12174071"/>
              <a:gd name="connsiteY2" fmla="*/ 1532964 h 2537011"/>
              <a:gd name="connsiteX3" fmla="*/ 3514165 w 12174071"/>
              <a:gd name="connsiteY3" fmla="*/ 744070 h 2537011"/>
              <a:gd name="connsiteX4" fmla="*/ 4329953 w 12174071"/>
              <a:gd name="connsiteY4" fmla="*/ 1416423 h 2537011"/>
              <a:gd name="connsiteX5" fmla="*/ 4984376 w 12174071"/>
              <a:gd name="connsiteY5" fmla="*/ 833717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994212 w 12174071"/>
              <a:gd name="connsiteY2" fmla="*/ 1246094 h 2537011"/>
              <a:gd name="connsiteX3" fmla="*/ 3514165 w 12174071"/>
              <a:gd name="connsiteY3" fmla="*/ 744070 h 2537011"/>
              <a:gd name="connsiteX4" fmla="*/ 4329953 w 12174071"/>
              <a:gd name="connsiteY4" fmla="*/ 1416423 h 2537011"/>
              <a:gd name="connsiteX5" fmla="*/ 4984376 w 12174071"/>
              <a:gd name="connsiteY5" fmla="*/ 833717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994212 w 12174071"/>
              <a:gd name="connsiteY2" fmla="*/ 1246094 h 2537011"/>
              <a:gd name="connsiteX3" fmla="*/ 3379695 w 12174071"/>
              <a:gd name="connsiteY3" fmla="*/ 654423 h 2537011"/>
              <a:gd name="connsiteX4" fmla="*/ 4329953 w 12174071"/>
              <a:gd name="connsiteY4" fmla="*/ 1416423 h 2537011"/>
              <a:gd name="connsiteX5" fmla="*/ 4984376 w 12174071"/>
              <a:gd name="connsiteY5" fmla="*/ 833717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329953 w 12174071"/>
              <a:gd name="connsiteY4" fmla="*/ 1416423 h 2537011"/>
              <a:gd name="connsiteX5" fmla="*/ 4984376 w 12174071"/>
              <a:gd name="connsiteY5" fmla="*/ 833717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4984376 w 12174071"/>
              <a:gd name="connsiteY5" fmla="*/ 833717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5020235 w 12174071"/>
              <a:gd name="connsiteY5" fmla="*/ 824753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5020235 w 12174071"/>
              <a:gd name="connsiteY5" fmla="*/ 824753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35906 w 12174071"/>
              <a:gd name="connsiteY8" fmla="*/ 1264023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5020235 w 12174071"/>
              <a:gd name="connsiteY5" fmla="*/ 824753 h 2537011"/>
              <a:gd name="connsiteX6" fmla="*/ 5620871 w 12174071"/>
              <a:gd name="connsiteY6" fmla="*/ 1541929 h 2537011"/>
              <a:gd name="connsiteX7" fmla="*/ 6400800 w 12174071"/>
              <a:gd name="connsiteY7" fmla="*/ 699247 h 2537011"/>
              <a:gd name="connsiteX8" fmla="*/ 7189694 w 12174071"/>
              <a:gd name="connsiteY8" fmla="*/ 1255058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5020235 w 12174071"/>
              <a:gd name="connsiteY5" fmla="*/ 824753 h 2537011"/>
              <a:gd name="connsiteX6" fmla="*/ 5620871 w 12174071"/>
              <a:gd name="connsiteY6" fmla="*/ 1541929 h 2537011"/>
              <a:gd name="connsiteX7" fmla="*/ 6445624 w 12174071"/>
              <a:gd name="connsiteY7" fmla="*/ 699247 h 2537011"/>
              <a:gd name="connsiteX8" fmla="*/ 7189694 w 12174071"/>
              <a:gd name="connsiteY8" fmla="*/ 1255058 h 2537011"/>
              <a:gd name="connsiteX9" fmla="*/ 8498541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5020235 w 12174071"/>
              <a:gd name="connsiteY5" fmla="*/ 824753 h 2537011"/>
              <a:gd name="connsiteX6" fmla="*/ 5620871 w 12174071"/>
              <a:gd name="connsiteY6" fmla="*/ 1541929 h 2537011"/>
              <a:gd name="connsiteX7" fmla="*/ 6445624 w 12174071"/>
              <a:gd name="connsiteY7" fmla="*/ 699247 h 2537011"/>
              <a:gd name="connsiteX8" fmla="*/ 7189694 w 12174071"/>
              <a:gd name="connsiteY8" fmla="*/ 1255058 h 2537011"/>
              <a:gd name="connsiteX9" fmla="*/ 8588188 w 12174071"/>
              <a:gd name="connsiteY9" fmla="*/ 0 h 2537011"/>
              <a:gd name="connsiteX10" fmla="*/ 10345271 w 12174071"/>
              <a:gd name="connsiteY10" fmla="*/ 2142564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5020235 w 12174071"/>
              <a:gd name="connsiteY5" fmla="*/ 824753 h 2537011"/>
              <a:gd name="connsiteX6" fmla="*/ 5620871 w 12174071"/>
              <a:gd name="connsiteY6" fmla="*/ 1541929 h 2537011"/>
              <a:gd name="connsiteX7" fmla="*/ 6445624 w 12174071"/>
              <a:gd name="connsiteY7" fmla="*/ 699247 h 2537011"/>
              <a:gd name="connsiteX8" fmla="*/ 7189694 w 12174071"/>
              <a:gd name="connsiteY8" fmla="*/ 1255058 h 2537011"/>
              <a:gd name="connsiteX9" fmla="*/ 8588188 w 12174071"/>
              <a:gd name="connsiteY9" fmla="*/ 0 h 2537011"/>
              <a:gd name="connsiteX10" fmla="*/ 10354236 w 12174071"/>
              <a:gd name="connsiteY10" fmla="*/ 2259106 h 2537011"/>
              <a:gd name="connsiteX11" fmla="*/ 10972800 w 12174071"/>
              <a:gd name="connsiteY11" fmla="*/ 1568823 h 2537011"/>
              <a:gd name="connsiteX12" fmla="*/ 12174071 w 12174071"/>
              <a:gd name="connsiteY12" fmla="*/ 2537011 h 2537011"/>
              <a:gd name="connsiteX0" fmla="*/ 0 w 12174071"/>
              <a:gd name="connsiteY0" fmla="*/ 1792941 h 2537011"/>
              <a:gd name="connsiteX1" fmla="*/ 1936376 w 12174071"/>
              <a:gd name="connsiteY1" fmla="*/ 968188 h 2537011"/>
              <a:gd name="connsiteX2" fmla="*/ 2877671 w 12174071"/>
              <a:gd name="connsiteY2" fmla="*/ 1246094 h 2537011"/>
              <a:gd name="connsiteX3" fmla="*/ 3379695 w 12174071"/>
              <a:gd name="connsiteY3" fmla="*/ 654423 h 2537011"/>
              <a:gd name="connsiteX4" fmla="*/ 4240306 w 12174071"/>
              <a:gd name="connsiteY4" fmla="*/ 1389529 h 2537011"/>
              <a:gd name="connsiteX5" fmla="*/ 5020235 w 12174071"/>
              <a:gd name="connsiteY5" fmla="*/ 824753 h 2537011"/>
              <a:gd name="connsiteX6" fmla="*/ 5620871 w 12174071"/>
              <a:gd name="connsiteY6" fmla="*/ 1541929 h 2537011"/>
              <a:gd name="connsiteX7" fmla="*/ 6445624 w 12174071"/>
              <a:gd name="connsiteY7" fmla="*/ 699247 h 2537011"/>
              <a:gd name="connsiteX8" fmla="*/ 7189694 w 12174071"/>
              <a:gd name="connsiteY8" fmla="*/ 1255058 h 2537011"/>
              <a:gd name="connsiteX9" fmla="*/ 8588188 w 12174071"/>
              <a:gd name="connsiteY9" fmla="*/ 0 h 2537011"/>
              <a:gd name="connsiteX10" fmla="*/ 10354236 w 12174071"/>
              <a:gd name="connsiteY10" fmla="*/ 2259106 h 2537011"/>
              <a:gd name="connsiteX11" fmla="*/ 10919011 w 12174071"/>
              <a:gd name="connsiteY11" fmla="*/ 1604682 h 2537011"/>
              <a:gd name="connsiteX12" fmla="*/ 12174071 w 12174071"/>
              <a:gd name="connsiteY12" fmla="*/ 2537011 h 2537011"/>
              <a:gd name="connsiteX0" fmla="*/ 0 w 12209930"/>
              <a:gd name="connsiteY0" fmla="*/ 1792941 h 2581835"/>
              <a:gd name="connsiteX1" fmla="*/ 1936376 w 12209930"/>
              <a:gd name="connsiteY1" fmla="*/ 968188 h 2581835"/>
              <a:gd name="connsiteX2" fmla="*/ 2877671 w 12209930"/>
              <a:gd name="connsiteY2" fmla="*/ 1246094 h 2581835"/>
              <a:gd name="connsiteX3" fmla="*/ 3379695 w 12209930"/>
              <a:gd name="connsiteY3" fmla="*/ 654423 h 2581835"/>
              <a:gd name="connsiteX4" fmla="*/ 4240306 w 12209930"/>
              <a:gd name="connsiteY4" fmla="*/ 1389529 h 2581835"/>
              <a:gd name="connsiteX5" fmla="*/ 5020235 w 12209930"/>
              <a:gd name="connsiteY5" fmla="*/ 824753 h 2581835"/>
              <a:gd name="connsiteX6" fmla="*/ 5620871 w 12209930"/>
              <a:gd name="connsiteY6" fmla="*/ 1541929 h 2581835"/>
              <a:gd name="connsiteX7" fmla="*/ 6445624 w 12209930"/>
              <a:gd name="connsiteY7" fmla="*/ 699247 h 2581835"/>
              <a:gd name="connsiteX8" fmla="*/ 7189694 w 12209930"/>
              <a:gd name="connsiteY8" fmla="*/ 1255058 h 2581835"/>
              <a:gd name="connsiteX9" fmla="*/ 8588188 w 12209930"/>
              <a:gd name="connsiteY9" fmla="*/ 0 h 2581835"/>
              <a:gd name="connsiteX10" fmla="*/ 10354236 w 12209930"/>
              <a:gd name="connsiteY10" fmla="*/ 2259106 h 2581835"/>
              <a:gd name="connsiteX11" fmla="*/ 10919011 w 12209930"/>
              <a:gd name="connsiteY11" fmla="*/ 1604682 h 2581835"/>
              <a:gd name="connsiteX12" fmla="*/ 12209930 w 12209930"/>
              <a:gd name="connsiteY12" fmla="*/ 2581835 h 2581835"/>
              <a:gd name="connsiteX0" fmla="*/ 0 w 12209930"/>
              <a:gd name="connsiteY0" fmla="*/ 1792941 h 2581835"/>
              <a:gd name="connsiteX1" fmla="*/ 1936376 w 12209930"/>
              <a:gd name="connsiteY1" fmla="*/ 968188 h 2581835"/>
              <a:gd name="connsiteX2" fmla="*/ 2895601 w 12209930"/>
              <a:gd name="connsiteY2" fmla="*/ 1434353 h 2581835"/>
              <a:gd name="connsiteX3" fmla="*/ 3379695 w 12209930"/>
              <a:gd name="connsiteY3" fmla="*/ 654423 h 2581835"/>
              <a:gd name="connsiteX4" fmla="*/ 4240306 w 12209930"/>
              <a:gd name="connsiteY4" fmla="*/ 1389529 h 2581835"/>
              <a:gd name="connsiteX5" fmla="*/ 5020235 w 12209930"/>
              <a:gd name="connsiteY5" fmla="*/ 824753 h 2581835"/>
              <a:gd name="connsiteX6" fmla="*/ 5620871 w 12209930"/>
              <a:gd name="connsiteY6" fmla="*/ 1541929 h 2581835"/>
              <a:gd name="connsiteX7" fmla="*/ 6445624 w 12209930"/>
              <a:gd name="connsiteY7" fmla="*/ 699247 h 2581835"/>
              <a:gd name="connsiteX8" fmla="*/ 7189694 w 12209930"/>
              <a:gd name="connsiteY8" fmla="*/ 1255058 h 2581835"/>
              <a:gd name="connsiteX9" fmla="*/ 8588188 w 12209930"/>
              <a:gd name="connsiteY9" fmla="*/ 0 h 2581835"/>
              <a:gd name="connsiteX10" fmla="*/ 10354236 w 12209930"/>
              <a:gd name="connsiteY10" fmla="*/ 2259106 h 2581835"/>
              <a:gd name="connsiteX11" fmla="*/ 10919011 w 12209930"/>
              <a:gd name="connsiteY11" fmla="*/ 1604682 h 2581835"/>
              <a:gd name="connsiteX12" fmla="*/ 12209930 w 12209930"/>
              <a:gd name="connsiteY12" fmla="*/ 2581835 h 2581835"/>
              <a:gd name="connsiteX0" fmla="*/ 0 w 12209930"/>
              <a:gd name="connsiteY0" fmla="*/ 1792941 h 2581835"/>
              <a:gd name="connsiteX1" fmla="*/ 1936376 w 12209930"/>
              <a:gd name="connsiteY1" fmla="*/ 968188 h 2581835"/>
              <a:gd name="connsiteX2" fmla="*/ 2895601 w 12209930"/>
              <a:gd name="connsiteY2" fmla="*/ 1434353 h 2581835"/>
              <a:gd name="connsiteX3" fmla="*/ 3379695 w 12209930"/>
              <a:gd name="connsiteY3" fmla="*/ 654423 h 2581835"/>
              <a:gd name="connsiteX4" fmla="*/ 4294094 w 12209930"/>
              <a:gd name="connsiteY4" fmla="*/ 1703294 h 2581835"/>
              <a:gd name="connsiteX5" fmla="*/ 5020235 w 12209930"/>
              <a:gd name="connsiteY5" fmla="*/ 824753 h 2581835"/>
              <a:gd name="connsiteX6" fmla="*/ 5620871 w 12209930"/>
              <a:gd name="connsiteY6" fmla="*/ 1541929 h 2581835"/>
              <a:gd name="connsiteX7" fmla="*/ 6445624 w 12209930"/>
              <a:gd name="connsiteY7" fmla="*/ 699247 h 2581835"/>
              <a:gd name="connsiteX8" fmla="*/ 7189694 w 12209930"/>
              <a:gd name="connsiteY8" fmla="*/ 1255058 h 2581835"/>
              <a:gd name="connsiteX9" fmla="*/ 8588188 w 12209930"/>
              <a:gd name="connsiteY9" fmla="*/ 0 h 2581835"/>
              <a:gd name="connsiteX10" fmla="*/ 10354236 w 12209930"/>
              <a:gd name="connsiteY10" fmla="*/ 2259106 h 2581835"/>
              <a:gd name="connsiteX11" fmla="*/ 10919011 w 12209930"/>
              <a:gd name="connsiteY11" fmla="*/ 1604682 h 2581835"/>
              <a:gd name="connsiteX12" fmla="*/ 12209930 w 12209930"/>
              <a:gd name="connsiteY12" fmla="*/ 2581835 h 2581835"/>
              <a:gd name="connsiteX0" fmla="*/ 0 w 12209930"/>
              <a:gd name="connsiteY0" fmla="*/ 1792941 h 2581835"/>
              <a:gd name="connsiteX1" fmla="*/ 1936376 w 12209930"/>
              <a:gd name="connsiteY1" fmla="*/ 968188 h 2581835"/>
              <a:gd name="connsiteX2" fmla="*/ 2895601 w 12209930"/>
              <a:gd name="connsiteY2" fmla="*/ 1434353 h 2581835"/>
              <a:gd name="connsiteX3" fmla="*/ 3379695 w 12209930"/>
              <a:gd name="connsiteY3" fmla="*/ 654423 h 2581835"/>
              <a:gd name="connsiteX4" fmla="*/ 4294094 w 12209930"/>
              <a:gd name="connsiteY4" fmla="*/ 1703294 h 2581835"/>
              <a:gd name="connsiteX5" fmla="*/ 5020235 w 12209930"/>
              <a:gd name="connsiteY5" fmla="*/ 824753 h 2581835"/>
              <a:gd name="connsiteX6" fmla="*/ 5692588 w 12209930"/>
              <a:gd name="connsiteY6" fmla="*/ 1515035 h 2581835"/>
              <a:gd name="connsiteX7" fmla="*/ 6445624 w 12209930"/>
              <a:gd name="connsiteY7" fmla="*/ 699247 h 2581835"/>
              <a:gd name="connsiteX8" fmla="*/ 7189694 w 12209930"/>
              <a:gd name="connsiteY8" fmla="*/ 1255058 h 2581835"/>
              <a:gd name="connsiteX9" fmla="*/ 8588188 w 12209930"/>
              <a:gd name="connsiteY9" fmla="*/ 0 h 2581835"/>
              <a:gd name="connsiteX10" fmla="*/ 10354236 w 12209930"/>
              <a:gd name="connsiteY10" fmla="*/ 2259106 h 2581835"/>
              <a:gd name="connsiteX11" fmla="*/ 10919011 w 12209930"/>
              <a:gd name="connsiteY11" fmla="*/ 1604682 h 2581835"/>
              <a:gd name="connsiteX12" fmla="*/ 12209930 w 12209930"/>
              <a:gd name="connsiteY12" fmla="*/ 2581835 h 2581835"/>
              <a:gd name="connsiteX0" fmla="*/ 0 w 12209930"/>
              <a:gd name="connsiteY0" fmla="*/ 1792941 h 2581835"/>
              <a:gd name="connsiteX1" fmla="*/ 1936376 w 12209930"/>
              <a:gd name="connsiteY1" fmla="*/ 968188 h 2581835"/>
              <a:gd name="connsiteX2" fmla="*/ 2895601 w 12209930"/>
              <a:gd name="connsiteY2" fmla="*/ 1434353 h 2581835"/>
              <a:gd name="connsiteX3" fmla="*/ 3379695 w 12209930"/>
              <a:gd name="connsiteY3" fmla="*/ 654423 h 2581835"/>
              <a:gd name="connsiteX4" fmla="*/ 4294094 w 12209930"/>
              <a:gd name="connsiteY4" fmla="*/ 1703294 h 2581835"/>
              <a:gd name="connsiteX5" fmla="*/ 5020235 w 12209930"/>
              <a:gd name="connsiteY5" fmla="*/ 824753 h 2581835"/>
              <a:gd name="connsiteX6" fmla="*/ 5585012 w 12209930"/>
              <a:gd name="connsiteY6" fmla="*/ 1506070 h 2581835"/>
              <a:gd name="connsiteX7" fmla="*/ 6445624 w 12209930"/>
              <a:gd name="connsiteY7" fmla="*/ 699247 h 2581835"/>
              <a:gd name="connsiteX8" fmla="*/ 7189694 w 12209930"/>
              <a:gd name="connsiteY8" fmla="*/ 1255058 h 2581835"/>
              <a:gd name="connsiteX9" fmla="*/ 8588188 w 12209930"/>
              <a:gd name="connsiteY9" fmla="*/ 0 h 2581835"/>
              <a:gd name="connsiteX10" fmla="*/ 10354236 w 12209930"/>
              <a:gd name="connsiteY10" fmla="*/ 2259106 h 2581835"/>
              <a:gd name="connsiteX11" fmla="*/ 10919011 w 12209930"/>
              <a:gd name="connsiteY11" fmla="*/ 1604682 h 2581835"/>
              <a:gd name="connsiteX12" fmla="*/ 12209930 w 12209930"/>
              <a:gd name="connsiteY12" fmla="*/ 2581835 h 2581835"/>
              <a:gd name="connsiteX0" fmla="*/ 0 w 12209930"/>
              <a:gd name="connsiteY0" fmla="*/ 1792941 h 2581835"/>
              <a:gd name="connsiteX1" fmla="*/ 1936376 w 12209930"/>
              <a:gd name="connsiteY1" fmla="*/ 968188 h 2581835"/>
              <a:gd name="connsiteX2" fmla="*/ 2850777 w 12209930"/>
              <a:gd name="connsiteY2" fmla="*/ 1613647 h 2581835"/>
              <a:gd name="connsiteX3" fmla="*/ 3379695 w 12209930"/>
              <a:gd name="connsiteY3" fmla="*/ 654423 h 2581835"/>
              <a:gd name="connsiteX4" fmla="*/ 4294094 w 12209930"/>
              <a:gd name="connsiteY4" fmla="*/ 1703294 h 2581835"/>
              <a:gd name="connsiteX5" fmla="*/ 5020235 w 12209930"/>
              <a:gd name="connsiteY5" fmla="*/ 824753 h 2581835"/>
              <a:gd name="connsiteX6" fmla="*/ 5585012 w 12209930"/>
              <a:gd name="connsiteY6" fmla="*/ 1506070 h 2581835"/>
              <a:gd name="connsiteX7" fmla="*/ 6445624 w 12209930"/>
              <a:gd name="connsiteY7" fmla="*/ 699247 h 2581835"/>
              <a:gd name="connsiteX8" fmla="*/ 7189694 w 12209930"/>
              <a:gd name="connsiteY8" fmla="*/ 1255058 h 2581835"/>
              <a:gd name="connsiteX9" fmla="*/ 8588188 w 12209930"/>
              <a:gd name="connsiteY9" fmla="*/ 0 h 2581835"/>
              <a:gd name="connsiteX10" fmla="*/ 10354236 w 12209930"/>
              <a:gd name="connsiteY10" fmla="*/ 2259106 h 2581835"/>
              <a:gd name="connsiteX11" fmla="*/ 10919011 w 12209930"/>
              <a:gd name="connsiteY11" fmla="*/ 1604682 h 2581835"/>
              <a:gd name="connsiteX12" fmla="*/ 12209930 w 12209930"/>
              <a:gd name="connsiteY12" fmla="*/ 2581835 h 2581835"/>
              <a:gd name="connsiteX0" fmla="*/ 0 w 12209930"/>
              <a:gd name="connsiteY0" fmla="*/ 1792941 h 2581835"/>
              <a:gd name="connsiteX1" fmla="*/ 2151529 w 12209930"/>
              <a:gd name="connsiteY1" fmla="*/ 968188 h 2581835"/>
              <a:gd name="connsiteX2" fmla="*/ 2850777 w 12209930"/>
              <a:gd name="connsiteY2" fmla="*/ 1613647 h 2581835"/>
              <a:gd name="connsiteX3" fmla="*/ 3379695 w 12209930"/>
              <a:gd name="connsiteY3" fmla="*/ 654423 h 2581835"/>
              <a:gd name="connsiteX4" fmla="*/ 4294094 w 12209930"/>
              <a:gd name="connsiteY4" fmla="*/ 1703294 h 2581835"/>
              <a:gd name="connsiteX5" fmla="*/ 5020235 w 12209930"/>
              <a:gd name="connsiteY5" fmla="*/ 824753 h 2581835"/>
              <a:gd name="connsiteX6" fmla="*/ 5585012 w 12209930"/>
              <a:gd name="connsiteY6" fmla="*/ 1506070 h 2581835"/>
              <a:gd name="connsiteX7" fmla="*/ 6445624 w 12209930"/>
              <a:gd name="connsiteY7" fmla="*/ 699247 h 2581835"/>
              <a:gd name="connsiteX8" fmla="*/ 7189694 w 12209930"/>
              <a:gd name="connsiteY8" fmla="*/ 1255058 h 2581835"/>
              <a:gd name="connsiteX9" fmla="*/ 8588188 w 12209930"/>
              <a:gd name="connsiteY9" fmla="*/ 0 h 2581835"/>
              <a:gd name="connsiteX10" fmla="*/ 10354236 w 12209930"/>
              <a:gd name="connsiteY10" fmla="*/ 2259106 h 2581835"/>
              <a:gd name="connsiteX11" fmla="*/ 10919011 w 12209930"/>
              <a:gd name="connsiteY11" fmla="*/ 1604682 h 2581835"/>
              <a:gd name="connsiteX12" fmla="*/ 12209930 w 12209930"/>
              <a:gd name="connsiteY12" fmla="*/ 2581835 h 2581835"/>
              <a:gd name="connsiteX0" fmla="*/ 0 w 12227859"/>
              <a:gd name="connsiteY0" fmla="*/ 2187388 h 2581835"/>
              <a:gd name="connsiteX1" fmla="*/ 2169458 w 12227859"/>
              <a:gd name="connsiteY1" fmla="*/ 968188 h 2581835"/>
              <a:gd name="connsiteX2" fmla="*/ 2868706 w 12227859"/>
              <a:gd name="connsiteY2" fmla="*/ 1613647 h 2581835"/>
              <a:gd name="connsiteX3" fmla="*/ 3397624 w 12227859"/>
              <a:gd name="connsiteY3" fmla="*/ 654423 h 2581835"/>
              <a:gd name="connsiteX4" fmla="*/ 4312023 w 12227859"/>
              <a:gd name="connsiteY4" fmla="*/ 1703294 h 2581835"/>
              <a:gd name="connsiteX5" fmla="*/ 5038164 w 12227859"/>
              <a:gd name="connsiteY5" fmla="*/ 824753 h 2581835"/>
              <a:gd name="connsiteX6" fmla="*/ 5602941 w 12227859"/>
              <a:gd name="connsiteY6" fmla="*/ 1506070 h 2581835"/>
              <a:gd name="connsiteX7" fmla="*/ 6463553 w 12227859"/>
              <a:gd name="connsiteY7" fmla="*/ 699247 h 2581835"/>
              <a:gd name="connsiteX8" fmla="*/ 7207623 w 12227859"/>
              <a:gd name="connsiteY8" fmla="*/ 1255058 h 2581835"/>
              <a:gd name="connsiteX9" fmla="*/ 8606117 w 12227859"/>
              <a:gd name="connsiteY9" fmla="*/ 0 h 2581835"/>
              <a:gd name="connsiteX10" fmla="*/ 10372165 w 12227859"/>
              <a:gd name="connsiteY10" fmla="*/ 2259106 h 2581835"/>
              <a:gd name="connsiteX11" fmla="*/ 10936940 w 12227859"/>
              <a:gd name="connsiteY11" fmla="*/ 1604682 h 2581835"/>
              <a:gd name="connsiteX12" fmla="*/ 12227859 w 12227859"/>
              <a:gd name="connsiteY12" fmla="*/ 2581835 h 2581835"/>
              <a:gd name="connsiteX0" fmla="*/ 0 w 12227859"/>
              <a:gd name="connsiteY0" fmla="*/ 2187388 h 2581835"/>
              <a:gd name="connsiteX1" fmla="*/ 2070846 w 12227859"/>
              <a:gd name="connsiteY1" fmla="*/ 977153 h 2581835"/>
              <a:gd name="connsiteX2" fmla="*/ 2868706 w 12227859"/>
              <a:gd name="connsiteY2" fmla="*/ 1613647 h 2581835"/>
              <a:gd name="connsiteX3" fmla="*/ 3397624 w 12227859"/>
              <a:gd name="connsiteY3" fmla="*/ 654423 h 2581835"/>
              <a:gd name="connsiteX4" fmla="*/ 4312023 w 12227859"/>
              <a:gd name="connsiteY4" fmla="*/ 1703294 h 2581835"/>
              <a:gd name="connsiteX5" fmla="*/ 5038164 w 12227859"/>
              <a:gd name="connsiteY5" fmla="*/ 824753 h 2581835"/>
              <a:gd name="connsiteX6" fmla="*/ 5602941 w 12227859"/>
              <a:gd name="connsiteY6" fmla="*/ 1506070 h 2581835"/>
              <a:gd name="connsiteX7" fmla="*/ 6463553 w 12227859"/>
              <a:gd name="connsiteY7" fmla="*/ 699247 h 2581835"/>
              <a:gd name="connsiteX8" fmla="*/ 7207623 w 12227859"/>
              <a:gd name="connsiteY8" fmla="*/ 1255058 h 2581835"/>
              <a:gd name="connsiteX9" fmla="*/ 8606117 w 12227859"/>
              <a:gd name="connsiteY9" fmla="*/ 0 h 2581835"/>
              <a:gd name="connsiteX10" fmla="*/ 10372165 w 12227859"/>
              <a:gd name="connsiteY10" fmla="*/ 2259106 h 2581835"/>
              <a:gd name="connsiteX11" fmla="*/ 10936940 w 12227859"/>
              <a:gd name="connsiteY11" fmla="*/ 1604682 h 2581835"/>
              <a:gd name="connsiteX12" fmla="*/ 12227859 w 12227859"/>
              <a:gd name="connsiteY12" fmla="*/ 2581835 h 2581835"/>
              <a:gd name="connsiteX0" fmla="*/ 0 w 12227859"/>
              <a:gd name="connsiteY0" fmla="*/ 2187388 h 2581835"/>
              <a:gd name="connsiteX1" fmla="*/ 2133599 w 12227859"/>
              <a:gd name="connsiteY1" fmla="*/ 251012 h 2581835"/>
              <a:gd name="connsiteX2" fmla="*/ 2868706 w 12227859"/>
              <a:gd name="connsiteY2" fmla="*/ 1613647 h 2581835"/>
              <a:gd name="connsiteX3" fmla="*/ 3397624 w 12227859"/>
              <a:gd name="connsiteY3" fmla="*/ 654423 h 2581835"/>
              <a:gd name="connsiteX4" fmla="*/ 4312023 w 12227859"/>
              <a:gd name="connsiteY4" fmla="*/ 1703294 h 2581835"/>
              <a:gd name="connsiteX5" fmla="*/ 5038164 w 12227859"/>
              <a:gd name="connsiteY5" fmla="*/ 824753 h 2581835"/>
              <a:gd name="connsiteX6" fmla="*/ 5602941 w 12227859"/>
              <a:gd name="connsiteY6" fmla="*/ 1506070 h 2581835"/>
              <a:gd name="connsiteX7" fmla="*/ 6463553 w 12227859"/>
              <a:gd name="connsiteY7" fmla="*/ 699247 h 2581835"/>
              <a:gd name="connsiteX8" fmla="*/ 7207623 w 12227859"/>
              <a:gd name="connsiteY8" fmla="*/ 1255058 h 2581835"/>
              <a:gd name="connsiteX9" fmla="*/ 8606117 w 12227859"/>
              <a:gd name="connsiteY9" fmla="*/ 0 h 2581835"/>
              <a:gd name="connsiteX10" fmla="*/ 10372165 w 12227859"/>
              <a:gd name="connsiteY10" fmla="*/ 2259106 h 2581835"/>
              <a:gd name="connsiteX11" fmla="*/ 10936940 w 12227859"/>
              <a:gd name="connsiteY11" fmla="*/ 1604682 h 2581835"/>
              <a:gd name="connsiteX12" fmla="*/ 12227859 w 12227859"/>
              <a:gd name="connsiteY12" fmla="*/ 2581835 h 2581835"/>
              <a:gd name="connsiteX0" fmla="*/ 0 w 12227859"/>
              <a:gd name="connsiteY0" fmla="*/ 2187388 h 2581835"/>
              <a:gd name="connsiteX1" fmla="*/ 2133599 w 12227859"/>
              <a:gd name="connsiteY1" fmla="*/ 251012 h 2581835"/>
              <a:gd name="connsiteX2" fmla="*/ 2832847 w 12227859"/>
              <a:gd name="connsiteY2" fmla="*/ 1622612 h 2581835"/>
              <a:gd name="connsiteX3" fmla="*/ 3397624 w 12227859"/>
              <a:gd name="connsiteY3" fmla="*/ 654423 h 2581835"/>
              <a:gd name="connsiteX4" fmla="*/ 4312023 w 12227859"/>
              <a:gd name="connsiteY4" fmla="*/ 1703294 h 2581835"/>
              <a:gd name="connsiteX5" fmla="*/ 5038164 w 12227859"/>
              <a:gd name="connsiteY5" fmla="*/ 824753 h 2581835"/>
              <a:gd name="connsiteX6" fmla="*/ 5602941 w 12227859"/>
              <a:gd name="connsiteY6" fmla="*/ 1506070 h 2581835"/>
              <a:gd name="connsiteX7" fmla="*/ 6463553 w 12227859"/>
              <a:gd name="connsiteY7" fmla="*/ 699247 h 2581835"/>
              <a:gd name="connsiteX8" fmla="*/ 7207623 w 12227859"/>
              <a:gd name="connsiteY8" fmla="*/ 1255058 h 2581835"/>
              <a:gd name="connsiteX9" fmla="*/ 8606117 w 12227859"/>
              <a:gd name="connsiteY9" fmla="*/ 0 h 2581835"/>
              <a:gd name="connsiteX10" fmla="*/ 10372165 w 12227859"/>
              <a:gd name="connsiteY10" fmla="*/ 2259106 h 2581835"/>
              <a:gd name="connsiteX11" fmla="*/ 10936940 w 12227859"/>
              <a:gd name="connsiteY11" fmla="*/ 1604682 h 2581835"/>
              <a:gd name="connsiteX12" fmla="*/ 12227859 w 12227859"/>
              <a:gd name="connsiteY12" fmla="*/ 2581835 h 2581835"/>
              <a:gd name="connsiteX0" fmla="*/ 0 w 12227859"/>
              <a:gd name="connsiteY0" fmla="*/ 2187388 h 2581835"/>
              <a:gd name="connsiteX1" fmla="*/ 2133599 w 12227859"/>
              <a:gd name="connsiteY1" fmla="*/ 251012 h 2581835"/>
              <a:gd name="connsiteX2" fmla="*/ 2832847 w 12227859"/>
              <a:gd name="connsiteY2" fmla="*/ 1622612 h 2581835"/>
              <a:gd name="connsiteX3" fmla="*/ 3433482 w 12227859"/>
              <a:gd name="connsiteY3" fmla="*/ 663387 h 2581835"/>
              <a:gd name="connsiteX4" fmla="*/ 4312023 w 12227859"/>
              <a:gd name="connsiteY4" fmla="*/ 1703294 h 2581835"/>
              <a:gd name="connsiteX5" fmla="*/ 5038164 w 12227859"/>
              <a:gd name="connsiteY5" fmla="*/ 824753 h 2581835"/>
              <a:gd name="connsiteX6" fmla="*/ 5602941 w 12227859"/>
              <a:gd name="connsiteY6" fmla="*/ 1506070 h 2581835"/>
              <a:gd name="connsiteX7" fmla="*/ 6463553 w 12227859"/>
              <a:gd name="connsiteY7" fmla="*/ 699247 h 2581835"/>
              <a:gd name="connsiteX8" fmla="*/ 7207623 w 12227859"/>
              <a:gd name="connsiteY8" fmla="*/ 1255058 h 2581835"/>
              <a:gd name="connsiteX9" fmla="*/ 8606117 w 12227859"/>
              <a:gd name="connsiteY9" fmla="*/ 0 h 2581835"/>
              <a:gd name="connsiteX10" fmla="*/ 10372165 w 12227859"/>
              <a:gd name="connsiteY10" fmla="*/ 2259106 h 2581835"/>
              <a:gd name="connsiteX11" fmla="*/ 10936940 w 12227859"/>
              <a:gd name="connsiteY11" fmla="*/ 1604682 h 2581835"/>
              <a:gd name="connsiteX12" fmla="*/ 12227859 w 12227859"/>
              <a:gd name="connsiteY12" fmla="*/ 2581835 h 258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27859" h="2581835">
                <a:moveTo>
                  <a:pt x="0" y="2187388"/>
                </a:moveTo>
                <a:lnTo>
                  <a:pt x="2133599" y="251012"/>
                </a:lnTo>
                <a:lnTo>
                  <a:pt x="2832847" y="1622612"/>
                </a:lnTo>
                <a:lnTo>
                  <a:pt x="3433482" y="663387"/>
                </a:lnTo>
                <a:lnTo>
                  <a:pt x="4312023" y="1703294"/>
                </a:lnTo>
                <a:lnTo>
                  <a:pt x="5038164" y="824753"/>
                </a:lnTo>
                <a:lnTo>
                  <a:pt x="5602941" y="1506070"/>
                </a:lnTo>
                <a:lnTo>
                  <a:pt x="6463553" y="699247"/>
                </a:lnTo>
                <a:lnTo>
                  <a:pt x="7207623" y="1255058"/>
                </a:lnTo>
                <a:lnTo>
                  <a:pt x="8606117" y="0"/>
                </a:lnTo>
                <a:lnTo>
                  <a:pt x="10372165" y="2259106"/>
                </a:lnTo>
                <a:lnTo>
                  <a:pt x="10936940" y="1604682"/>
                </a:lnTo>
                <a:lnTo>
                  <a:pt x="12227859" y="2581835"/>
                </a:lnTo>
              </a:path>
            </a:pathLst>
          </a:cu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9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4938155" y="1080763"/>
            <a:ext cx="3087342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94139" y="1233786"/>
            <a:ext cx="108000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73349" y="4409289"/>
            <a:ext cx="4882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3349" y="3863394"/>
            <a:ext cx="488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8423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28FD38E2-410E-4FD7-9B13-BF9B2BB62C55}"/>
              </a:ext>
            </a:extLst>
          </p:cNvPr>
          <p:cNvGrpSpPr/>
          <p:nvPr/>
        </p:nvGrpSpPr>
        <p:grpSpPr>
          <a:xfrm>
            <a:off x="898554" y="2040762"/>
            <a:ext cx="10426696" cy="2457952"/>
            <a:chOff x="685523" y="2420888"/>
            <a:chExt cx="7881146" cy="2232248"/>
          </a:xfrm>
        </p:grpSpPr>
        <p:sp>
          <p:nvSpPr>
            <p:cNvPr id="4" name="Isosceles Triangle 1">
              <a:extLst>
                <a:ext uri="{FF2B5EF4-FFF2-40B4-BE49-F238E27FC236}">
                  <a16:creationId xmlns:a16="http://schemas.microsoft.com/office/drawing/2014/main" xmlns="" id="{95B18D99-9F48-4BEF-9366-EA78A4720179}"/>
                </a:ext>
              </a:extLst>
            </p:cNvPr>
            <p:cNvSpPr/>
            <p:nvPr/>
          </p:nvSpPr>
          <p:spPr>
            <a:xfrm>
              <a:off x="685523" y="3717032"/>
              <a:ext cx="2122461" cy="936104"/>
            </a:xfrm>
            <a:prstGeom prst="triangle">
              <a:avLst>
                <a:gd name="adj" fmla="val 49582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xmlns="" id="{E2DB6DD7-4B0F-42F8-8DB5-778690BBE5F2}"/>
                </a:ext>
              </a:extLst>
            </p:cNvPr>
            <p:cNvSpPr/>
            <p:nvPr/>
          </p:nvSpPr>
          <p:spPr>
            <a:xfrm>
              <a:off x="2125195" y="3212976"/>
              <a:ext cx="2122461" cy="1440160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xmlns="" id="{34C3DE1E-A517-4162-A597-5867A18F8132}"/>
                </a:ext>
              </a:extLst>
            </p:cNvPr>
            <p:cNvSpPr/>
            <p:nvPr/>
          </p:nvSpPr>
          <p:spPr>
            <a:xfrm>
              <a:off x="3564865" y="2780928"/>
              <a:ext cx="2122461" cy="1872208"/>
            </a:xfrm>
            <a:prstGeom prst="triangl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7">
              <a:extLst>
                <a:ext uri="{FF2B5EF4-FFF2-40B4-BE49-F238E27FC236}">
                  <a16:creationId xmlns:a16="http://schemas.microsoft.com/office/drawing/2014/main" xmlns="" id="{EC846CD0-09EC-4C1F-9E5A-CDFE165039AF}"/>
                </a:ext>
              </a:extLst>
            </p:cNvPr>
            <p:cNvSpPr/>
            <p:nvPr/>
          </p:nvSpPr>
          <p:spPr>
            <a:xfrm>
              <a:off x="5004537" y="2420888"/>
              <a:ext cx="2122461" cy="2232248"/>
            </a:xfrm>
            <a:prstGeom prst="triangl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8">
              <a:extLst>
                <a:ext uri="{FF2B5EF4-FFF2-40B4-BE49-F238E27FC236}">
                  <a16:creationId xmlns:a16="http://schemas.microsoft.com/office/drawing/2014/main" xmlns="" id="{490E75BA-9B1C-45C0-87F8-F3C2F664C778}"/>
                </a:ext>
              </a:extLst>
            </p:cNvPr>
            <p:cNvSpPr/>
            <p:nvPr/>
          </p:nvSpPr>
          <p:spPr>
            <a:xfrm>
              <a:off x="6444208" y="4088662"/>
              <a:ext cx="2122461" cy="564474"/>
            </a:xfrm>
            <a:prstGeom prst="triangl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Isosceles Triangle 9">
            <a:extLst>
              <a:ext uri="{FF2B5EF4-FFF2-40B4-BE49-F238E27FC236}">
                <a16:creationId xmlns:a16="http://schemas.microsoft.com/office/drawing/2014/main" xmlns="" id="{76F9CB1C-8542-4C4D-8204-943A8EBFFC1E}"/>
              </a:ext>
            </a:extLst>
          </p:cNvPr>
          <p:cNvSpPr/>
          <p:nvPr/>
        </p:nvSpPr>
        <p:spPr>
          <a:xfrm rot="10800000">
            <a:off x="2182854" y="4676907"/>
            <a:ext cx="204680" cy="176448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Isosceles Triangle 10">
            <a:extLst>
              <a:ext uri="{FF2B5EF4-FFF2-40B4-BE49-F238E27FC236}">
                <a16:creationId xmlns:a16="http://schemas.microsoft.com/office/drawing/2014/main" xmlns="" id="{8C4A8DFB-07C8-4C7A-8A7F-16728D9C4C01}"/>
              </a:ext>
            </a:extLst>
          </p:cNvPr>
          <p:cNvSpPr/>
          <p:nvPr/>
        </p:nvSpPr>
        <p:spPr>
          <a:xfrm rot="10800000">
            <a:off x="4090962" y="4676906"/>
            <a:ext cx="204680" cy="176448"/>
          </a:xfrm>
          <a:prstGeom prst="triangl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Isosceles Triangle 11">
            <a:extLst>
              <a:ext uri="{FF2B5EF4-FFF2-40B4-BE49-F238E27FC236}">
                <a16:creationId xmlns:a16="http://schemas.microsoft.com/office/drawing/2014/main" xmlns="" id="{36688E76-532F-4B9B-A0B9-06ACBF350D0C}"/>
              </a:ext>
            </a:extLst>
          </p:cNvPr>
          <p:cNvSpPr/>
          <p:nvPr/>
        </p:nvSpPr>
        <p:spPr>
          <a:xfrm rot="10800000">
            <a:off x="5999070" y="4676906"/>
            <a:ext cx="204680" cy="176448"/>
          </a:xfrm>
          <a:prstGeom prst="triangl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xmlns="" id="{8CE66219-FB69-4C49-88DE-B7A4518372FA}"/>
              </a:ext>
            </a:extLst>
          </p:cNvPr>
          <p:cNvSpPr/>
          <p:nvPr/>
        </p:nvSpPr>
        <p:spPr>
          <a:xfrm rot="10800000">
            <a:off x="7907178" y="4676906"/>
            <a:ext cx="204680" cy="176448"/>
          </a:xfrm>
          <a:prstGeom prst="triangl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Isosceles Triangle 13">
            <a:extLst>
              <a:ext uri="{FF2B5EF4-FFF2-40B4-BE49-F238E27FC236}">
                <a16:creationId xmlns:a16="http://schemas.microsoft.com/office/drawing/2014/main" xmlns="" id="{041E1213-8DFB-445E-AD86-17FD09CD66FA}"/>
              </a:ext>
            </a:extLst>
          </p:cNvPr>
          <p:cNvSpPr/>
          <p:nvPr/>
        </p:nvSpPr>
        <p:spPr>
          <a:xfrm rot="10800000">
            <a:off x="9815285" y="4676906"/>
            <a:ext cx="204680" cy="176448"/>
          </a:xfrm>
          <a:prstGeom prst="triangl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9AA2FB2E-AB67-4B97-A1FD-96339FF29EE7}"/>
              </a:ext>
            </a:extLst>
          </p:cNvPr>
          <p:cNvGrpSpPr/>
          <p:nvPr/>
        </p:nvGrpSpPr>
        <p:grpSpPr>
          <a:xfrm>
            <a:off x="1478944" y="5031546"/>
            <a:ext cx="1612500" cy="1096064"/>
            <a:chOff x="1418442" y="3789040"/>
            <a:chExt cx="1512168" cy="10960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F2CB142-4E76-49D3-B285-A21D9FF918A5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A70AB9B-8B00-49FE-812A-8FF3DCF4D25F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4521A5D2-D81E-405C-A36E-E02E3C516A13}"/>
              </a:ext>
            </a:extLst>
          </p:cNvPr>
          <p:cNvGrpSpPr/>
          <p:nvPr/>
        </p:nvGrpSpPr>
        <p:grpSpPr>
          <a:xfrm>
            <a:off x="3387052" y="5031546"/>
            <a:ext cx="1612500" cy="1096064"/>
            <a:chOff x="1418442" y="3789040"/>
            <a:chExt cx="1512168" cy="10960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5F56370-5B83-453A-8538-58F794B2384C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0BD40AC-5ADF-4CFC-99EA-E200DD01E2C2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3F5D23DD-4AAB-4F76-80B5-3B602E88B497}"/>
              </a:ext>
            </a:extLst>
          </p:cNvPr>
          <p:cNvGrpSpPr/>
          <p:nvPr/>
        </p:nvGrpSpPr>
        <p:grpSpPr>
          <a:xfrm>
            <a:off x="5296027" y="5031546"/>
            <a:ext cx="1612500" cy="1096064"/>
            <a:chOff x="1418442" y="3789040"/>
            <a:chExt cx="1512168" cy="10960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FBD4E97-020B-4891-B1B8-97672EC29677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1E130F1-45A2-432E-857F-94D8B0A8D532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94ABCDB3-E29A-41F6-9363-92503117013E}"/>
              </a:ext>
            </a:extLst>
          </p:cNvPr>
          <p:cNvGrpSpPr/>
          <p:nvPr/>
        </p:nvGrpSpPr>
        <p:grpSpPr>
          <a:xfrm>
            <a:off x="7203268" y="5031546"/>
            <a:ext cx="1612500" cy="1096064"/>
            <a:chOff x="1418442" y="3789040"/>
            <a:chExt cx="1512168" cy="10960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9B9ADAE-77F7-470B-B2BB-D6612EADEF67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483A2F1-2CA6-4C92-96B0-72AA267B003A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xmlns="" id="{6E1427F4-F7E8-43FA-89DF-4914CE112B5E}"/>
              </a:ext>
            </a:extLst>
          </p:cNvPr>
          <p:cNvGrpSpPr/>
          <p:nvPr/>
        </p:nvGrpSpPr>
        <p:grpSpPr>
          <a:xfrm>
            <a:off x="9111376" y="5031546"/>
            <a:ext cx="1612500" cy="1096064"/>
            <a:chOff x="1418442" y="3789040"/>
            <a:chExt cx="1512168" cy="10960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F1DFFC1-5A00-4868-939C-65A2B7CB5617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376E823-758C-4023-AFD9-757A3D0D0592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271FBED-B3B4-4D27-9347-D64E88D57FBE}"/>
              </a:ext>
            </a:extLst>
          </p:cNvPr>
          <p:cNvSpPr txBox="1"/>
          <p:nvPr/>
        </p:nvSpPr>
        <p:spPr>
          <a:xfrm>
            <a:off x="1883469" y="2983375"/>
            <a:ext cx="8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50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173E09D-2884-4E79-8CD8-3EAFDCA29A59}"/>
              </a:ext>
            </a:extLst>
          </p:cNvPr>
          <p:cNvSpPr txBox="1"/>
          <p:nvPr/>
        </p:nvSpPr>
        <p:spPr>
          <a:xfrm>
            <a:off x="3791577" y="2400803"/>
            <a:ext cx="8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65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6D2BD0-811D-4D8B-9BE9-DF1969813FF8}"/>
              </a:ext>
            </a:extLst>
          </p:cNvPr>
          <p:cNvSpPr txBox="1"/>
          <p:nvPr/>
        </p:nvSpPr>
        <p:spPr>
          <a:xfrm>
            <a:off x="5699685" y="1950082"/>
            <a:ext cx="8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80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D685D13-A60F-4EAA-B465-3D85957D96FE}"/>
              </a:ext>
            </a:extLst>
          </p:cNvPr>
          <p:cNvSpPr txBox="1"/>
          <p:nvPr/>
        </p:nvSpPr>
        <p:spPr>
          <a:xfrm>
            <a:off x="7607793" y="1619748"/>
            <a:ext cx="8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90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639460-54EE-4531-99B5-53C557D6D3D4}"/>
              </a:ext>
            </a:extLst>
          </p:cNvPr>
          <p:cNvSpPr txBox="1"/>
          <p:nvPr/>
        </p:nvSpPr>
        <p:spPr>
          <a:xfrm>
            <a:off x="9515901" y="3425205"/>
            <a:ext cx="8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35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4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xmlns="" id="{281D3CBA-DB60-409D-8C9B-70CC371E0615}"/>
              </a:ext>
            </a:extLst>
          </p:cNvPr>
          <p:cNvGrpSpPr/>
          <p:nvPr/>
        </p:nvGrpSpPr>
        <p:grpSpPr>
          <a:xfrm>
            <a:off x="4261728" y="2326805"/>
            <a:ext cx="3651127" cy="2803182"/>
            <a:chOff x="2665858" y="2388470"/>
            <a:chExt cx="3465580" cy="2660727"/>
          </a:xfrm>
        </p:grpSpPr>
        <p:sp>
          <p:nvSpPr>
            <p:cNvPr id="4" name="Frame 6">
              <a:extLst>
                <a:ext uri="{FF2B5EF4-FFF2-40B4-BE49-F238E27FC236}">
                  <a16:creationId xmlns:a16="http://schemas.microsoft.com/office/drawing/2014/main" xmlns="" id="{489BCD08-700A-4E5E-AF8A-39B72482112E}"/>
                </a:ext>
              </a:extLst>
            </p:cNvPr>
            <p:cNvSpPr/>
            <p:nvPr/>
          </p:nvSpPr>
          <p:spPr>
            <a:xfrm rot="19800000">
              <a:off x="2665858" y="2388470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rame 7">
              <a:extLst>
                <a:ext uri="{FF2B5EF4-FFF2-40B4-BE49-F238E27FC236}">
                  <a16:creationId xmlns:a16="http://schemas.microsoft.com/office/drawing/2014/main" xmlns="" id="{8F35087F-B0FB-4EF2-B6A8-0CD2F8CCD615}"/>
                </a:ext>
              </a:extLst>
            </p:cNvPr>
            <p:cNvSpPr/>
            <p:nvPr/>
          </p:nvSpPr>
          <p:spPr>
            <a:xfrm rot="19800000">
              <a:off x="3569018" y="2630471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ame 8">
              <a:extLst>
                <a:ext uri="{FF2B5EF4-FFF2-40B4-BE49-F238E27FC236}">
                  <a16:creationId xmlns:a16="http://schemas.microsoft.com/office/drawing/2014/main" xmlns="" id="{D7F2DB8E-EC60-40D1-978F-94A149D422D2}"/>
                </a:ext>
              </a:extLst>
            </p:cNvPr>
            <p:cNvSpPr/>
            <p:nvPr/>
          </p:nvSpPr>
          <p:spPr>
            <a:xfrm rot="19800000">
              <a:off x="4472178" y="2872472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ame 9">
              <a:extLst>
                <a:ext uri="{FF2B5EF4-FFF2-40B4-BE49-F238E27FC236}">
                  <a16:creationId xmlns:a16="http://schemas.microsoft.com/office/drawing/2014/main" xmlns="" id="{153013AA-358E-45D0-8A4D-422D95D7D25A}"/>
                </a:ext>
              </a:extLst>
            </p:cNvPr>
            <p:cNvSpPr/>
            <p:nvPr/>
          </p:nvSpPr>
          <p:spPr>
            <a:xfrm rot="19800000">
              <a:off x="3306619" y="3546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ame 10">
              <a:extLst>
                <a:ext uri="{FF2B5EF4-FFF2-40B4-BE49-F238E27FC236}">
                  <a16:creationId xmlns:a16="http://schemas.microsoft.com/office/drawing/2014/main" xmlns="" id="{17456FEC-AB36-417F-A43B-33F3AF0CA903}"/>
                </a:ext>
              </a:extLst>
            </p:cNvPr>
            <p:cNvSpPr/>
            <p:nvPr/>
          </p:nvSpPr>
          <p:spPr>
            <a:xfrm rot="19800000">
              <a:off x="4209778" y="3788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ame 11">
              <a:extLst>
                <a:ext uri="{FF2B5EF4-FFF2-40B4-BE49-F238E27FC236}">
                  <a16:creationId xmlns:a16="http://schemas.microsoft.com/office/drawing/2014/main" xmlns="" id="{188F27BF-3170-4A1E-B925-99389FED0F46}"/>
                </a:ext>
              </a:extLst>
            </p:cNvPr>
            <p:cNvSpPr/>
            <p:nvPr/>
          </p:nvSpPr>
          <p:spPr>
            <a:xfrm rot="19800000">
              <a:off x="5112939" y="4030698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xmlns="" id="{98DC3B2D-101B-4E94-B310-021204538BC8}"/>
              </a:ext>
            </a:extLst>
          </p:cNvPr>
          <p:cNvGrpSpPr/>
          <p:nvPr/>
        </p:nvGrpSpPr>
        <p:grpSpPr>
          <a:xfrm>
            <a:off x="6087291" y="1555803"/>
            <a:ext cx="3173764" cy="923332"/>
            <a:chOff x="6210993" y="1433695"/>
            <a:chExt cx="2245430" cy="6568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0AD8E86-E7D8-421B-9A04-89671FB07AE0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3DBE60C-8A3B-4CC5-A5D5-C9AB8D1BB1F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xmlns="" id="{222C00D4-4EDD-4973-A015-BF37FE8752CE}"/>
              </a:ext>
            </a:extLst>
          </p:cNvPr>
          <p:cNvGrpSpPr/>
          <p:nvPr/>
        </p:nvGrpSpPr>
        <p:grpSpPr>
          <a:xfrm>
            <a:off x="7730639" y="2941762"/>
            <a:ext cx="3173764" cy="923332"/>
            <a:chOff x="6210993" y="1433695"/>
            <a:chExt cx="2245430" cy="6568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76F5E76-C812-4D96-B85D-06B7B94B3CAF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48D6B89-CC4F-4FDE-A12A-B7F8685039EC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xmlns="" id="{9F33DCC1-3F5B-4A28-AA49-6303922FDC77}"/>
              </a:ext>
            </a:extLst>
          </p:cNvPr>
          <p:cNvGrpSpPr/>
          <p:nvPr/>
        </p:nvGrpSpPr>
        <p:grpSpPr>
          <a:xfrm>
            <a:off x="1071923" y="3701415"/>
            <a:ext cx="3269244" cy="923332"/>
            <a:chOff x="6210993" y="1433695"/>
            <a:chExt cx="2245430" cy="6568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ACAD5B1-62BA-4846-8FDB-FABA7C328906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7374232-C6F9-4853-9A60-284C9BE166E0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xmlns="" id="{335EDAB6-FEE2-4962-A5F5-901C6A5CA89A}"/>
              </a:ext>
            </a:extLst>
          </p:cNvPr>
          <p:cNvGrpSpPr/>
          <p:nvPr/>
        </p:nvGrpSpPr>
        <p:grpSpPr>
          <a:xfrm>
            <a:off x="2831207" y="4966391"/>
            <a:ext cx="3280569" cy="923332"/>
            <a:chOff x="6203211" y="1433695"/>
            <a:chExt cx="2253207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785D244-F0FB-4F09-958A-B735600D76E8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042C40B-7488-4C25-9C81-498D92004AB5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xmlns="" id="{0534E904-7784-45BE-9D98-7FBF5EB2510F}"/>
              </a:ext>
            </a:extLst>
          </p:cNvPr>
          <p:cNvGrpSpPr/>
          <p:nvPr/>
        </p:nvGrpSpPr>
        <p:grpSpPr>
          <a:xfrm>
            <a:off x="716324" y="2199055"/>
            <a:ext cx="3269244" cy="923332"/>
            <a:chOff x="6210993" y="1433695"/>
            <a:chExt cx="2245430" cy="6568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658CE21-888A-481A-B5AC-5C38182DDF36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F981E8F-7EA6-4248-BFDB-186526AC0DE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0">
            <a:extLst>
              <a:ext uri="{FF2B5EF4-FFF2-40B4-BE49-F238E27FC236}">
                <a16:creationId xmlns:a16="http://schemas.microsoft.com/office/drawing/2014/main" xmlns="" id="{F252A11D-4395-4B85-9551-78E45AB95C7B}"/>
              </a:ext>
            </a:extLst>
          </p:cNvPr>
          <p:cNvGrpSpPr/>
          <p:nvPr/>
        </p:nvGrpSpPr>
        <p:grpSpPr>
          <a:xfrm>
            <a:off x="8247527" y="4327721"/>
            <a:ext cx="3173764" cy="923332"/>
            <a:chOff x="6210993" y="1433695"/>
            <a:chExt cx="2245430" cy="6568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78B5520-BE89-4811-92D8-AE8ACFB263E5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EA62A14-5997-4902-9CD9-1CF68D8D056E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xmlns="" id="{C152AF33-6C3C-48C9-BC66-7242E34A4B94}"/>
              </a:ext>
            </a:extLst>
          </p:cNvPr>
          <p:cNvSpPr/>
          <p:nvPr/>
        </p:nvSpPr>
        <p:spPr>
          <a:xfrm rot="16200000">
            <a:off x="7300775" y="4426454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xmlns="" id="{0541E1C8-F53A-4C53-8F0F-AF86E0706589}"/>
              </a:ext>
            </a:extLst>
          </p:cNvPr>
          <p:cNvSpPr/>
          <p:nvPr/>
        </p:nvSpPr>
        <p:spPr>
          <a:xfrm>
            <a:off x="6213020" y="426645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xmlns="" id="{84A71015-6FD0-4876-A2D5-52287546FB2C}"/>
              </a:ext>
            </a:extLst>
          </p:cNvPr>
          <p:cNvSpPr>
            <a:spLocks noChangeAspect="1"/>
          </p:cNvSpPr>
          <p:nvPr/>
        </p:nvSpPr>
        <p:spPr>
          <a:xfrm rot="9900000">
            <a:off x="5259151" y="396000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xmlns="" id="{EAF13094-F89D-4EC2-BD0A-FA72A610354B}"/>
              </a:ext>
            </a:extLst>
          </p:cNvPr>
          <p:cNvSpPr/>
          <p:nvPr/>
        </p:nvSpPr>
        <p:spPr>
          <a:xfrm>
            <a:off x="4590680" y="27349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FC857494-95D9-47D9-944F-59D2981EB907}"/>
              </a:ext>
            </a:extLst>
          </p:cNvPr>
          <p:cNvSpPr/>
          <p:nvPr/>
        </p:nvSpPr>
        <p:spPr>
          <a:xfrm>
            <a:off x="6605452" y="328290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xmlns="" id="{3E662BD4-1696-40E3-8E90-D3A6E09E728B}"/>
              </a:ext>
            </a:extLst>
          </p:cNvPr>
          <p:cNvSpPr>
            <a:spLocks noChangeAspect="1"/>
          </p:cNvSpPr>
          <p:nvPr/>
        </p:nvSpPr>
        <p:spPr>
          <a:xfrm>
            <a:off x="5595790" y="288736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12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idx="14"/>
          </p:nvPr>
        </p:nvSpPr>
        <p:spPr/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29979519-3D31-45F3-B742-69160FDD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xmlns="" id="{84315919-96B6-4DEF-836E-8FF4C2E2930E}"/>
              </a:ext>
            </a:extLst>
          </p:cNvPr>
          <p:cNvGrpSpPr/>
          <p:nvPr/>
        </p:nvGrpSpPr>
        <p:grpSpPr>
          <a:xfrm>
            <a:off x="143338" y="3368531"/>
            <a:ext cx="11905323" cy="1936800"/>
            <a:chOff x="107504" y="3378696"/>
            <a:chExt cx="8928992" cy="1936800"/>
          </a:xfrm>
          <a:solidFill>
            <a:schemeClr val="bg1">
              <a:alpha val="75000"/>
            </a:schemeClr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xmlns="" id="{7EBA5C9A-4B57-4848-9839-C80F325DFD1D}"/>
                </a:ext>
              </a:extLst>
            </p:cNvPr>
            <p:cNvSpPr/>
            <p:nvPr userDrawn="1"/>
          </p:nvSpPr>
          <p:spPr>
            <a:xfrm>
              <a:off x="107504" y="4293096"/>
              <a:ext cx="8928992" cy="102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8">
              <a:extLst>
                <a:ext uri="{FF2B5EF4-FFF2-40B4-BE49-F238E27FC236}">
                  <a16:creationId xmlns:a16="http://schemas.microsoft.com/office/drawing/2014/main" xmlns="" id="{D0B393B0-E992-495F-90C5-F69ECED1C3EC}"/>
                </a:ext>
              </a:extLst>
            </p:cNvPr>
            <p:cNvSpPr/>
            <p:nvPr userDrawn="1"/>
          </p:nvSpPr>
          <p:spPr>
            <a:xfrm>
              <a:off x="3874776" y="33786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xmlns="" id="{40CB4CAB-8808-4A5D-8319-B2B8C97BD164}"/>
              </a:ext>
            </a:extLst>
          </p:cNvPr>
          <p:cNvGrpSpPr/>
          <p:nvPr/>
        </p:nvGrpSpPr>
        <p:grpSpPr>
          <a:xfrm>
            <a:off x="657219" y="4954296"/>
            <a:ext cx="2393794" cy="1384087"/>
            <a:chOff x="601944" y="5162525"/>
            <a:chExt cx="1737808" cy="13840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E0AEEE5-20E1-4A3F-A565-EE8EEBA4830A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3E35B16-9BB7-4BE9-847F-040BDD11D2AE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xmlns="" id="{4FD89F35-528B-4CBD-9DBD-B3B1ED7DC339}"/>
              </a:ext>
            </a:extLst>
          </p:cNvPr>
          <p:cNvGrpSpPr/>
          <p:nvPr/>
        </p:nvGrpSpPr>
        <p:grpSpPr>
          <a:xfrm>
            <a:off x="3480810" y="4954296"/>
            <a:ext cx="2393794" cy="1384087"/>
            <a:chOff x="2598653" y="5162525"/>
            <a:chExt cx="1737808" cy="13840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9CA10DD-2B26-44E6-AFCE-5B6089223325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28BD692-66EC-483D-9D7D-CD8EB77A0ACE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xmlns="" id="{89506241-DFFA-4668-9923-17354C0C9D36}"/>
              </a:ext>
            </a:extLst>
          </p:cNvPr>
          <p:cNvGrpSpPr/>
          <p:nvPr/>
        </p:nvGrpSpPr>
        <p:grpSpPr>
          <a:xfrm>
            <a:off x="6304401" y="4954296"/>
            <a:ext cx="2393794" cy="1384087"/>
            <a:chOff x="4595362" y="5162525"/>
            <a:chExt cx="1737808" cy="13840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9271323-E06D-49AF-BC78-DA56D54CB5F2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52262FF-CD74-458F-A5C5-E3FB8A14CCB1}"/>
                </a:ext>
              </a:extLst>
            </p:cNvPr>
            <p:cNvSpPr txBox="1"/>
            <p:nvPr/>
          </p:nvSpPr>
          <p:spPr>
            <a:xfrm>
              <a:off x="4601681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xmlns="" id="{D461EFAC-5B9D-4CAE-9C13-C48F93CBB29F}"/>
              </a:ext>
            </a:extLst>
          </p:cNvPr>
          <p:cNvGrpSpPr/>
          <p:nvPr/>
        </p:nvGrpSpPr>
        <p:grpSpPr>
          <a:xfrm>
            <a:off x="9127992" y="4954296"/>
            <a:ext cx="2393794" cy="1384087"/>
            <a:chOff x="6592070" y="5162525"/>
            <a:chExt cx="1737808" cy="13840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2B9CD8E-89D7-4108-88DA-5BBC0A9423DA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A8FD96-3DB3-488A-B525-EFF24BDA9938}"/>
                </a:ext>
              </a:extLst>
            </p:cNvPr>
            <p:cNvSpPr txBox="1"/>
            <p:nvPr/>
          </p:nvSpPr>
          <p:spPr>
            <a:xfrm>
              <a:off x="6598389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xmlns="" id="{6CCBCCB5-0018-4257-98E7-2FC701E2AE09}"/>
              </a:ext>
            </a:extLst>
          </p:cNvPr>
          <p:cNvSpPr/>
          <p:nvPr/>
        </p:nvSpPr>
        <p:spPr>
          <a:xfrm>
            <a:off x="7373081" y="4466988"/>
            <a:ext cx="411575" cy="4115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xmlns="" id="{5F4EE305-A131-4C3B-B881-9E62F9B7ABE6}"/>
              </a:ext>
            </a:extLst>
          </p:cNvPr>
          <p:cNvSpPr/>
          <p:nvPr/>
        </p:nvSpPr>
        <p:spPr>
          <a:xfrm>
            <a:off x="1705019" y="4507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ardrop 6">
            <a:extLst>
              <a:ext uri="{FF2B5EF4-FFF2-40B4-BE49-F238E27FC236}">
                <a16:creationId xmlns:a16="http://schemas.microsoft.com/office/drawing/2014/main" xmlns="" id="{E876DC00-35E6-4B01-A726-9A7036D18D95}"/>
              </a:ext>
            </a:extLst>
          </p:cNvPr>
          <p:cNvSpPr/>
          <p:nvPr/>
        </p:nvSpPr>
        <p:spPr>
          <a:xfrm rot="8100000">
            <a:off x="10243039" y="4443683"/>
            <a:ext cx="360266" cy="36026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xmlns="" id="{8725C065-E690-48B5-AF3F-643702DCB571}"/>
              </a:ext>
            </a:extLst>
          </p:cNvPr>
          <p:cNvSpPr>
            <a:spLocks noChangeAspect="1"/>
          </p:cNvSpPr>
          <p:nvPr/>
        </p:nvSpPr>
        <p:spPr>
          <a:xfrm>
            <a:off x="4577737" y="4464708"/>
            <a:ext cx="411575" cy="4150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2B9C377B-1E8A-4B80-B47D-2F4D1D6F7E7D}"/>
              </a:ext>
            </a:extLst>
          </p:cNvPr>
          <p:cNvSpPr/>
          <p:nvPr/>
        </p:nvSpPr>
        <p:spPr>
          <a:xfrm flipH="1">
            <a:off x="950595" y="2529249"/>
            <a:ext cx="2366865" cy="2512480"/>
          </a:xfrm>
          <a:custGeom>
            <a:avLst/>
            <a:gdLst/>
            <a:ahLst/>
            <a:cxnLst/>
            <a:rect l="l" t="t" r="r" b="b"/>
            <a:pathLst>
              <a:path w="3589942" h="3810804">
                <a:moveTo>
                  <a:pt x="1527789" y="577030"/>
                </a:moveTo>
                <a:lnTo>
                  <a:pt x="2192841" y="577030"/>
                </a:lnTo>
                <a:cubicBezTo>
                  <a:pt x="2235938" y="577030"/>
                  <a:pt x="2274172" y="597851"/>
                  <a:pt x="2296194" y="631348"/>
                </a:cubicBezTo>
                <a:cubicBezTo>
                  <a:pt x="2312535" y="636505"/>
                  <a:pt x="2327209" y="646076"/>
                  <a:pt x="2340395" y="658268"/>
                </a:cubicBezTo>
                <a:lnTo>
                  <a:pt x="2784135" y="1068558"/>
                </a:lnTo>
                <a:cubicBezTo>
                  <a:pt x="2849539" y="1129032"/>
                  <a:pt x="2853536" y="1231077"/>
                  <a:pt x="2793062" y="1296481"/>
                </a:cubicBezTo>
                <a:cubicBezTo>
                  <a:pt x="2732588" y="1361884"/>
                  <a:pt x="2630543" y="1365881"/>
                  <a:pt x="2565140" y="1305407"/>
                </a:cubicBezTo>
                <a:lnTo>
                  <a:pt x="2126257" y="899607"/>
                </a:lnTo>
                <a:lnTo>
                  <a:pt x="1743614" y="899607"/>
                </a:lnTo>
                <a:lnTo>
                  <a:pt x="2286666" y="1840200"/>
                </a:lnTo>
                <a:lnTo>
                  <a:pt x="2288746" y="1846386"/>
                </a:lnTo>
                <a:lnTo>
                  <a:pt x="2725602" y="2362753"/>
                </a:lnTo>
                <a:lnTo>
                  <a:pt x="3373942" y="2362753"/>
                </a:lnTo>
                <a:cubicBezTo>
                  <a:pt x="3493236" y="2362753"/>
                  <a:pt x="3589942" y="2459459"/>
                  <a:pt x="3589942" y="2578753"/>
                </a:cubicBezTo>
                <a:cubicBezTo>
                  <a:pt x="3589942" y="2698047"/>
                  <a:pt x="3493236" y="2794753"/>
                  <a:pt x="3373942" y="2794753"/>
                </a:cubicBezTo>
                <a:lnTo>
                  <a:pt x="2653392" y="2794753"/>
                </a:lnTo>
                <a:cubicBezTo>
                  <a:pt x="2610966" y="2794753"/>
                  <a:pt x="2571398" y="2782522"/>
                  <a:pt x="2540111" y="2758089"/>
                </a:cubicBezTo>
                <a:cubicBezTo>
                  <a:pt x="2505204" y="2752485"/>
                  <a:pt x="2473368" y="2733462"/>
                  <a:pt x="2448894" y="2704534"/>
                </a:cubicBezTo>
                <a:lnTo>
                  <a:pt x="2084567" y="2273898"/>
                </a:lnTo>
                <a:lnTo>
                  <a:pt x="1418219" y="2658614"/>
                </a:lnTo>
                <a:lnTo>
                  <a:pt x="1654802" y="3541556"/>
                </a:lnTo>
                <a:cubicBezTo>
                  <a:pt x="1685155" y="3654835"/>
                  <a:pt x="1617931" y="3771271"/>
                  <a:pt x="1504652" y="3801624"/>
                </a:cubicBezTo>
                <a:lnTo>
                  <a:pt x="1497591" y="3803516"/>
                </a:lnTo>
                <a:cubicBezTo>
                  <a:pt x="1384312" y="3833869"/>
                  <a:pt x="1267875" y="3766645"/>
                  <a:pt x="1237522" y="3653366"/>
                </a:cubicBezTo>
                <a:lnTo>
                  <a:pt x="967938" y="2647263"/>
                </a:lnTo>
                <a:lnTo>
                  <a:pt x="965077" y="2629684"/>
                </a:lnTo>
                <a:lnTo>
                  <a:pt x="962568" y="2625338"/>
                </a:lnTo>
                <a:cubicBezTo>
                  <a:pt x="914145" y="2541467"/>
                  <a:pt x="942881" y="2434220"/>
                  <a:pt x="1026753" y="2385796"/>
                </a:cubicBezTo>
                <a:lnTo>
                  <a:pt x="1709051" y="1991871"/>
                </a:lnTo>
                <a:lnTo>
                  <a:pt x="1217739" y="1140893"/>
                </a:lnTo>
                <a:lnTo>
                  <a:pt x="800790" y="1504715"/>
                </a:lnTo>
                <a:cubicBezTo>
                  <a:pt x="747128" y="1551540"/>
                  <a:pt x="666088" y="1546791"/>
                  <a:pt x="618683" y="1494171"/>
                </a:cubicBezTo>
                <a:cubicBezTo>
                  <a:pt x="613095" y="1494189"/>
                  <a:pt x="608540" y="1491841"/>
                  <a:pt x="604057" y="1489253"/>
                </a:cubicBezTo>
                <a:lnTo>
                  <a:pt x="80671" y="1187076"/>
                </a:lnTo>
                <a:cubicBezTo>
                  <a:pt x="3528" y="1142537"/>
                  <a:pt x="-22903" y="1043894"/>
                  <a:pt x="21635" y="966751"/>
                </a:cubicBezTo>
                <a:cubicBezTo>
                  <a:pt x="55039" y="908894"/>
                  <a:pt x="118877" y="879562"/>
                  <a:pt x="181253" y="887301"/>
                </a:cubicBezTo>
                <a:cubicBezTo>
                  <a:pt x="202045" y="889881"/>
                  <a:pt x="222674" y="896580"/>
                  <a:pt x="241960" y="907715"/>
                </a:cubicBezTo>
                <a:lnTo>
                  <a:pt x="694745" y="1169131"/>
                </a:lnTo>
                <a:lnTo>
                  <a:pt x="1089807" y="824407"/>
                </a:lnTo>
                <a:lnTo>
                  <a:pt x="1091120" y="823658"/>
                </a:lnTo>
                <a:cubicBezTo>
                  <a:pt x="1097930" y="808830"/>
                  <a:pt x="1109754" y="796653"/>
                  <a:pt x="1124832" y="787947"/>
                </a:cubicBezTo>
                <a:lnTo>
                  <a:pt x="1457419" y="595928"/>
                </a:lnTo>
                <a:lnTo>
                  <a:pt x="1470653" y="591478"/>
                </a:lnTo>
                <a:cubicBezTo>
                  <a:pt x="1476999" y="586999"/>
                  <a:pt x="1484225" y="584203"/>
                  <a:pt x="1492334" y="584188"/>
                </a:cubicBezTo>
                <a:cubicBezTo>
                  <a:pt x="1492719" y="583883"/>
                  <a:pt x="1493138" y="583828"/>
                  <a:pt x="1493557" y="583776"/>
                </a:cubicBezTo>
                <a:lnTo>
                  <a:pt x="1494292" y="583792"/>
                </a:lnTo>
                <a:cubicBezTo>
                  <a:pt x="1504555" y="578590"/>
                  <a:pt x="1515990" y="577030"/>
                  <a:pt x="1527789" y="577030"/>
                </a:cubicBezTo>
                <a:close/>
                <a:moveTo>
                  <a:pt x="1133555" y="0"/>
                </a:moveTo>
                <a:cubicBezTo>
                  <a:pt x="1301891" y="0"/>
                  <a:pt x="1438355" y="136464"/>
                  <a:pt x="1438355" y="304800"/>
                </a:cubicBezTo>
                <a:cubicBezTo>
                  <a:pt x="1438355" y="473136"/>
                  <a:pt x="1301891" y="609600"/>
                  <a:pt x="1133555" y="609600"/>
                </a:cubicBezTo>
                <a:cubicBezTo>
                  <a:pt x="965219" y="609600"/>
                  <a:pt x="828755" y="473136"/>
                  <a:pt x="828755" y="304800"/>
                </a:cubicBezTo>
                <a:cubicBezTo>
                  <a:pt x="828755" y="136464"/>
                  <a:pt x="965219" y="0"/>
                  <a:pt x="11335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xmlns="" id="{F8453F43-347E-46CA-B1E4-8B4C3B5A5A4F}"/>
              </a:ext>
            </a:extLst>
          </p:cNvPr>
          <p:cNvSpPr/>
          <p:nvPr/>
        </p:nvSpPr>
        <p:spPr>
          <a:xfrm>
            <a:off x="4193464" y="3271721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Chevron 16">
            <a:extLst>
              <a:ext uri="{FF2B5EF4-FFF2-40B4-BE49-F238E27FC236}">
                <a16:creationId xmlns:a16="http://schemas.microsoft.com/office/drawing/2014/main" xmlns="" id="{89DBEACA-3E14-41DF-8083-72A1C3F251B6}"/>
              </a:ext>
            </a:extLst>
          </p:cNvPr>
          <p:cNvSpPr/>
          <p:nvPr/>
        </p:nvSpPr>
        <p:spPr>
          <a:xfrm>
            <a:off x="5700923" y="3271721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Chevron 17">
            <a:extLst>
              <a:ext uri="{FF2B5EF4-FFF2-40B4-BE49-F238E27FC236}">
                <a16:creationId xmlns:a16="http://schemas.microsoft.com/office/drawing/2014/main" xmlns="" id="{82DEA155-4FEE-4EB7-BF24-A3AE5AE89189}"/>
              </a:ext>
            </a:extLst>
          </p:cNvPr>
          <p:cNvSpPr/>
          <p:nvPr/>
        </p:nvSpPr>
        <p:spPr>
          <a:xfrm>
            <a:off x="7299595" y="3271721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Chevron 18">
            <a:extLst>
              <a:ext uri="{FF2B5EF4-FFF2-40B4-BE49-F238E27FC236}">
                <a16:creationId xmlns:a16="http://schemas.microsoft.com/office/drawing/2014/main" xmlns="" id="{BCE7D82C-03BB-4204-AA94-F07F4F5FF45A}"/>
              </a:ext>
            </a:extLst>
          </p:cNvPr>
          <p:cNvSpPr/>
          <p:nvPr/>
        </p:nvSpPr>
        <p:spPr>
          <a:xfrm>
            <a:off x="8807010" y="3271721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xmlns="" id="{3004EFEC-1F9C-4697-AE4E-3AED6BC63774}"/>
              </a:ext>
            </a:extLst>
          </p:cNvPr>
          <p:cNvGrpSpPr/>
          <p:nvPr/>
        </p:nvGrpSpPr>
        <p:grpSpPr>
          <a:xfrm>
            <a:off x="2818042" y="4357518"/>
            <a:ext cx="1663418" cy="1477328"/>
            <a:chOff x="2725123" y="4283314"/>
            <a:chExt cx="1292073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46613F9-7150-4415-814D-72C6D44F2F5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DAB42F1-335C-4855-B521-873483C7D1E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22">
            <a:extLst>
              <a:ext uri="{FF2B5EF4-FFF2-40B4-BE49-F238E27FC236}">
                <a16:creationId xmlns:a16="http://schemas.microsoft.com/office/drawing/2014/main" xmlns="" id="{D12003CB-5E91-41FD-B5E6-EDDE76723C4D}"/>
              </a:ext>
            </a:extLst>
          </p:cNvPr>
          <p:cNvGrpSpPr/>
          <p:nvPr/>
        </p:nvGrpSpPr>
        <p:grpSpPr>
          <a:xfrm>
            <a:off x="5898932" y="4357518"/>
            <a:ext cx="1663418" cy="1477328"/>
            <a:chOff x="2725123" y="4283314"/>
            <a:chExt cx="1292073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0166A44-3DA5-4AA1-A77B-B11B3CE9CFB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660DC04-A251-474A-B373-5645D974DDD1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xmlns="" id="{7A544B9B-FC2F-4700-BFB7-D6684A20FB84}"/>
              </a:ext>
            </a:extLst>
          </p:cNvPr>
          <p:cNvGrpSpPr/>
          <p:nvPr/>
        </p:nvGrpSpPr>
        <p:grpSpPr>
          <a:xfrm>
            <a:off x="4358487" y="1713128"/>
            <a:ext cx="1663418" cy="1477328"/>
            <a:chOff x="2725123" y="4283314"/>
            <a:chExt cx="1292073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DABCDD7-2F2E-4750-8397-85C1B22F6CC1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2372582-B12C-40E4-9A2F-4C8E0342FA5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8">
            <a:extLst>
              <a:ext uri="{FF2B5EF4-FFF2-40B4-BE49-F238E27FC236}">
                <a16:creationId xmlns:a16="http://schemas.microsoft.com/office/drawing/2014/main" xmlns="" id="{89A17D7A-FD8B-40A1-8386-FCE8DC679207}"/>
              </a:ext>
            </a:extLst>
          </p:cNvPr>
          <p:cNvGrpSpPr/>
          <p:nvPr/>
        </p:nvGrpSpPr>
        <p:grpSpPr>
          <a:xfrm>
            <a:off x="7439377" y="1713128"/>
            <a:ext cx="1663418" cy="1477328"/>
            <a:chOff x="2725123" y="4283314"/>
            <a:chExt cx="1292073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45A098F-ED5D-4045-ACDD-DF643A23B52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657AD66-AFDE-4EB9-A012-88A58D14A7F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0" name="Chevron 17">
            <a:extLst>
              <a:ext uri="{FF2B5EF4-FFF2-40B4-BE49-F238E27FC236}">
                <a16:creationId xmlns:a16="http://schemas.microsoft.com/office/drawing/2014/main" xmlns="" id="{FB3BC542-09CA-44BC-B643-035A50AC24C2}"/>
              </a:ext>
            </a:extLst>
          </p:cNvPr>
          <p:cNvSpPr/>
          <p:nvPr/>
        </p:nvSpPr>
        <p:spPr>
          <a:xfrm>
            <a:off x="10319964" y="3271721"/>
            <a:ext cx="720080" cy="102753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xmlns="" id="{A8DC925D-9815-4722-AA20-DB67A47E7266}"/>
              </a:ext>
            </a:extLst>
          </p:cNvPr>
          <p:cNvGrpSpPr/>
          <p:nvPr/>
        </p:nvGrpSpPr>
        <p:grpSpPr>
          <a:xfrm>
            <a:off x="8979820" y="4357518"/>
            <a:ext cx="1663418" cy="1477328"/>
            <a:chOff x="2725123" y="4283314"/>
            <a:chExt cx="1292073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9669ED9-59BE-4890-9BEC-B75E0B5E645D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0A3B50-330B-4B7F-93D9-9F4F725DB1D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30">
            <a:extLst>
              <a:ext uri="{FF2B5EF4-FFF2-40B4-BE49-F238E27FC236}">
                <a16:creationId xmlns:a16="http://schemas.microsoft.com/office/drawing/2014/main" xmlns="" id="{04C370E0-9B0C-47DE-91C2-60D38AE32E22}"/>
              </a:ext>
            </a:extLst>
          </p:cNvPr>
          <p:cNvSpPr/>
          <p:nvPr/>
        </p:nvSpPr>
        <p:spPr>
          <a:xfrm>
            <a:off x="8339964" y="3621949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xmlns="" id="{D0D74CB4-F078-4211-A4E8-BD45000BFE2D}"/>
              </a:ext>
            </a:extLst>
          </p:cNvPr>
          <p:cNvSpPr>
            <a:spLocks noChangeAspect="1"/>
          </p:cNvSpPr>
          <p:nvPr/>
        </p:nvSpPr>
        <p:spPr>
          <a:xfrm rot="9900000">
            <a:off x="9881648" y="3667465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xmlns="" id="{F9CD9944-B647-48EF-9D91-D79A6A7CC2F2}"/>
              </a:ext>
            </a:extLst>
          </p:cNvPr>
          <p:cNvSpPr/>
          <p:nvPr/>
        </p:nvSpPr>
        <p:spPr>
          <a:xfrm>
            <a:off x="5187414" y="3650727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xmlns="" id="{9140BAC9-D3C6-4A69-A185-396238DF1F95}"/>
              </a:ext>
            </a:extLst>
          </p:cNvPr>
          <p:cNvSpPr/>
          <p:nvPr/>
        </p:nvSpPr>
        <p:spPr>
          <a:xfrm>
            <a:off x="3823344" y="362943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 Same Side Corner Rectangle 36">
            <a:extLst>
              <a:ext uri="{FF2B5EF4-FFF2-40B4-BE49-F238E27FC236}">
                <a16:creationId xmlns:a16="http://schemas.microsoft.com/office/drawing/2014/main" xmlns="" id="{4F21497E-04E2-42F9-9C57-2B9B00006D3F}"/>
              </a:ext>
            </a:extLst>
          </p:cNvPr>
          <p:cNvSpPr>
            <a:spLocks noChangeAspect="1"/>
          </p:cNvSpPr>
          <p:nvPr/>
        </p:nvSpPr>
        <p:spPr>
          <a:xfrm>
            <a:off x="6812382" y="362943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436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40">
            <a:extLst>
              <a:ext uri="{FF2B5EF4-FFF2-40B4-BE49-F238E27FC236}">
                <a16:creationId xmlns:a16="http://schemas.microsoft.com/office/drawing/2014/main" xmlns="" id="{7A4000D8-86E5-41A9-93C7-ED97311E66C2}"/>
              </a:ext>
            </a:extLst>
          </p:cNvPr>
          <p:cNvSpPr/>
          <p:nvPr/>
        </p:nvSpPr>
        <p:spPr>
          <a:xfrm rot="5400000">
            <a:off x="7048402" y="2410421"/>
            <a:ext cx="720000" cy="222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41">
            <a:extLst>
              <a:ext uri="{FF2B5EF4-FFF2-40B4-BE49-F238E27FC236}">
                <a16:creationId xmlns:a16="http://schemas.microsoft.com/office/drawing/2014/main" xmlns="" id="{B9B9F141-B551-49D2-BE83-3E946ADCA9E9}"/>
              </a:ext>
            </a:extLst>
          </p:cNvPr>
          <p:cNvSpPr/>
          <p:nvPr/>
        </p:nvSpPr>
        <p:spPr>
          <a:xfrm>
            <a:off x="7845516" y="3216347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35">
            <a:extLst>
              <a:ext uri="{FF2B5EF4-FFF2-40B4-BE49-F238E27FC236}">
                <a16:creationId xmlns:a16="http://schemas.microsoft.com/office/drawing/2014/main" xmlns="" id="{F4EC2BEB-18E6-4728-AEB7-F38A0251EF8B}"/>
              </a:ext>
            </a:extLst>
          </p:cNvPr>
          <p:cNvSpPr/>
          <p:nvPr/>
        </p:nvSpPr>
        <p:spPr>
          <a:xfrm rot="16200000">
            <a:off x="4619499" y="3398709"/>
            <a:ext cx="720000" cy="1644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36">
            <a:extLst>
              <a:ext uri="{FF2B5EF4-FFF2-40B4-BE49-F238E27FC236}">
                <a16:creationId xmlns:a16="http://schemas.microsoft.com/office/drawing/2014/main" xmlns="" id="{4AE258D1-C7FE-4EF5-9106-80F02F223DB8}"/>
              </a:ext>
            </a:extLst>
          </p:cNvPr>
          <p:cNvSpPr/>
          <p:nvPr/>
        </p:nvSpPr>
        <p:spPr>
          <a:xfrm>
            <a:off x="4226280" y="3914800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 Same Side Corner Rectangle 33">
            <a:extLst>
              <a:ext uri="{FF2B5EF4-FFF2-40B4-BE49-F238E27FC236}">
                <a16:creationId xmlns:a16="http://schemas.microsoft.com/office/drawing/2014/main" xmlns="" id="{BA3DE6F7-34EF-45CF-A0A1-222EF10FDA1A}"/>
              </a:ext>
            </a:extLst>
          </p:cNvPr>
          <p:cNvSpPr/>
          <p:nvPr/>
        </p:nvSpPr>
        <p:spPr>
          <a:xfrm rot="5400000">
            <a:off x="6949598" y="3748365"/>
            <a:ext cx="720000" cy="19894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ound Same Side Corner Rectangle 30">
            <a:extLst>
              <a:ext uri="{FF2B5EF4-FFF2-40B4-BE49-F238E27FC236}">
                <a16:creationId xmlns:a16="http://schemas.microsoft.com/office/drawing/2014/main" xmlns="" id="{AB792AF3-D9DC-4E15-8280-7674162E33F7}"/>
              </a:ext>
            </a:extLst>
          </p:cNvPr>
          <p:cNvSpPr/>
          <p:nvPr/>
        </p:nvSpPr>
        <p:spPr>
          <a:xfrm rot="16200000">
            <a:off x="4540038" y="2007461"/>
            <a:ext cx="720000" cy="23821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xmlns="" id="{B71669A1-6BE6-410D-8927-518FCC935096}"/>
              </a:ext>
            </a:extLst>
          </p:cNvPr>
          <p:cNvSpPr/>
          <p:nvPr/>
        </p:nvSpPr>
        <p:spPr>
          <a:xfrm>
            <a:off x="3777848" y="2892525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 Same Side Corner Rectangle 32">
            <a:extLst>
              <a:ext uri="{FF2B5EF4-FFF2-40B4-BE49-F238E27FC236}">
                <a16:creationId xmlns:a16="http://schemas.microsoft.com/office/drawing/2014/main" xmlns="" id="{E79C8924-4D41-4D44-B482-AF6974018DBF}"/>
              </a:ext>
            </a:extLst>
          </p:cNvPr>
          <p:cNvSpPr/>
          <p:nvPr/>
        </p:nvSpPr>
        <p:spPr>
          <a:xfrm rot="5400000">
            <a:off x="6858891" y="1223042"/>
            <a:ext cx="720000" cy="222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23">
            <a:extLst>
              <a:ext uri="{FF2B5EF4-FFF2-40B4-BE49-F238E27FC236}">
                <a16:creationId xmlns:a16="http://schemas.microsoft.com/office/drawing/2014/main" xmlns="" id="{CE7AC7A4-3606-4A41-BD69-D07ACC53A08F}"/>
              </a:ext>
            </a:extLst>
          </p:cNvPr>
          <p:cNvSpPr/>
          <p:nvPr/>
        </p:nvSpPr>
        <p:spPr>
          <a:xfrm rot="16200000">
            <a:off x="4661040" y="1106187"/>
            <a:ext cx="720000" cy="214012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xmlns="" id="{62B0BD69-0F25-493A-B02A-DA145F0ACCC7}"/>
              </a:ext>
            </a:extLst>
          </p:cNvPr>
          <p:cNvGrpSpPr/>
          <p:nvPr/>
        </p:nvGrpSpPr>
        <p:grpSpPr>
          <a:xfrm>
            <a:off x="5476174" y="1816249"/>
            <a:ext cx="1229858" cy="4277398"/>
            <a:chOff x="4350768" y="1800313"/>
            <a:chExt cx="1229858" cy="4277398"/>
          </a:xfrm>
        </p:grpSpPr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xmlns="" id="{E12C43AE-EDF1-47A3-B5C4-4E46C0F78B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0768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xmlns="" id="{2BA5871A-7DDA-4F50-A3FF-8B6B4B8FD90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65697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5" name="Oval 27">
            <a:extLst>
              <a:ext uri="{FF2B5EF4-FFF2-40B4-BE49-F238E27FC236}">
                <a16:creationId xmlns:a16="http://schemas.microsoft.com/office/drawing/2014/main" xmlns="" id="{F9E0179A-883B-45F4-BD51-AF4656EC07B7}"/>
              </a:ext>
            </a:extLst>
          </p:cNvPr>
          <p:cNvSpPr/>
          <p:nvPr/>
        </p:nvSpPr>
        <p:spPr>
          <a:xfrm>
            <a:off x="7656005" y="2028968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xmlns="" id="{E4A25AAF-C2F5-49AB-8114-9AA21CE61241}"/>
              </a:ext>
            </a:extLst>
          </p:cNvPr>
          <p:cNvSpPr/>
          <p:nvPr/>
        </p:nvSpPr>
        <p:spPr>
          <a:xfrm>
            <a:off x="4019853" y="1870249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34">
            <a:extLst>
              <a:ext uri="{FF2B5EF4-FFF2-40B4-BE49-F238E27FC236}">
                <a16:creationId xmlns:a16="http://schemas.microsoft.com/office/drawing/2014/main" xmlns="" id="{918803BC-59CC-4C8E-8B3B-197092191B56}"/>
              </a:ext>
            </a:extLst>
          </p:cNvPr>
          <p:cNvSpPr/>
          <p:nvPr/>
        </p:nvSpPr>
        <p:spPr>
          <a:xfrm>
            <a:off x="7629492" y="4437072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eeform 37">
            <a:extLst>
              <a:ext uri="{FF2B5EF4-FFF2-40B4-BE49-F238E27FC236}">
                <a16:creationId xmlns:a16="http://schemas.microsoft.com/office/drawing/2014/main" xmlns="" id="{6528DEDD-413C-4BDF-9319-79D1DDC26F99}"/>
              </a:ext>
            </a:extLst>
          </p:cNvPr>
          <p:cNvSpPr>
            <a:spLocks/>
          </p:cNvSpPr>
          <p:nvPr/>
        </p:nvSpPr>
        <p:spPr bwMode="auto">
          <a:xfrm>
            <a:off x="4186636" y="2017530"/>
            <a:ext cx="278434" cy="317438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xmlns="" id="{D28F232F-1F4F-41F5-8D22-CBDA67211690}"/>
              </a:ext>
            </a:extLst>
          </p:cNvPr>
          <p:cNvSpPr>
            <a:spLocks/>
          </p:cNvSpPr>
          <p:nvPr/>
        </p:nvSpPr>
        <p:spPr bwMode="auto">
          <a:xfrm>
            <a:off x="7847078" y="2185808"/>
            <a:ext cx="229854" cy="298321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xmlns="" id="{A33880A2-03BB-4A8B-AAC7-5365018C3278}"/>
              </a:ext>
            </a:extLst>
          </p:cNvPr>
          <p:cNvSpPr>
            <a:spLocks/>
          </p:cNvSpPr>
          <p:nvPr/>
        </p:nvSpPr>
        <p:spPr bwMode="auto">
          <a:xfrm>
            <a:off x="3922066" y="3033644"/>
            <a:ext cx="323564" cy="329762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xmlns="" id="{652B421F-CE54-4376-BA18-394C1E6B81F8}"/>
              </a:ext>
            </a:extLst>
          </p:cNvPr>
          <p:cNvSpPr>
            <a:spLocks/>
          </p:cNvSpPr>
          <p:nvPr/>
        </p:nvSpPr>
        <p:spPr bwMode="auto">
          <a:xfrm>
            <a:off x="8000410" y="3331867"/>
            <a:ext cx="361676" cy="370371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xmlns="" id="{BA190CC5-E99A-4FF1-A59A-50B898633213}"/>
              </a:ext>
            </a:extLst>
          </p:cNvPr>
          <p:cNvSpPr>
            <a:spLocks noEditPoints="1"/>
          </p:cNvSpPr>
          <p:nvPr/>
        </p:nvSpPr>
        <p:spPr bwMode="auto">
          <a:xfrm>
            <a:off x="4407100" y="4069980"/>
            <a:ext cx="248076" cy="301641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xmlns="" id="{B3E69717-6764-4BB4-8C02-93368B2D7D58}"/>
              </a:ext>
            </a:extLst>
          </p:cNvPr>
          <p:cNvSpPr>
            <a:spLocks noEditPoints="1"/>
          </p:cNvSpPr>
          <p:nvPr/>
        </p:nvSpPr>
        <p:spPr bwMode="auto">
          <a:xfrm>
            <a:off x="7784386" y="4580802"/>
            <a:ext cx="308546" cy="332675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Group 45">
            <a:extLst>
              <a:ext uri="{FF2B5EF4-FFF2-40B4-BE49-F238E27FC236}">
                <a16:creationId xmlns:a16="http://schemas.microsoft.com/office/drawing/2014/main" xmlns="" id="{D0568B3A-56D6-4016-AD98-2B6B730424E2}"/>
              </a:ext>
            </a:extLst>
          </p:cNvPr>
          <p:cNvGrpSpPr/>
          <p:nvPr/>
        </p:nvGrpSpPr>
        <p:grpSpPr>
          <a:xfrm>
            <a:off x="8413971" y="4307749"/>
            <a:ext cx="2953404" cy="863315"/>
            <a:chOff x="993672" y="3698889"/>
            <a:chExt cx="1998939" cy="8633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792D5C8-061D-43DF-8951-F2C8790CFEC4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29731BC-CFB5-4B69-AF0F-D039F7923B3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xmlns="" id="{846D69A6-EA63-46ED-9298-3220D624241D}"/>
              </a:ext>
            </a:extLst>
          </p:cNvPr>
          <p:cNvGrpSpPr/>
          <p:nvPr/>
        </p:nvGrpSpPr>
        <p:grpSpPr>
          <a:xfrm>
            <a:off x="8610855" y="3104206"/>
            <a:ext cx="2953404" cy="863315"/>
            <a:chOff x="993672" y="3698889"/>
            <a:chExt cx="1998939" cy="8633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395BB7A-FC83-4D47-B82C-CFA2A5C684E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95DEB39-EC40-4507-9EB9-7DBAECB24BB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51">
            <a:extLst>
              <a:ext uri="{FF2B5EF4-FFF2-40B4-BE49-F238E27FC236}">
                <a16:creationId xmlns:a16="http://schemas.microsoft.com/office/drawing/2014/main" xmlns="" id="{C22D53A6-0918-4776-897C-9E31EE61303A}"/>
              </a:ext>
            </a:extLst>
          </p:cNvPr>
          <p:cNvGrpSpPr/>
          <p:nvPr/>
        </p:nvGrpSpPr>
        <p:grpSpPr>
          <a:xfrm>
            <a:off x="8444814" y="1900662"/>
            <a:ext cx="2953404" cy="863315"/>
            <a:chOff x="993672" y="3698889"/>
            <a:chExt cx="1998939" cy="8633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898E0D3-8FAB-4D97-99BD-7F3AD91255F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87EC3E8-DA1B-4ADB-896E-6AF74AE5F3C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xmlns="" id="{B1E9D412-F79C-466C-8370-026896BDB874}"/>
              </a:ext>
            </a:extLst>
          </p:cNvPr>
          <p:cNvGrpSpPr/>
          <p:nvPr/>
        </p:nvGrpSpPr>
        <p:grpSpPr>
          <a:xfrm>
            <a:off x="1251764" y="3788628"/>
            <a:ext cx="2805629" cy="863315"/>
            <a:chOff x="993672" y="3698889"/>
            <a:chExt cx="1998939" cy="86331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0251652-12D9-497A-8A19-BBB95A82543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579CE1F-6AC2-4087-8702-25BAB078EF0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57">
            <a:extLst>
              <a:ext uri="{FF2B5EF4-FFF2-40B4-BE49-F238E27FC236}">
                <a16:creationId xmlns:a16="http://schemas.microsoft.com/office/drawing/2014/main" xmlns="" id="{811C3762-0096-42B9-9D89-F8F8B2626C8C}"/>
              </a:ext>
            </a:extLst>
          </p:cNvPr>
          <p:cNvGrpSpPr/>
          <p:nvPr/>
        </p:nvGrpSpPr>
        <p:grpSpPr>
          <a:xfrm>
            <a:off x="1070501" y="1750638"/>
            <a:ext cx="2805629" cy="863315"/>
            <a:chOff x="993672" y="3698889"/>
            <a:chExt cx="1998939" cy="86331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73D5AC7-2550-485A-9C16-46C782D3FAC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2D0ED13-26BB-4402-BF8B-56CD4EE9B32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60">
            <a:extLst>
              <a:ext uri="{FF2B5EF4-FFF2-40B4-BE49-F238E27FC236}">
                <a16:creationId xmlns:a16="http://schemas.microsoft.com/office/drawing/2014/main" xmlns="" id="{9557FC4B-90E7-4FE3-8210-81070D6423DF}"/>
              </a:ext>
            </a:extLst>
          </p:cNvPr>
          <p:cNvGrpSpPr/>
          <p:nvPr/>
        </p:nvGrpSpPr>
        <p:grpSpPr>
          <a:xfrm>
            <a:off x="801685" y="2769633"/>
            <a:ext cx="2805629" cy="863315"/>
            <a:chOff x="993672" y="3698889"/>
            <a:chExt cx="1998939" cy="8633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C4AC809-7968-44C7-979D-17E697E0E40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B319E43-8EA9-40C9-8897-6E7387C225E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76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2861733"/>
            <a:ext cx="6496050" cy="701758"/>
          </a:xfrm>
        </p:spPr>
        <p:txBody>
          <a:bodyPr/>
          <a:lstStyle/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32896" y="3350926"/>
            <a:ext cx="407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2896" y="5084609"/>
            <a:ext cx="4073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8554051" y="711746"/>
            <a:ext cx="2951878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rgbClr val="F5679D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614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BED4EA0-B8D8-4F42-830E-C7E834EFA40D}"/>
              </a:ext>
            </a:extLst>
          </p:cNvPr>
          <p:cNvGrpSpPr/>
          <p:nvPr/>
        </p:nvGrpSpPr>
        <p:grpSpPr>
          <a:xfrm>
            <a:off x="7057782" y="2008865"/>
            <a:ext cx="3781207" cy="3891698"/>
            <a:chOff x="2881974" y="2106410"/>
            <a:chExt cx="3382255" cy="3481091"/>
          </a:xfrm>
          <a:effectLst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7CD6373-7C5A-4820-99C2-C158EE9CD669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1F8907E-FC04-4491-AABA-F25B410E4CDA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289B7FD-5971-4C01-AC1B-759E18B2473C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5F6E093-4E18-4575-8CD9-EAE41B503C1E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B36F2DF-1A18-4525-90A4-37BBE3977382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E92DD10-37B2-4992-983C-9E95D4C47D48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1CFCDC3-F8A4-4564-936F-79DEF4DE1233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77B4003-CC62-4C0C-AD52-F402DB8A7714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B2666CA-7AFD-45E9-980A-D973277196AC}"/>
                </a:ext>
              </a:extLst>
            </p:cNvPr>
            <p:cNvSpPr/>
            <p:nvPr/>
          </p:nvSpPr>
          <p:spPr>
            <a:xfrm>
              <a:off x="4309281" y="210641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92A1956-255A-446F-AFCC-442A6B172D5A}"/>
                </a:ext>
              </a:extLst>
            </p:cNvPr>
            <p:cNvSpPr/>
            <p:nvPr/>
          </p:nvSpPr>
          <p:spPr>
            <a:xfrm>
              <a:off x="2943252" y="348203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421E207-BC59-431A-897D-CD2E917573B1}"/>
                </a:ext>
              </a:extLst>
            </p:cNvPr>
            <p:cNvSpPr/>
            <p:nvPr/>
          </p:nvSpPr>
          <p:spPr>
            <a:xfrm>
              <a:off x="5680729" y="347602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94BDEAD-C358-4407-802E-72CA88F5F5F8}"/>
                </a:ext>
              </a:extLst>
            </p:cNvPr>
            <p:cNvSpPr/>
            <p:nvPr/>
          </p:nvSpPr>
          <p:spPr>
            <a:xfrm>
              <a:off x="4319627" y="4844181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xmlns="" id="{DDC0E0ED-48C7-48B3-8CA1-D036A78AE884}"/>
              </a:ext>
            </a:extLst>
          </p:cNvPr>
          <p:cNvGrpSpPr/>
          <p:nvPr/>
        </p:nvGrpSpPr>
        <p:grpSpPr>
          <a:xfrm>
            <a:off x="1926210" y="1738455"/>
            <a:ext cx="5244471" cy="728903"/>
            <a:chOff x="572117" y="2297666"/>
            <a:chExt cx="2436534" cy="728903"/>
          </a:xfrm>
          <a:effectLst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0A95621-6D5B-425D-8344-CD176C41D8B4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D79CC45-D241-4DF4-906B-D9DDEA563205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xmlns="" id="{59971DB5-8298-4945-9BC0-0D4AFC26F03A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  <a:effectLst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2FD64CD-01B1-4A4E-920E-E4284E4000A5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1CABB35-26B5-4362-B05F-65E1EED198EA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xmlns="" id="{0A1944D1-10AD-40DF-83E2-A21249C1357A}"/>
              </a:ext>
            </a:extLst>
          </p:cNvPr>
          <p:cNvGrpSpPr/>
          <p:nvPr/>
        </p:nvGrpSpPr>
        <p:grpSpPr>
          <a:xfrm>
            <a:off x="769124" y="4141362"/>
            <a:ext cx="5244468" cy="724416"/>
            <a:chOff x="-264176" y="4096598"/>
            <a:chExt cx="3739454" cy="724416"/>
          </a:xfrm>
          <a:effectLst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EAAF89-151A-46D9-B7D6-222055EBBB0A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6BB1AA6-92D3-4F1D-8275-0376DA2C3C55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xmlns="" id="{AF94801D-C55B-4B2E-BDB0-5C20B48AE46B}"/>
              </a:ext>
            </a:extLst>
          </p:cNvPr>
          <p:cNvGrpSpPr/>
          <p:nvPr/>
        </p:nvGrpSpPr>
        <p:grpSpPr>
          <a:xfrm>
            <a:off x="1884715" y="5341019"/>
            <a:ext cx="5285965" cy="725312"/>
            <a:chOff x="-264176" y="5080906"/>
            <a:chExt cx="3769043" cy="725312"/>
          </a:xfrm>
          <a:effectLst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F0D3814-8699-4334-9F1E-1D87E4781B98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47EDB83-FC5D-402A-9372-02438F6646E3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30">
            <a:extLst>
              <a:ext uri="{FF2B5EF4-FFF2-40B4-BE49-F238E27FC236}">
                <a16:creationId xmlns:a16="http://schemas.microsoft.com/office/drawing/2014/main" xmlns="" id="{5AACB468-7CE8-462D-BD67-45E3937CF226}"/>
              </a:ext>
            </a:extLst>
          </p:cNvPr>
          <p:cNvSpPr/>
          <p:nvPr/>
        </p:nvSpPr>
        <p:spPr>
          <a:xfrm flipH="1">
            <a:off x="9328985" y="3774974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xmlns="" id="{4E08702F-F4FF-40D5-91E8-B2B81C4A1960}"/>
              </a:ext>
            </a:extLst>
          </p:cNvPr>
          <p:cNvSpPr/>
          <p:nvPr/>
        </p:nvSpPr>
        <p:spPr>
          <a:xfrm>
            <a:off x="8225717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E0369438-13DD-4F4D-BB25-E7F62082A858}"/>
              </a:ext>
            </a:extLst>
          </p:cNvPr>
          <p:cNvSpPr/>
          <p:nvPr/>
        </p:nvSpPr>
        <p:spPr>
          <a:xfrm>
            <a:off x="8774217" y="3175575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xmlns="" id="{CB4E499F-BD19-4CEC-8A42-0B9A298259FF}"/>
              </a:ext>
            </a:extLst>
          </p:cNvPr>
          <p:cNvSpPr/>
          <p:nvPr/>
        </p:nvSpPr>
        <p:spPr>
          <a:xfrm>
            <a:off x="8746389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9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469">
            <a:extLst>
              <a:ext uri="{FF2B5EF4-FFF2-40B4-BE49-F238E27FC236}">
                <a16:creationId xmlns:a16="http://schemas.microsoft.com/office/drawing/2014/main" xmlns="" id="{7A11E974-E557-476C-BFF8-D8D1BF926AF4}"/>
              </a:ext>
            </a:extLst>
          </p:cNvPr>
          <p:cNvSpPr/>
          <p:nvPr/>
        </p:nvSpPr>
        <p:spPr>
          <a:xfrm>
            <a:off x="2773297" y="2985774"/>
            <a:ext cx="56888" cy="34876"/>
          </a:xfrm>
          <a:custGeom>
            <a:avLst/>
            <a:gdLst>
              <a:gd name="connsiteX0" fmla="*/ 72301 w 72301"/>
              <a:gd name="connsiteY0" fmla="*/ 24581 h 44325"/>
              <a:gd name="connsiteX1" fmla="*/ 72301 w 72301"/>
              <a:gd name="connsiteY1" fmla="*/ 24581 h 44325"/>
              <a:gd name="connsiteX2" fmla="*/ 50178 w 72301"/>
              <a:gd name="connsiteY2" fmla="*/ 44246 h 44325"/>
              <a:gd name="connsiteX3" fmla="*/ 42804 w 72301"/>
              <a:gd name="connsiteY3" fmla="*/ 39329 h 44325"/>
              <a:gd name="connsiteX4" fmla="*/ 40346 w 72301"/>
              <a:gd name="connsiteY4" fmla="*/ 31955 h 44325"/>
              <a:gd name="connsiteX5" fmla="*/ 32972 w 72301"/>
              <a:gd name="connsiteY5" fmla="*/ 29497 h 44325"/>
              <a:gd name="connsiteX6" fmla="*/ 15765 w 72301"/>
              <a:gd name="connsiteY6" fmla="*/ 24581 h 44325"/>
              <a:gd name="connsiteX7" fmla="*/ 3475 w 72301"/>
              <a:gd name="connsiteY7" fmla="*/ 2458 h 44325"/>
              <a:gd name="connsiteX8" fmla="*/ 10849 w 72301"/>
              <a:gd name="connsiteY8" fmla="*/ 0 h 44325"/>
              <a:gd name="connsiteX9" fmla="*/ 37888 w 72301"/>
              <a:gd name="connsiteY9" fmla="*/ 4916 h 44325"/>
              <a:gd name="connsiteX10" fmla="*/ 47720 w 72301"/>
              <a:gd name="connsiteY10" fmla="*/ 17207 h 44325"/>
              <a:gd name="connsiteX11" fmla="*/ 55094 w 72301"/>
              <a:gd name="connsiteY11" fmla="*/ 22123 h 44325"/>
              <a:gd name="connsiteX12" fmla="*/ 72301 w 72301"/>
              <a:gd name="connsiteY12" fmla="*/ 24581 h 4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301" h="44325">
                <a:moveTo>
                  <a:pt x="72301" y="24581"/>
                </a:moveTo>
                <a:lnTo>
                  <a:pt x="72301" y="24581"/>
                </a:lnTo>
                <a:cubicBezTo>
                  <a:pt x="71768" y="25203"/>
                  <a:pt x="59264" y="45760"/>
                  <a:pt x="50178" y="44246"/>
                </a:cubicBezTo>
                <a:cubicBezTo>
                  <a:pt x="47264" y="43760"/>
                  <a:pt x="45262" y="40968"/>
                  <a:pt x="42804" y="39329"/>
                </a:cubicBezTo>
                <a:cubicBezTo>
                  <a:pt x="41985" y="36871"/>
                  <a:pt x="42178" y="33787"/>
                  <a:pt x="40346" y="31955"/>
                </a:cubicBezTo>
                <a:cubicBezTo>
                  <a:pt x="38514" y="30123"/>
                  <a:pt x="35463" y="30209"/>
                  <a:pt x="32972" y="29497"/>
                </a:cubicBezTo>
                <a:cubicBezTo>
                  <a:pt x="11358" y="23322"/>
                  <a:pt x="33454" y="30477"/>
                  <a:pt x="15765" y="24581"/>
                </a:cubicBezTo>
                <a:cubicBezTo>
                  <a:pt x="5802" y="17939"/>
                  <a:pt x="-5984" y="16648"/>
                  <a:pt x="3475" y="2458"/>
                </a:cubicBezTo>
                <a:cubicBezTo>
                  <a:pt x="4912" y="302"/>
                  <a:pt x="8391" y="819"/>
                  <a:pt x="10849" y="0"/>
                </a:cubicBezTo>
                <a:cubicBezTo>
                  <a:pt x="13557" y="339"/>
                  <a:pt x="31906" y="1326"/>
                  <a:pt x="37888" y="4916"/>
                </a:cubicBezTo>
                <a:cubicBezTo>
                  <a:pt x="43967" y="8564"/>
                  <a:pt x="42698" y="12185"/>
                  <a:pt x="47720" y="17207"/>
                </a:cubicBezTo>
                <a:cubicBezTo>
                  <a:pt x="49809" y="19296"/>
                  <a:pt x="52394" y="20923"/>
                  <a:pt x="55094" y="22123"/>
                </a:cubicBezTo>
                <a:cubicBezTo>
                  <a:pt x="72175" y="29714"/>
                  <a:pt x="69433" y="24171"/>
                  <a:pt x="72301" y="245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rnd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470">
            <a:extLst>
              <a:ext uri="{FF2B5EF4-FFF2-40B4-BE49-F238E27FC236}">
                <a16:creationId xmlns:a16="http://schemas.microsoft.com/office/drawing/2014/main" xmlns="" id="{68C4C9C8-AB00-4FA9-B7F5-B374DBCCB6EA}"/>
              </a:ext>
            </a:extLst>
          </p:cNvPr>
          <p:cNvSpPr/>
          <p:nvPr/>
        </p:nvSpPr>
        <p:spPr>
          <a:xfrm>
            <a:off x="2815083" y="3142283"/>
            <a:ext cx="30202" cy="15670"/>
          </a:xfrm>
          <a:custGeom>
            <a:avLst/>
            <a:gdLst>
              <a:gd name="connsiteX0" fmla="*/ 29945 w 38385"/>
              <a:gd name="connsiteY0" fmla="*/ 19916 h 19916"/>
              <a:gd name="connsiteX1" fmla="*/ 29945 w 38385"/>
              <a:gd name="connsiteY1" fmla="*/ 19916 h 19916"/>
              <a:gd name="connsiteX2" fmla="*/ 25028 w 38385"/>
              <a:gd name="connsiteY2" fmla="*/ 2709 h 19916"/>
              <a:gd name="connsiteX3" fmla="*/ 10280 w 38385"/>
              <a:gd name="connsiteY3" fmla="*/ 251 h 19916"/>
              <a:gd name="connsiteX4" fmla="*/ 7822 w 38385"/>
              <a:gd name="connsiteY4" fmla="*/ 5167 h 19916"/>
              <a:gd name="connsiteX5" fmla="*/ 20112 w 38385"/>
              <a:gd name="connsiteY5" fmla="*/ 12542 h 19916"/>
              <a:gd name="connsiteX6" fmla="*/ 29945 w 38385"/>
              <a:gd name="connsiteY6" fmla="*/ 19916 h 1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85" h="19916">
                <a:moveTo>
                  <a:pt x="29945" y="19916"/>
                </a:moveTo>
                <a:lnTo>
                  <a:pt x="29945" y="19916"/>
                </a:lnTo>
                <a:cubicBezTo>
                  <a:pt x="41193" y="-10080"/>
                  <a:pt x="42747" y="2709"/>
                  <a:pt x="25028" y="2709"/>
                </a:cubicBezTo>
                <a:cubicBezTo>
                  <a:pt x="20044" y="2709"/>
                  <a:pt x="15196" y="1070"/>
                  <a:pt x="10280" y="251"/>
                </a:cubicBezTo>
                <a:cubicBezTo>
                  <a:pt x="-6394" y="4419"/>
                  <a:pt x="563" y="811"/>
                  <a:pt x="7822" y="5167"/>
                </a:cubicBezTo>
                <a:cubicBezTo>
                  <a:pt x="24692" y="15290"/>
                  <a:pt x="-776" y="5579"/>
                  <a:pt x="20112" y="12542"/>
                </a:cubicBezTo>
                <a:cubicBezTo>
                  <a:pt x="28066" y="20495"/>
                  <a:pt x="28306" y="18687"/>
                  <a:pt x="29945" y="199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rnd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80" name="Group 579">
            <a:extLst>
              <a:ext uri="{FF2B5EF4-FFF2-40B4-BE49-F238E27FC236}">
                <a16:creationId xmlns:a16="http://schemas.microsoft.com/office/drawing/2014/main" xmlns="" id="{E4DA4681-0D6C-44EB-B038-252B8770B636}"/>
              </a:ext>
            </a:extLst>
          </p:cNvPr>
          <p:cNvGrpSpPr/>
          <p:nvPr/>
        </p:nvGrpSpPr>
        <p:grpSpPr>
          <a:xfrm>
            <a:off x="868018" y="3746837"/>
            <a:ext cx="2592000" cy="2452897"/>
            <a:chOff x="571394" y="4419712"/>
            <a:chExt cx="2592000" cy="2452897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xmlns="" id="{5BDC8AE7-826C-4FAB-B361-5D86A4D25C3A}"/>
                </a:ext>
              </a:extLst>
            </p:cNvPr>
            <p:cNvSpPr txBox="1"/>
            <p:nvPr/>
          </p:nvSpPr>
          <p:spPr>
            <a:xfrm>
              <a:off x="622289" y="4419712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/>
                  </a:solidFill>
                </a:rPr>
                <a:t>25</a:t>
              </a:r>
              <a:r>
                <a:rPr lang="en-US" altLang="ko-KR" sz="1600" b="1" dirty="0">
                  <a:solidFill>
                    <a:schemeClr val="accent1"/>
                  </a:solidFill>
                </a:rPr>
                <a:t>%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xmlns="" id="{3B0004E8-64DF-4E56-AD81-B1C0EFC68DD0}"/>
                </a:ext>
              </a:extLst>
            </p:cNvPr>
            <p:cNvSpPr txBox="1"/>
            <p:nvPr/>
          </p:nvSpPr>
          <p:spPr>
            <a:xfrm>
              <a:off x="571394" y="5118283"/>
              <a:ext cx="259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</a:t>
              </a:r>
            </a:p>
          </p:txBody>
        </p:sp>
      </p:grpSp>
      <p:grpSp>
        <p:nvGrpSpPr>
          <p:cNvPr id="283" name="Group 580">
            <a:extLst>
              <a:ext uri="{FF2B5EF4-FFF2-40B4-BE49-F238E27FC236}">
                <a16:creationId xmlns:a16="http://schemas.microsoft.com/office/drawing/2014/main" xmlns="" id="{5D403435-CAEB-470C-85B5-DDD45F7BEE77}"/>
              </a:ext>
            </a:extLst>
          </p:cNvPr>
          <p:cNvGrpSpPr/>
          <p:nvPr/>
        </p:nvGrpSpPr>
        <p:grpSpPr>
          <a:xfrm>
            <a:off x="8970486" y="3746837"/>
            <a:ext cx="2592000" cy="2452897"/>
            <a:chOff x="-522204" y="4419712"/>
            <a:chExt cx="2592000" cy="2452897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xmlns="" id="{0B0DA246-FDAF-468B-912D-DCD39FFAFA0C}"/>
                </a:ext>
              </a:extLst>
            </p:cNvPr>
            <p:cNvSpPr txBox="1"/>
            <p:nvPr/>
          </p:nvSpPr>
          <p:spPr>
            <a:xfrm>
              <a:off x="485620" y="4419712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accent2"/>
                  </a:solidFill>
                </a:rPr>
                <a:t>38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%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xmlns="" id="{5A3CAE0A-A3BA-40A6-B1D8-8A44B45E1F8C}"/>
                </a:ext>
              </a:extLst>
            </p:cNvPr>
            <p:cNvSpPr txBox="1"/>
            <p:nvPr/>
          </p:nvSpPr>
          <p:spPr>
            <a:xfrm>
              <a:off x="-522204" y="5118283"/>
              <a:ext cx="259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649772" y="1561699"/>
            <a:ext cx="6920707" cy="4020907"/>
            <a:chOff x="637381" y="1143000"/>
            <a:chExt cx="7869238" cy="4572000"/>
          </a:xfrm>
          <a:solidFill>
            <a:schemeClr val="bg1">
              <a:lumMod val="95000"/>
            </a:schemeClr>
          </a:solidFill>
        </p:grpSpPr>
        <p:sp>
          <p:nvSpPr>
            <p:cNvPr id="288" name="Freeform 287"/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288"/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89"/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290"/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91"/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695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xmlns="" id="{A1C07B4A-31EC-4146-A61D-A4897ACE8CA3}"/>
              </a:ext>
            </a:extLst>
          </p:cNvPr>
          <p:cNvSpPr txBox="1">
            <a:spLocks/>
          </p:cNvSpPr>
          <p:nvPr/>
        </p:nvSpPr>
        <p:spPr>
          <a:xfrm>
            <a:off x="730461" y="927264"/>
            <a:ext cx="3812356" cy="19817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 dirty="0"/>
              <a:t>Simple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400" b="1" dirty="0">
                <a:solidFill>
                  <a:schemeClr val="accent1"/>
                </a:solidFill>
              </a:rPr>
              <a:t>Portfolio</a:t>
            </a:r>
            <a:r>
              <a:rPr lang="en-US" altLang="ko-KR" sz="4400" b="1" dirty="0">
                <a:solidFill>
                  <a:srgbClr val="F5679D"/>
                </a:solidFill>
              </a:rPr>
              <a:t> </a:t>
            </a:r>
            <a:r>
              <a:rPr lang="en-US" altLang="ko-KR" sz="4400" b="1" dirty="0"/>
              <a:t>Presentation</a:t>
            </a:r>
            <a:endParaRPr lang="ko-KR" altLang="en-US" sz="4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52C8332-17C7-4357-836B-5C0ABF989412}"/>
              </a:ext>
            </a:extLst>
          </p:cNvPr>
          <p:cNvSpPr/>
          <p:nvPr/>
        </p:nvSpPr>
        <p:spPr>
          <a:xfrm>
            <a:off x="730461" y="3823227"/>
            <a:ext cx="50988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cs typeface="Arial" pitchFamily="34" charset="0"/>
              </a:rPr>
              <a:t> 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cs typeface="Arial" pitchFamily="34" charset="0"/>
              </a:rPr>
              <a:t> You can simply impress your audience and add a unique zing and appeal to your Presentations.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0932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6" name="그룹 285">
            <a:extLst>
              <a:ext uri="{FF2B5EF4-FFF2-40B4-BE49-F238E27FC236}">
                <a16:creationId xmlns:a16="http://schemas.microsoft.com/office/drawing/2014/main" xmlns="" id="{161DB35A-ECBB-499D-B6C0-B397B5FB2C59}"/>
              </a:ext>
            </a:extLst>
          </p:cNvPr>
          <p:cNvGrpSpPr/>
          <p:nvPr/>
        </p:nvGrpSpPr>
        <p:grpSpPr>
          <a:xfrm>
            <a:off x="4083239" y="1768684"/>
            <a:ext cx="3977233" cy="4244798"/>
            <a:chOff x="4292232" y="1987216"/>
            <a:chExt cx="3628351" cy="3872445"/>
          </a:xfrm>
        </p:grpSpPr>
        <p:sp>
          <p:nvSpPr>
            <p:cNvPr id="287" name="Rectangle 5">
              <a:extLst>
                <a:ext uri="{FF2B5EF4-FFF2-40B4-BE49-F238E27FC236}">
                  <a16:creationId xmlns:a16="http://schemas.microsoft.com/office/drawing/2014/main" xmlns="" id="{B768BEBA-09DB-4BB1-BEB2-E1F6F8C1772B}"/>
                </a:ext>
              </a:extLst>
            </p:cNvPr>
            <p:cNvSpPr/>
            <p:nvPr/>
          </p:nvSpPr>
          <p:spPr>
            <a:xfrm rot="19334430">
              <a:off x="4777872" y="3045659"/>
              <a:ext cx="2430975" cy="2814002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Oval 4">
              <a:extLst>
                <a:ext uri="{FF2B5EF4-FFF2-40B4-BE49-F238E27FC236}">
                  <a16:creationId xmlns:a16="http://schemas.microsoft.com/office/drawing/2014/main" xmlns="" id="{F8BF0704-FF3A-49DF-BFF8-C1F7DB41ADE3}"/>
                </a:ext>
              </a:extLst>
            </p:cNvPr>
            <p:cNvSpPr/>
            <p:nvPr/>
          </p:nvSpPr>
          <p:spPr>
            <a:xfrm>
              <a:off x="5479275" y="1987216"/>
              <a:ext cx="1224136" cy="122413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Oval 5">
              <a:extLst>
                <a:ext uri="{FF2B5EF4-FFF2-40B4-BE49-F238E27FC236}">
                  <a16:creationId xmlns:a16="http://schemas.microsoft.com/office/drawing/2014/main" xmlns="" id="{88960009-E128-4095-908F-1810263CDE96}"/>
                </a:ext>
              </a:extLst>
            </p:cNvPr>
            <p:cNvSpPr/>
            <p:nvPr/>
          </p:nvSpPr>
          <p:spPr>
            <a:xfrm>
              <a:off x="4292232" y="3950422"/>
              <a:ext cx="1224136" cy="122413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Oval 6">
              <a:extLst>
                <a:ext uri="{FF2B5EF4-FFF2-40B4-BE49-F238E27FC236}">
                  <a16:creationId xmlns:a16="http://schemas.microsoft.com/office/drawing/2014/main" xmlns="" id="{25BB6152-C93E-4956-B6F5-87057E890002}"/>
                </a:ext>
              </a:extLst>
            </p:cNvPr>
            <p:cNvSpPr/>
            <p:nvPr/>
          </p:nvSpPr>
          <p:spPr>
            <a:xfrm>
              <a:off x="6696447" y="4072526"/>
              <a:ext cx="1224136" cy="1224136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Oval 7">
              <a:extLst>
                <a:ext uri="{FF2B5EF4-FFF2-40B4-BE49-F238E27FC236}">
                  <a16:creationId xmlns:a16="http://schemas.microsoft.com/office/drawing/2014/main" xmlns="" id="{DA03FF2F-B8F4-485E-ADC9-FD67BB0C5B04}"/>
                </a:ext>
              </a:extLst>
            </p:cNvPr>
            <p:cNvSpPr/>
            <p:nvPr/>
          </p:nvSpPr>
          <p:spPr>
            <a:xfrm>
              <a:off x="5618330" y="2126271"/>
              <a:ext cx="946026" cy="946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Oval 8">
              <a:extLst>
                <a:ext uri="{FF2B5EF4-FFF2-40B4-BE49-F238E27FC236}">
                  <a16:creationId xmlns:a16="http://schemas.microsoft.com/office/drawing/2014/main" xmlns="" id="{77845FE3-5F0C-4FCB-99D1-01D3764D1CF5}"/>
                </a:ext>
              </a:extLst>
            </p:cNvPr>
            <p:cNvSpPr/>
            <p:nvPr/>
          </p:nvSpPr>
          <p:spPr>
            <a:xfrm>
              <a:off x="4431287" y="4089477"/>
              <a:ext cx="946026" cy="9460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Oval 9">
              <a:extLst>
                <a:ext uri="{FF2B5EF4-FFF2-40B4-BE49-F238E27FC236}">
                  <a16:creationId xmlns:a16="http://schemas.microsoft.com/office/drawing/2014/main" xmlns="" id="{DD28D47B-4012-41A1-8943-B832DC0876FE}"/>
                </a:ext>
              </a:extLst>
            </p:cNvPr>
            <p:cNvSpPr/>
            <p:nvPr/>
          </p:nvSpPr>
          <p:spPr>
            <a:xfrm>
              <a:off x="6835502" y="4211581"/>
              <a:ext cx="946026" cy="9460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Group 13">
            <a:extLst>
              <a:ext uri="{FF2B5EF4-FFF2-40B4-BE49-F238E27FC236}">
                <a16:creationId xmlns:a16="http://schemas.microsoft.com/office/drawing/2014/main" xmlns="" id="{0AFC3D3E-05B6-4E2C-9C33-4F7B02A0A6BD}"/>
              </a:ext>
            </a:extLst>
          </p:cNvPr>
          <p:cNvGrpSpPr/>
          <p:nvPr/>
        </p:nvGrpSpPr>
        <p:grpSpPr>
          <a:xfrm>
            <a:off x="7119739" y="1957838"/>
            <a:ext cx="2927044" cy="1106576"/>
            <a:chOff x="5671396" y="1581175"/>
            <a:chExt cx="2356988" cy="1106576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xmlns="" id="{45A7BCFA-AEC9-4B53-90D8-FBDF94CF12A6}"/>
                </a:ext>
              </a:extLst>
            </p:cNvPr>
            <p:cNvSpPr txBox="1"/>
            <p:nvPr/>
          </p:nvSpPr>
          <p:spPr>
            <a:xfrm>
              <a:off x="5671396" y="1581175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E218396F-4873-445D-98EA-F7B215422FA1}"/>
                </a:ext>
              </a:extLst>
            </p:cNvPr>
            <p:cNvSpPr txBox="1"/>
            <p:nvPr/>
          </p:nvSpPr>
          <p:spPr>
            <a:xfrm>
              <a:off x="5679175" y="2041420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7" name="Group 17">
            <a:extLst>
              <a:ext uri="{FF2B5EF4-FFF2-40B4-BE49-F238E27FC236}">
                <a16:creationId xmlns:a16="http://schemas.microsoft.com/office/drawing/2014/main" xmlns="" id="{CBCE193D-5566-410F-88EF-10F915FFCAEF}"/>
              </a:ext>
            </a:extLst>
          </p:cNvPr>
          <p:cNvGrpSpPr/>
          <p:nvPr/>
        </p:nvGrpSpPr>
        <p:grpSpPr>
          <a:xfrm>
            <a:off x="8234682" y="4792606"/>
            <a:ext cx="2964626" cy="1106576"/>
            <a:chOff x="6212679" y="4584686"/>
            <a:chExt cx="2356988" cy="1106576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xmlns="" id="{3B1112A7-F23E-4B96-A7FD-89FFC6B73F10}"/>
                </a:ext>
              </a:extLst>
            </p:cNvPr>
            <p:cNvSpPr txBox="1"/>
            <p:nvPr/>
          </p:nvSpPr>
          <p:spPr>
            <a:xfrm>
              <a:off x="6212679" y="4584686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xmlns="" id="{FA3D72BF-E68C-4B3D-A9D8-5C08C6DA076F}"/>
                </a:ext>
              </a:extLst>
            </p:cNvPr>
            <p:cNvSpPr txBox="1"/>
            <p:nvPr/>
          </p:nvSpPr>
          <p:spPr>
            <a:xfrm>
              <a:off x="6220458" y="5044931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0" name="Group 21">
            <a:extLst>
              <a:ext uri="{FF2B5EF4-FFF2-40B4-BE49-F238E27FC236}">
                <a16:creationId xmlns:a16="http://schemas.microsoft.com/office/drawing/2014/main" xmlns="" id="{A1BE28E4-FD2C-4172-BB19-065D91FC05CC}"/>
              </a:ext>
            </a:extLst>
          </p:cNvPr>
          <p:cNvGrpSpPr/>
          <p:nvPr/>
        </p:nvGrpSpPr>
        <p:grpSpPr>
          <a:xfrm>
            <a:off x="921833" y="4792606"/>
            <a:ext cx="2990386" cy="1106576"/>
            <a:chOff x="251520" y="4509120"/>
            <a:chExt cx="2356988" cy="1106576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xmlns="" id="{FA6A8840-A684-458D-8A3A-46FBD8BB2744}"/>
                </a:ext>
              </a:extLst>
            </p:cNvPr>
            <p:cNvSpPr txBox="1"/>
            <p:nvPr/>
          </p:nvSpPr>
          <p:spPr>
            <a:xfrm>
              <a:off x="251520" y="4509120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B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xmlns="" id="{418ADFE5-561A-4F85-9A81-B7BF8A757F56}"/>
                </a:ext>
              </a:extLst>
            </p:cNvPr>
            <p:cNvSpPr txBox="1"/>
            <p:nvPr/>
          </p:nvSpPr>
          <p:spPr>
            <a:xfrm>
              <a:off x="259299" y="4969365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xmlns="" id="{1F8B3801-6A1E-41A1-8FC9-BF4C8DA2329D}"/>
              </a:ext>
            </a:extLst>
          </p:cNvPr>
          <p:cNvSpPr txBox="1"/>
          <p:nvPr/>
        </p:nvSpPr>
        <p:spPr>
          <a:xfrm rot="16200000">
            <a:off x="4821332" y="4284082"/>
            <a:ext cx="24689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</a:p>
        </p:txBody>
      </p:sp>
      <p:sp>
        <p:nvSpPr>
          <p:cNvPr id="304" name="Rectangle 30">
            <a:extLst>
              <a:ext uri="{FF2B5EF4-FFF2-40B4-BE49-F238E27FC236}">
                <a16:creationId xmlns:a16="http://schemas.microsoft.com/office/drawing/2014/main" xmlns="" id="{DA8D0FCD-1ECA-4E61-BEA6-DD1ED696D95C}"/>
              </a:ext>
            </a:extLst>
          </p:cNvPr>
          <p:cNvSpPr/>
          <p:nvPr/>
        </p:nvSpPr>
        <p:spPr>
          <a:xfrm>
            <a:off x="4571520" y="443704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ectangle 36">
            <a:extLst>
              <a:ext uri="{FF2B5EF4-FFF2-40B4-BE49-F238E27FC236}">
                <a16:creationId xmlns:a16="http://schemas.microsoft.com/office/drawing/2014/main" xmlns="" id="{E88266BB-31BC-4940-9031-EF9C07556491}"/>
              </a:ext>
            </a:extLst>
          </p:cNvPr>
          <p:cNvSpPr/>
          <p:nvPr/>
        </p:nvSpPr>
        <p:spPr>
          <a:xfrm>
            <a:off x="7194866" y="456268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Donut 24">
            <a:extLst>
              <a:ext uri="{FF2B5EF4-FFF2-40B4-BE49-F238E27FC236}">
                <a16:creationId xmlns:a16="http://schemas.microsoft.com/office/drawing/2014/main" xmlns="" id="{4F0370A2-106B-416A-932C-BC037E1DECD2}"/>
              </a:ext>
            </a:extLst>
          </p:cNvPr>
          <p:cNvSpPr/>
          <p:nvPr/>
        </p:nvSpPr>
        <p:spPr>
          <a:xfrm>
            <a:off x="5858199" y="2236788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0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2AD74DEA-F7D8-43E8-B9CC-448DA908D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6623"/>
              </p:ext>
            </p:extLst>
          </p:nvPr>
        </p:nvGraphicFramePr>
        <p:xfrm>
          <a:off x="3207045" y="2356003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3A8F5E-7747-4D09-84AB-B9670DF84727}"/>
              </a:ext>
            </a:extLst>
          </p:cNvPr>
          <p:cNvSpPr txBox="1"/>
          <p:nvPr/>
        </p:nvSpPr>
        <p:spPr>
          <a:xfrm>
            <a:off x="927067" y="2894023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C7E2AE-099B-425A-B8B8-5CB3174532F3}"/>
              </a:ext>
            </a:extLst>
          </p:cNvPr>
          <p:cNvSpPr txBox="1"/>
          <p:nvPr/>
        </p:nvSpPr>
        <p:spPr>
          <a:xfrm>
            <a:off x="927067" y="3347557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BED6EC-E84C-4F1A-8BA0-A159F402EF62}"/>
              </a:ext>
            </a:extLst>
          </p:cNvPr>
          <p:cNvSpPr txBox="1"/>
          <p:nvPr/>
        </p:nvSpPr>
        <p:spPr>
          <a:xfrm>
            <a:off x="927067" y="3801091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87DB21-E0F6-4A51-9A71-5DADDFC34E19}"/>
              </a:ext>
            </a:extLst>
          </p:cNvPr>
          <p:cNvSpPr txBox="1"/>
          <p:nvPr/>
        </p:nvSpPr>
        <p:spPr>
          <a:xfrm>
            <a:off x="927067" y="425462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0D77CF-B55C-49F2-9FDB-3E396BE37138}"/>
              </a:ext>
            </a:extLst>
          </p:cNvPr>
          <p:cNvSpPr txBox="1"/>
          <p:nvPr/>
        </p:nvSpPr>
        <p:spPr>
          <a:xfrm>
            <a:off x="927067" y="4708159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B0C6AF-2560-4070-91BB-A1FC0A37FDDC}"/>
              </a:ext>
            </a:extLst>
          </p:cNvPr>
          <p:cNvSpPr txBox="1"/>
          <p:nvPr/>
        </p:nvSpPr>
        <p:spPr>
          <a:xfrm>
            <a:off x="927067" y="5161693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F57C91-96A8-408C-914E-37376C7E27D5}"/>
              </a:ext>
            </a:extLst>
          </p:cNvPr>
          <p:cNvSpPr txBox="1"/>
          <p:nvPr/>
        </p:nvSpPr>
        <p:spPr>
          <a:xfrm>
            <a:off x="927067" y="561522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xmlns="" id="{BA559950-C9B1-4A80-94A4-5E56591D1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31185"/>
              </p:ext>
            </p:extLst>
          </p:nvPr>
        </p:nvGraphicFramePr>
        <p:xfrm>
          <a:off x="5292941" y="2356003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6" name="Table 19">
            <a:extLst>
              <a:ext uri="{FF2B5EF4-FFF2-40B4-BE49-F238E27FC236}">
                <a16:creationId xmlns:a16="http://schemas.microsoft.com/office/drawing/2014/main" xmlns="" id="{0AE7E667-053E-4BDB-B7F3-7E1D95BF8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763"/>
              </p:ext>
            </p:extLst>
          </p:nvPr>
        </p:nvGraphicFramePr>
        <p:xfrm>
          <a:off x="7378837" y="2356003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7" name="Table 19">
            <a:extLst>
              <a:ext uri="{FF2B5EF4-FFF2-40B4-BE49-F238E27FC236}">
                <a16:creationId xmlns:a16="http://schemas.microsoft.com/office/drawing/2014/main" xmlns="" id="{18829836-0B3C-4770-8092-8D511798F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35265"/>
              </p:ext>
            </p:extLst>
          </p:nvPr>
        </p:nvGraphicFramePr>
        <p:xfrm>
          <a:off x="9464733" y="2356003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8" name="Isosceles Triangle 51">
            <a:extLst>
              <a:ext uri="{FF2B5EF4-FFF2-40B4-BE49-F238E27FC236}">
                <a16:creationId xmlns:a16="http://schemas.microsoft.com/office/drawing/2014/main" xmlns="" id="{40EE0630-13B5-42C0-8163-6E43A26F701A}"/>
              </a:ext>
            </a:extLst>
          </p:cNvPr>
          <p:cNvSpPr/>
          <p:nvPr/>
        </p:nvSpPr>
        <p:spPr>
          <a:xfrm>
            <a:off x="3955518" y="1813812"/>
            <a:ext cx="371781" cy="27262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xmlns="" id="{71ABF65C-91DD-4DED-99F4-7F88D4FFE0D4}"/>
              </a:ext>
            </a:extLst>
          </p:cNvPr>
          <p:cNvSpPr/>
          <p:nvPr/>
        </p:nvSpPr>
        <p:spPr>
          <a:xfrm>
            <a:off x="10171711" y="1753781"/>
            <a:ext cx="386244" cy="39269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xmlns="" id="{9694E4FC-4EB7-4459-A753-B5854D7B561D}"/>
              </a:ext>
            </a:extLst>
          </p:cNvPr>
          <p:cNvSpPr/>
          <p:nvPr/>
        </p:nvSpPr>
        <p:spPr>
          <a:xfrm>
            <a:off x="5999697" y="1801612"/>
            <a:ext cx="386688" cy="2970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xmlns="" id="{B09DD2A4-30CE-4359-AECF-C8AEB170EDE6}"/>
              </a:ext>
            </a:extLst>
          </p:cNvPr>
          <p:cNvSpPr/>
          <p:nvPr/>
        </p:nvSpPr>
        <p:spPr>
          <a:xfrm rot="18805991">
            <a:off x="8090506" y="176366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2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8B7A487-F28E-4DCE-8547-3B2B07894C30}"/>
              </a:ext>
            </a:extLst>
          </p:cNvPr>
          <p:cNvSpPr txBox="1"/>
          <p:nvPr/>
        </p:nvSpPr>
        <p:spPr>
          <a:xfrm flipH="1">
            <a:off x="1050290" y="577906"/>
            <a:ext cx="4626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B58CF42-FACB-4D7D-86E0-FD81D108F719}"/>
              </a:ext>
            </a:extLst>
          </p:cNvPr>
          <p:cNvSpPr txBox="1"/>
          <p:nvPr/>
        </p:nvSpPr>
        <p:spPr>
          <a:xfrm>
            <a:off x="1050289" y="2727269"/>
            <a:ext cx="664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zing.</a:t>
            </a:r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xmlns="" id="{B1C3FB4D-AF91-4BA8-A30A-82481CBCC166}"/>
              </a:ext>
            </a:extLst>
          </p:cNvPr>
          <p:cNvGrpSpPr/>
          <p:nvPr/>
        </p:nvGrpSpPr>
        <p:grpSpPr>
          <a:xfrm>
            <a:off x="1676860" y="5326970"/>
            <a:ext cx="2632094" cy="953124"/>
            <a:chOff x="803640" y="3362835"/>
            <a:chExt cx="2059657" cy="953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97004CF-0AE0-461E-AAC2-722B5DA3FF44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E12A85C-0CBE-4120-9BE0-3F5AB732685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7">
            <a:extLst>
              <a:ext uri="{FF2B5EF4-FFF2-40B4-BE49-F238E27FC236}">
                <a16:creationId xmlns:a16="http://schemas.microsoft.com/office/drawing/2014/main" xmlns="" id="{15306348-9E86-4A4C-A4ED-7CA6088ECA6E}"/>
              </a:ext>
            </a:extLst>
          </p:cNvPr>
          <p:cNvGrpSpPr/>
          <p:nvPr/>
        </p:nvGrpSpPr>
        <p:grpSpPr>
          <a:xfrm>
            <a:off x="5131687" y="5326970"/>
            <a:ext cx="2632094" cy="953124"/>
            <a:chOff x="803640" y="3362835"/>
            <a:chExt cx="2059657" cy="9531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96F8676-417B-478B-BCB3-C6D0998B347E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5FE2B65-331B-457B-95B2-D9B4C028546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7">
            <a:extLst>
              <a:ext uri="{FF2B5EF4-FFF2-40B4-BE49-F238E27FC236}">
                <a16:creationId xmlns:a16="http://schemas.microsoft.com/office/drawing/2014/main" xmlns="" id="{94D04BEC-5A7E-455C-A4AF-FBFC52FFAFDE}"/>
              </a:ext>
            </a:extLst>
          </p:cNvPr>
          <p:cNvSpPr/>
          <p:nvPr/>
        </p:nvSpPr>
        <p:spPr>
          <a:xfrm>
            <a:off x="1092185" y="572168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A2AA0CAB-39DC-46C4-8B25-29699380620D}"/>
              </a:ext>
            </a:extLst>
          </p:cNvPr>
          <p:cNvSpPr/>
          <p:nvPr/>
        </p:nvSpPr>
        <p:spPr>
          <a:xfrm>
            <a:off x="4558541" y="5766144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xmlns="" id="{BB5D0398-2EDE-45AF-A69C-4FE1E5EFEE3A}"/>
              </a:ext>
            </a:extLst>
          </p:cNvPr>
          <p:cNvGrpSpPr/>
          <p:nvPr/>
        </p:nvGrpSpPr>
        <p:grpSpPr>
          <a:xfrm>
            <a:off x="1674501" y="4054819"/>
            <a:ext cx="2632094" cy="953124"/>
            <a:chOff x="803640" y="3362835"/>
            <a:chExt cx="2059657" cy="9531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DEAEAC9-86AC-4A56-8B10-288C0B742D55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F10ABF0-A08A-49BD-9371-79DA6572C73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xmlns="" id="{D62D96CB-1775-4863-B799-6C387AF83964}"/>
              </a:ext>
            </a:extLst>
          </p:cNvPr>
          <p:cNvGrpSpPr/>
          <p:nvPr/>
        </p:nvGrpSpPr>
        <p:grpSpPr>
          <a:xfrm>
            <a:off x="5059653" y="4054819"/>
            <a:ext cx="2632094" cy="953124"/>
            <a:chOff x="803640" y="3362835"/>
            <a:chExt cx="2059657" cy="9531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13FF114-7D2D-4112-81B3-7D26010D8109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9258D82-99C5-41D9-B3D0-530CE31FDB5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36">
            <a:extLst>
              <a:ext uri="{FF2B5EF4-FFF2-40B4-BE49-F238E27FC236}">
                <a16:creationId xmlns:a16="http://schemas.microsoft.com/office/drawing/2014/main" xmlns="" id="{803535AB-BAC6-4AC8-80E8-0947789A776E}"/>
              </a:ext>
            </a:extLst>
          </p:cNvPr>
          <p:cNvSpPr/>
          <p:nvPr/>
        </p:nvSpPr>
        <p:spPr>
          <a:xfrm>
            <a:off x="1092185" y="4365316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xmlns="" id="{C1418A07-0418-48FA-85C6-F35D13913668}"/>
              </a:ext>
            </a:extLst>
          </p:cNvPr>
          <p:cNvSpPr/>
          <p:nvPr/>
        </p:nvSpPr>
        <p:spPr>
          <a:xfrm>
            <a:off x="4454868" y="4374093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296489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467B61E9-1544-4EA2-AAB3-F4B4D09BFD31}"/>
              </a:ext>
            </a:extLst>
          </p:cNvPr>
          <p:cNvGrpSpPr/>
          <p:nvPr/>
        </p:nvGrpSpPr>
        <p:grpSpPr>
          <a:xfrm>
            <a:off x="6413239" y="1277629"/>
            <a:ext cx="2284030" cy="3824133"/>
            <a:chOff x="4240535" y="-395288"/>
            <a:chExt cx="4165278" cy="6973889"/>
          </a:xfrm>
          <a:solidFill>
            <a:schemeClr val="accent3"/>
          </a:solidFill>
        </p:grpSpPr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xmlns="" id="{5FC34A96-CE96-469D-BEA4-DFED144AE577}"/>
                </a:ext>
              </a:extLst>
            </p:cNvPr>
            <p:cNvGrpSpPr/>
            <p:nvPr/>
          </p:nvGrpSpPr>
          <p:grpSpPr>
            <a:xfrm>
              <a:off x="5026025" y="-395288"/>
              <a:ext cx="3379788" cy="6973889"/>
              <a:chOff x="5026025" y="-395288"/>
              <a:chExt cx="3379788" cy="6973889"/>
            </a:xfrm>
            <a:grpFill/>
          </p:grpSpPr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xmlns="" id="{F35F877B-0480-4747-A2E6-8BEB4C75BD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6025" y="1058863"/>
                <a:ext cx="3379788" cy="5519738"/>
              </a:xfrm>
              <a:custGeom>
                <a:avLst/>
                <a:gdLst>
                  <a:gd name="T0" fmla="*/ 1889 w 2129"/>
                  <a:gd name="T1" fmla="*/ 2718 h 3477"/>
                  <a:gd name="T2" fmla="*/ 1111 w 2129"/>
                  <a:gd name="T3" fmla="*/ 2037 h 3477"/>
                  <a:gd name="T4" fmla="*/ 815 w 2129"/>
                  <a:gd name="T5" fmla="*/ 1726 h 3477"/>
                  <a:gd name="T6" fmla="*/ 1067 w 2129"/>
                  <a:gd name="T7" fmla="*/ 1457 h 3477"/>
                  <a:gd name="T8" fmla="*/ 504 w 2129"/>
                  <a:gd name="T9" fmla="*/ 1478 h 3477"/>
                  <a:gd name="T10" fmla="*/ 485 w 2129"/>
                  <a:gd name="T11" fmla="*/ 1768 h 3477"/>
                  <a:gd name="T12" fmla="*/ 227 w 2129"/>
                  <a:gd name="T13" fmla="*/ 1688 h 3477"/>
                  <a:gd name="T14" fmla="*/ 47 w 2129"/>
                  <a:gd name="T15" fmla="*/ 1708 h 3477"/>
                  <a:gd name="T16" fmla="*/ 155 w 2129"/>
                  <a:gd name="T17" fmla="*/ 1464 h 3477"/>
                  <a:gd name="T18" fmla="*/ 393 w 2129"/>
                  <a:gd name="T19" fmla="*/ 1148 h 3477"/>
                  <a:gd name="T20" fmla="*/ 500 w 2129"/>
                  <a:gd name="T21" fmla="*/ 1084 h 3477"/>
                  <a:gd name="T22" fmla="*/ 364 w 2129"/>
                  <a:gd name="T23" fmla="*/ 1189 h 3477"/>
                  <a:gd name="T24" fmla="*/ 667 w 2129"/>
                  <a:gd name="T25" fmla="*/ 978 h 3477"/>
                  <a:gd name="T26" fmla="*/ 467 w 2129"/>
                  <a:gd name="T27" fmla="*/ 844 h 3477"/>
                  <a:gd name="T28" fmla="*/ 160 w 2129"/>
                  <a:gd name="T29" fmla="*/ 691 h 3477"/>
                  <a:gd name="T30" fmla="*/ 575 w 2129"/>
                  <a:gd name="T31" fmla="*/ 633 h 3477"/>
                  <a:gd name="T32" fmla="*/ 180 w 2129"/>
                  <a:gd name="T33" fmla="*/ 637 h 3477"/>
                  <a:gd name="T34" fmla="*/ 145 w 2129"/>
                  <a:gd name="T35" fmla="*/ 448 h 3477"/>
                  <a:gd name="T36" fmla="*/ 367 w 2129"/>
                  <a:gd name="T37" fmla="*/ 284 h 3477"/>
                  <a:gd name="T38" fmla="*/ 227 w 2129"/>
                  <a:gd name="T39" fmla="*/ 268 h 3477"/>
                  <a:gd name="T40" fmla="*/ 1096 w 2129"/>
                  <a:gd name="T41" fmla="*/ 80 h 3477"/>
                  <a:gd name="T42" fmla="*/ 893 w 2129"/>
                  <a:gd name="T43" fmla="*/ 326 h 3477"/>
                  <a:gd name="T44" fmla="*/ 913 w 2129"/>
                  <a:gd name="T45" fmla="*/ 438 h 3477"/>
                  <a:gd name="T46" fmla="*/ 1353 w 2129"/>
                  <a:gd name="T47" fmla="*/ 424 h 3477"/>
                  <a:gd name="T48" fmla="*/ 1235 w 2129"/>
                  <a:gd name="T49" fmla="*/ 768 h 3477"/>
                  <a:gd name="T50" fmla="*/ 1164 w 2129"/>
                  <a:gd name="T51" fmla="*/ 931 h 3477"/>
                  <a:gd name="T52" fmla="*/ 1224 w 2129"/>
                  <a:gd name="T53" fmla="*/ 1062 h 3477"/>
                  <a:gd name="T54" fmla="*/ 1427 w 2129"/>
                  <a:gd name="T55" fmla="*/ 1360 h 3477"/>
                  <a:gd name="T56" fmla="*/ 1713 w 2129"/>
                  <a:gd name="T57" fmla="*/ 1780 h 3477"/>
                  <a:gd name="T58" fmla="*/ 1747 w 2129"/>
                  <a:gd name="T59" fmla="*/ 1968 h 3477"/>
                  <a:gd name="T60" fmla="*/ 1976 w 2129"/>
                  <a:gd name="T61" fmla="*/ 2180 h 3477"/>
                  <a:gd name="T62" fmla="*/ 2013 w 2129"/>
                  <a:gd name="T63" fmla="*/ 2531 h 3477"/>
                  <a:gd name="T64" fmla="*/ 1858 w 2129"/>
                  <a:gd name="T65" fmla="*/ 2686 h 3477"/>
                  <a:gd name="T66" fmla="*/ 1969 w 2129"/>
                  <a:gd name="T67" fmla="*/ 2857 h 3477"/>
                  <a:gd name="T68" fmla="*/ 1560 w 2129"/>
                  <a:gd name="T69" fmla="*/ 2944 h 3477"/>
                  <a:gd name="T70" fmla="*/ 1413 w 2129"/>
                  <a:gd name="T71" fmla="*/ 2960 h 3477"/>
                  <a:gd name="T72" fmla="*/ 1056 w 2129"/>
                  <a:gd name="T73" fmla="*/ 2973 h 3477"/>
                  <a:gd name="T74" fmla="*/ 836 w 2129"/>
                  <a:gd name="T75" fmla="*/ 3071 h 3477"/>
                  <a:gd name="T76" fmla="*/ 573 w 2129"/>
                  <a:gd name="T77" fmla="*/ 3162 h 3477"/>
                  <a:gd name="T78" fmla="*/ 704 w 2129"/>
                  <a:gd name="T79" fmla="*/ 2997 h 3477"/>
                  <a:gd name="T80" fmla="*/ 1075 w 2129"/>
                  <a:gd name="T81" fmla="*/ 2788 h 3477"/>
                  <a:gd name="T82" fmla="*/ 871 w 2129"/>
                  <a:gd name="T83" fmla="*/ 2677 h 3477"/>
                  <a:gd name="T84" fmla="*/ 662 w 2129"/>
                  <a:gd name="T85" fmla="*/ 2635 h 3477"/>
                  <a:gd name="T86" fmla="*/ 867 w 2129"/>
                  <a:gd name="T87" fmla="*/ 2324 h 3477"/>
                  <a:gd name="T88" fmla="*/ 880 w 2129"/>
                  <a:gd name="T89" fmla="*/ 2057 h 3477"/>
                  <a:gd name="T90" fmla="*/ 1085 w 2129"/>
                  <a:gd name="T91" fmla="*/ 2018 h 3477"/>
                  <a:gd name="T92" fmla="*/ 1033 w 2129"/>
                  <a:gd name="T93" fmla="*/ 1744 h 3477"/>
                  <a:gd name="T94" fmla="*/ 920 w 2129"/>
                  <a:gd name="T95" fmla="*/ 1524 h 3477"/>
                  <a:gd name="T96" fmla="*/ 704 w 2129"/>
                  <a:gd name="T97" fmla="*/ 1504 h 3477"/>
                  <a:gd name="T98" fmla="*/ 680 w 2129"/>
                  <a:gd name="T99" fmla="*/ 1397 h 3477"/>
                  <a:gd name="T100" fmla="*/ 704 w 2129"/>
                  <a:gd name="T101" fmla="*/ 1037 h 3477"/>
                  <a:gd name="T102" fmla="*/ 596 w 2129"/>
                  <a:gd name="T103" fmla="*/ 1162 h 3477"/>
                  <a:gd name="T104" fmla="*/ 531 w 2129"/>
                  <a:gd name="T105" fmla="*/ 1138 h 3477"/>
                  <a:gd name="T106" fmla="*/ 587 w 2129"/>
                  <a:gd name="T107" fmla="*/ 888 h 3477"/>
                  <a:gd name="T108" fmla="*/ 433 w 2129"/>
                  <a:gd name="T109" fmla="*/ 958 h 3477"/>
                  <a:gd name="T110" fmla="*/ 447 w 2129"/>
                  <a:gd name="T111" fmla="*/ 808 h 3477"/>
                  <a:gd name="T112" fmla="*/ 513 w 2129"/>
                  <a:gd name="T113" fmla="*/ 668 h 3477"/>
                  <a:gd name="T114" fmla="*/ 436 w 2129"/>
                  <a:gd name="T115" fmla="*/ 620 h 3477"/>
                  <a:gd name="T116" fmla="*/ 327 w 2129"/>
                  <a:gd name="T117" fmla="*/ 460 h 3477"/>
                  <a:gd name="T118" fmla="*/ 520 w 2129"/>
                  <a:gd name="T119" fmla="*/ 568 h 3477"/>
                  <a:gd name="T120" fmla="*/ 520 w 2129"/>
                  <a:gd name="T121" fmla="*/ 389 h 3477"/>
                  <a:gd name="T122" fmla="*/ 587 w 2129"/>
                  <a:gd name="T123" fmla="*/ 237 h 3477"/>
                  <a:gd name="T124" fmla="*/ 649 w 2129"/>
                  <a:gd name="T125" fmla="*/ 73 h 3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3477">
                    <a:moveTo>
                      <a:pt x="1264" y="3444"/>
                    </a:moveTo>
                    <a:lnTo>
                      <a:pt x="1316" y="3448"/>
                    </a:lnTo>
                    <a:lnTo>
                      <a:pt x="1316" y="3477"/>
                    </a:lnTo>
                    <a:lnTo>
                      <a:pt x="1267" y="3473"/>
                    </a:lnTo>
                    <a:lnTo>
                      <a:pt x="1264" y="3444"/>
                    </a:lnTo>
                    <a:close/>
                    <a:moveTo>
                      <a:pt x="1207" y="3364"/>
                    </a:moveTo>
                    <a:lnTo>
                      <a:pt x="1207" y="3393"/>
                    </a:lnTo>
                    <a:lnTo>
                      <a:pt x="1180" y="3393"/>
                    </a:lnTo>
                    <a:lnTo>
                      <a:pt x="1180" y="3377"/>
                    </a:lnTo>
                    <a:lnTo>
                      <a:pt x="1185" y="3373"/>
                    </a:lnTo>
                    <a:lnTo>
                      <a:pt x="1189" y="3371"/>
                    </a:lnTo>
                    <a:lnTo>
                      <a:pt x="1193" y="3369"/>
                    </a:lnTo>
                    <a:lnTo>
                      <a:pt x="1196" y="3368"/>
                    </a:lnTo>
                    <a:lnTo>
                      <a:pt x="1202" y="3366"/>
                    </a:lnTo>
                    <a:lnTo>
                      <a:pt x="1207" y="3364"/>
                    </a:lnTo>
                    <a:close/>
                    <a:moveTo>
                      <a:pt x="1460" y="2944"/>
                    </a:moveTo>
                    <a:lnTo>
                      <a:pt x="1493" y="2944"/>
                    </a:lnTo>
                    <a:lnTo>
                      <a:pt x="1496" y="2949"/>
                    </a:lnTo>
                    <a:lnTo>
                      <a:pt x="1500" y="2951"/>
                    </a:lnTo>
                    <a:lnTo>
                      <a:pt x="1504" y="2953"/>
                    </a:lnTo>
                    <a:lnTo>
                      <a:pt x="1507" y="2955"/>
                    </a:lnTo>
                    <a:lnTo>
                      <a:pt x="1511" y="2958"/>
                    </a:lnTo>
                    <a:lnTo>
                      <a:pt x="1513" y="2962"/>
                    </a:lnTo>
                    <a:lnTo>
                      <a:pt x="1516" y="2968"/>
                    </a:lnTo>
                    <a:lnTo>
                      <a:pt x="1520" y="2968"/>
                    </a:lnTo>
                    <a:lnTo>
                      <a:pt x="1520" y="2980"/>
                    </a:lnTo>
                    <a:lnTo>
                      <a:pt x="1513" y="2982"/>
                    </a:lnTo>
                    <a:lnTo>
                      <a:pt x="1507" y="2984"/>
                    </a:lnTo>
                    <a:lnTo>
                      <a:pt x="1504" y="2986"/>
                    </a:lnTo>
                    <a:lnTo>
                      <a:pt x="1502" y="2989"/>
                    </a:lnTo>
                    <a:lnTo>
                      <a:pt x="1500" y="2997"/>
                    </a:lnTo>
                    <a:lnTo>
                      <a:pt x="1500" y="3004"/>
                    </a:lnTo>
                    <a:lnTo>
                      <a:pt x="1460" y="3008"/>
                    </a:lnTo>
                    <a:lnTo>
                      <a:pt x="1451" y="2998"/>
                    </a:lnTo>
                    <a:lnTo>
                      <a:pt x="1440" y="2991"/>
                    </a:lnTo>
                    <a:lnTo>
                      <a:pt x="1431" y="2984"/>
                    </a:lnTo>
                    <a:lnTo>
                      <a:pt x="1424" y="2973"/>
                    </a:lnTo>
                    <a:lnTo>
                      <a:pt x="1420" y="2973"/>
                    </a:lnTo>
                    <a:lnTo>
                      <a:pt x="1420" y="2960"/>
                    </a:lnTo>
                    <a:lnTo>
                      <a:pt x="1442" y="2955"/>
                    </a:lnTo>
                    <a:lnTo>
                      <a:pt x="1460" y="2948"/>
                    </a:lnTo>
                    <a:lnTo>
                      <a:pt x="1460" y="2944"/>
                    </a:lnTo>
                    <a:close/>
                    <a:moveTo>
                      <a:pt x="1889" y="2718"/>
                    </a:moveTo>
                    <a:lnTo>
                      <a:pt x="1885" y="2718"/>
                    </a:lnTo>
                    <a:lnTo>
                      <a:pt x="1882" y="2718"/>
                    </a:lnTo>
                    <a:lnTo>
                      <a:pt x="1876" y="2720"/>
                    </a:lnTo>
                    <a:lnTo>
                      <a:pt x="1876" y="2728"/>
                    </a:lnTo>
                    <a:lnTo>
                      <a:pt x="1904" y="2728"/>
                    </a:lnTo>
                    <a:lnTo>
                      <a:pt x="1904" y="2720"/>
                    </a:lnTo>
                    <a:lnTo>
                      <a:pt x="1898" y="2720"/>
                    </a:lnTo>
                    <a:lnTo>
                      <a:pt x="1893" y="2718"/>
                    </a:lnTo>
                    <a:lnTo>
                      <a:pt x="1891" y="2718"/>
                    </a:lnTo>
                    <a:lnTo>
                      <a:pt x="1889" y="2718"/>
                    </a:lnTo>
                    <a:close/>
                    <a:moveTo>
                      <a:pt x="680" y="2624"/>
                    </a:moveTo>
                    <a:lnTo>
                      <a:pt x="682" y="2626"/>
                    </a:lnTo>
                    <a:lnTo>
                      <a:pt x="682" y="2626"/>
                    </a:lnTo>
                    <a:lnTo>
                      <a:pt x="682" y="2628"/>
                    </a:lnTo>
                    <a:lnTo>
                      <a:pt x="684" y="2628"/>
                    </a:lnTo>
                    <a:lnTo>
                      <a:pt x="685" y="2628"/>
                    </a:lnTo>
                    <a:lnTo>
                      <a:pt x="687" y="2628"/>
                    </a:lnTo>
                    <a:lnTo>
                      <a:pt x="687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4" y="2626"/>
                    </a:lnTo>
                    <a:lnTo>
                      <a:pt x="680" y="2624"/>
                    </a:lnTo>
                    <a:close/>
                    <a:moveTo>
                      <a:pt x="1904" y="2613"/>
                    </a:moveTo>
                    <a:lnTo>
                      <a:pt x="1905" y="2617"/>
                    </a:lnTo>
                    <a:lnTo>
                      <a:pt x="1909" y="2620"/>
                    </a:lnTo>
                    <a:lnTo>
                      <a:pt x="1913" y="2624"/>
                    </a:lnTo>
                    <a:lnTo>
                      <a:pt x="1915" y="2620"/>
                    </a:lnTo>
                    <a:lnTo>
                      <a:pt x="1918" y="2618"/>
                    </a:lnTo>
                    <a:lnTo>
                      <a:pt x="1922" y="2617"/>
                    </a:lnTo>
                    <a:lnTo>
                      <a:pt x="1927" y="2617"/>
                    </a:lnTo>
                    <a:lnTo>
                      <a:pt x="1927" y="2613"/>
                    </a:lnTo>
                    <a:lnTo>
                      <a:pt x="1904" y="2613"/>
                    </a:lnTo>
                    <a:close/>
                    <a:moveTo>
                      <a:pt x="1124" y="2053"/>
                    </a:moveTo>
                    <a:lnTo>
                      <a:pt x="1127" y="2057"/>
                    </a:lnTo>
                    <a:lnTo>
                      <a:pt x="1131" y="2060"/>
                    </a:lnTo>
                    <a:lnTo>
                      <a:pt x="1135" y="2062"/>
                    </a:lnTo>
                    <a:lnTo>
                      <a:pt x="1138" y="2062"/>
                    </a:lnTo>
                    <a:lnTo>
                      <a:pt x="1144" y="2060"/>
                    </a:lnTo>
                    <a:lnTo>
                      <a:pt x="1147" y="2057"/>
                    </a:lnTo>
                    <a:lnTo>
                      <a:pt x="1124" y="2053"/>
                    </a:lnTo>
                    <a:close/>
                    <a:moveTo>
                      <a:pt x="1107" y="2031"/>
                    </a:moveTo>
                    <a:lnTo>
                      <a:pt x="1111" y="2037"/>
                    </a:lnTo>
                    <a:lnTo>
                      <a:pt x="1115" y="2038"/>
                    </a:lnTo>
                    <a:lnTo>
                      <a:pt x="1115" y="2040"/>
                    </a:lnTo>
                    <a:lnTo>
                      <a:pt x="1116" y="2040"/>
                    </a:lnTo>
                    <a:lnTo>
                      <a:pt x="1116" y="2040"/>
                    </a:lnTo>
                    <a:lnTo>
                      <a:pt x="1116" y="2038"/>
                    </a:lnTo>
                    <a:lnTo>
                      <a:pt x="1115" y="2037"/>
                    </a:lnTo>
                    <a:lnTo>
                      <a:pt x="1113" y="2035"/>
                    </a:lnTo>
                    <a:lnTo>
                      <a:pt x="1109" y="2033"/>
                    </a:lnTo>
                    <a:lnTo>
                      <a:pt x="1107" y="2031"/>
                    </a:lnTo>
                    <a:close/>
                    <a:moveTo>
                      <a:pt x="1624" y="1911"/>
                    </a:moveTo>
                    <a:lnTo>
                      <a:pt x="1627" y="1917"/>
                    </a:lnTo>
                    <a:lnTo>
                      <a:pt x="1629" y="1918"/>
                    </a:lnTo>
                    <a:lnTo>
                      <a:pt x="1633" y="1920"/>
                    </a:lnTo>
                    <a:lnTo>
                      <a:pt x="1636" y="1924"/>
                    </a:lnTo>
                    <a:lnTo>
                      <a:pt x="1638" y="1922"/>
                    </a:lnTo>
                    <a:lnTo>
                      <a:pt x="1642" y="1920"/>
                    </a:lnTo>
                    <a:lnTo>
                      <a:pt x="1644" y="1917"/>
                    </a:lnTo>
                    <a:lnTo>
                      <a:pt x="1644" y="1917"/>
                    </a:lnTo>
                    <a:lnTo>
                      <a:pt x="1660" y="1917"/>
                    </a:lnTo>
                    <a:lnTo>
                      <a:pt x="1660" y="1911"/>
                    </a:lnTo>
                    <a:lnTo>
                      <a:pt x="1624" y="1911"/>
                    </a:lnTo>
                    <a:close/>
                    <a:moveTo>
                      <a:pt x="1664" y="1908"/>
                    </a:moveTo>
                    <a:lnTo>
                      <a:pt x="1664" y="1911"/>
                    </a:lnTo>
                    <a:lnTo>
                      <a:pt x="1687" y="1911"/>
                    </a:lnTo>
                    <a:lnTo>
                      <a:pt x="1687" y="1908"/>
                    </a:lnTo>
                    <a:lnTo>
                      <a:pt x="1664" y="1908"/>
                    </a:lnTo>
                    <a:close/>
                    <a:moveTo>
                      <a:pt x="793" y="1657"/>
                    </a:moveTo>
                    <a:lnTo>
                      <a:pt x="807" y="1657"/>
                    </a:lnTo>
                    <a:lnTo>
                      <a:pt x="809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3" y="1658"/>
                    </a:lnTo>
                    <a:lnTo>
                      <a:pt x="816" y="1660"/>
                    </a:lnTo>
                    <a:lnTo>
                      <a:pt x="816" y="1677"/>
                    </a:lnTo>
                    <a:lnTo>
                      <a:pt x="820" y="1688"/>
                    </a:lnTo>
                    <a:lnTo>
                      <a:pt x="822" y="1698"/>
                    </a:lnTo>
                    <a:lnTo>
                      <a:pt x="824" y="1713"/>
                    </a:lnTo>
                    <a:lnTo>
                      <a:pt x="820" y="1717"/>
                    </a:lnTo>
                    <a:lnTo>
                      <a:pt x="816" y="1718"/>
                    </a:lnTo>
                    <a:lnTo>
                      <a:pt x="815" y="1722"/>
                    </a:lnTo>
                    <a:lnTo>
                      <a:pt x="815" y="1724"/>
                    </a:lnTo>
                    <a:lnTo>
                      <a:pt x="815" y="1726"/>
                    </a:lnTo>
                    <a:lnTo>
                      <a:pt x="815" y="1729"/>
                    </a:lnTo>
                    <a:lnTo>
                      <a:pt x="815" y="1733"/>
                    </a:lnTo>
                    <a:lnTo>
                      <a:pt x="815" y="1737"/>
                    </a:lnTo>
                    <a:lnTo>
                      <a:pt x="813" y="1740"/>
                    </a:lnTo>
                    <a:lnTo>
                      <a:pt x="807" y="1740"/>
                    </a:lnTo>
                    <a:lnTo>
                      <a:pt x="784" y="1768"/>
                    </a:lnTo>
                    <a:lnTo>
                      <a:pt x="776" y="1768"/>
                    </a:lnTo>
                    <a:lnTo>
                      <a:pt x="760" y="1788"/>
                    </a:lnTo>
                    <a:lnTo>
                      <a:pt x="740" y="1788"/>
                    </a:lnTo>
                    <a:lnTo>
                      <a:pt x="740" y="1784"/>
                    </a:lnTo>
                    <a:lnTo>
                      <a:pt x="727" y="1784"/>
                    </a:lnTo>
                    <a:lnTo>
                      <a:pt x="727" y="1780"/>
                    </a:lnTo>
                    <a:lnTo>
                      <a:pt x="724" y="1780"/>
                    </a:lnTo>
                    <a:lnTo>
                      <a:pt x="724" y="1764"/>
                    </a:lnTo>
                    <a:lnTo>
                      <a:pt x="727" y="1764"/>
                    </a:lnTo>
                    <a:lnTo>
                      <a:pt x="727" y="1737"/>
                    </a:lnTo>
                    <a:lnTo>
                      <a:pt x="756" y="1717"/>
                    </a:lnTo>
                    <a:lnTo>
                      <a:pt x="756" y="1708"/>
                    </a:lnTo>
                    <a:lnTo>
                      <a:pt x="764" y="1704"/>
                    </a:lnTo>
                    <a:lnTo>
                      <a:pt x="764" y="1697"/>
                    </a:lnTo>
                    <a:lnTo>
                      <a:pt x="767" y="1697"/>
                    </a:lnTo>
                    <a:lnTo>
                      <a:pt x="767" y="1688"/>
                    </a:lnTo>
                    <a:lnTo>
                      <a:pt x="793" y="1657"/>
                    </a:lnTo>
                    <a:close/>
                    <a:moveTo>
                      <a:pt x="533" y="1604"/>
                    </a:moveTo>
                    <a:lnTo>
                      <a:pt x="533" y="1624"/>
                    </a:lnTo>
                    <a:lnTo>
                      <a:pt x="538" y="1635"/>
                    </a:lnTo>
                    <a:lnTo>
                      <a:pt x="540" y="1646"/>
                    </a:lnTo>
                    <a:lnTo>
                      <a:pt x="538" y="1660"/>
                    </a:lnTo>
                    <a:lnTo>
                      <a:pt x="536" y="1671"/>
                    </a:lnTo>
                    <a:lnTo>
                      <a:pt x="556" y="1671"/>
                    </a:lnTo>
                    <a:lnTo>
                      <a:pt x="555" y="1669"/>
                    </a:lnTo>
                    <a:lnTo>
                      <a:pt x="553" y="1666"/>
                    </a:lnTo>
                    <a:lnTo>
                      <a:pt x="551" y="1662"/>
                    </a:lnTo>
                    <a:lnTo>
                      <a:pt x="551" y="1657"/>
                    </a:lnTo>
                    <a:lnTo>
                      <a:pt x="553" y="1653"/>
                    </a:lnTo>
                    <a:lnTo>
                      <a:pt x="560" y="1648"/>
                    </a:lnTo>
                    <a:lnTo>
                      <a:pt x="562" y="1637"/>
                    </a:lnTo>
                    <a:lnTo>
                      <a:pt x="558" y="1626"/>
                    </a:lnTo>
                    <a:lnTo>
                      <a:pt x="556" y="1617"/>
                    </a:lnTo>
                    <a:lnTo>
                      <a:pt x="533" y="1604"/>
                    </a:lnTo>
                    <a:close/>
                    <a:moveTo>
                      <a:pt x="1080" y="1453"/>
                    </a:moveTo>
                    <a:lnTo>
                      <a:pt x="1080" y="1457"/>
                    </a:lnTo>
                    <a:lnTo>
                      <a:pt x="1067" y="1457"/>
                    </a:lnTo>
                    <a:lnTo>
                      <a:pt x="1067" y="1460"/>
                    </a:lnTo>
                    <a:lnTo>
                      <a:pt x="1064" y="1460"/>
                    </a:lnTo>
                    <a:lnTo>
                      <a:pt x="1065" y="1462"/>
                    </a:lnTo>
                    <a:lnTo>
                      <a:pt x="1065" y="1462"/>
                    </a:lnTo>
                    <a:lnTo>
                      <a:pt x="1067" y="1462"/>
                    </a:lnTo>
                    <a:lnTo>
                      <a:pt x="1067" y="1462"/>
                    </a:lnTo>
                    <a:lnTo>
                      <a:pt x="1069" y="1464"/>
                    </a:lnTo>
                    <a:lnTo>
                      <a:pt x="1073" y="1464"/>
                    </a:lnTo>
                    <a:lnTo>
                      <a:pt x="1073" y="1468"/>
                    </a:lnTo>
                    <a:lnTo>
                      <a:pt x="1084" y="1464"/>
                    </a:lnTo>
                    <a:lnTo>
                      <a:pt x="1084" y="1453"/>
                    </a:lnTo>
                    <a:lnTo>
                      <a:pt x="1080" y="1453"/>
                    </a:lnTo>
                    <a:close/>
                    <a:moveTo>
                      <a:pt x="664" y="1453"/>
                    </a:moveTo>
                    <a:lnTo>
                      <a:pt x="667" y="1468"/>
                    </a:lnTo>
                    <a:lnTo>
                      <a:pt x="673" y="1468"/>
                    </a:lnTo>
                    <a:lnTo>
                      <a:pt x="671" y="1462"/>
                    </a:lnTo>
                    <a:lnTo>
                      <a:pt x="669" y="1458"/>
                    </a:lnTo>
                    <a:lnTo>
                      <a:pt x="667" y="1455"/>
                    </a:lnTo>
                    <a:lnTo>
                      <a:pt x="664" y="1453"/>
                    </a:lnTo>
                    <a:close/>
                    <a:moveTo>
                      <a:pt x="356" y="1344"/>
                    </a:moveTo>
                    <a:lnTo>
                      <a:pt x="367" y="1344"/>
                    </a:lnTo>
                    <a:lnTo>
                      <a:pt x="382" y="1348"/>
                    </a:lnTo>
                    <a:lnTo>
                      <a:pt x="398" y="1353"/>
                    </a:lnTo>
                    <a:lnTo>
                      <a:pt x="407" y="1357"/>
                    </a:lnTo>
                    <a:lnTo>
                      <a:pt x="407" y="1360"/>
                    </a:lnTo>
                    <a:lnTo>
                      <a:pt x="418" y="1360"/>
                    </a:lnTo>
                    <a:lnTo>
                      <a:pt x="429" y="1355"/>
                    </a:lnTo>
                    <a:lnTo>
                      <a:pt x="440" y="1353"/>
                    </a:lnTo>
                    <a:lnTo>
                      <a:pt x="447" y="1362"/>
                    </a:lnTo>
                    <a:lnTo>
                      <a:pt x="453" y="1369"/>
                    </a:lnTo>
                    <a:lnTo>
                      <a:pt x="456" y="1377"/>
                    </a:lnTo>
                    <a:lnTo>
                      <a:pt x="458" y="1388"/>
                    </a:lnTo>
                    <a:lnTo>
                      <a:pt x="460" y="1404"/>
                    </a:lnTo>
                    <a:lnTo>
                      <a:pt x="456" y="1404"/>
                    </a:lnTo>
                    <a:lnTo>
                      <a:pt x="456" y="1417"/>
                    </a:lnTo>
                    <a:lnTo>
                      <a:pt x="467" y="1417"/>
                    </a:lnTo>
                    <a:lnTo>
                      <a:pt x="471" y="1431"/>
                    </a:lnTo>
                    <a:lnTo>
                      <a:pt x="473" y="1448"/>
                    </a:lnTo>
                    <a:lnTo>
                      <a:pt x="496" y="1464"/>
                    </a:lnTo>
                    <a:lnTo>
                      <a:pt x="496" y="1471"/>
                    </a:lnTo>
                    <a:lnTo>
                      <a:pt x="500" y="1471"/>
                    </a:lnTo>
                    <a:lnTo>
                      <a:pt x="502" y="1475"/>
                    </a:lnTo>
                    <a:lnTo>
                      <a:pt x="504" y="1478"/>
                    </a:lnTo>
                    <a:lnTo>
                      <a:pt x="505" y="1480"/>
                    </a:lnTo>
                    <a:lnTo>
                      <a:pt x="507" y="1484"/>
                    </a:lnTo>
                    <a:lnTo>
                      <a:pt x="507" y="1508"/>
                    </a:lnTo>
                    <a:lnTo>
                      <a:pt x="516" y="1511"/>
                    </a:lnTo>
                    <a:lnTo>
                      <a:pt x="522" y="1515"/>
                    </a:lnTo>
                    <a:lnTo>
                      <a:pt x="527" y="1520"/>
                    </a:lnTo>
                    <a:lnTo>
                      <a:pt x="531" y="1528"/>
                    </a:lnTo>
                    <a:lnTo>
                      <a:pt x="533" y="1537"/>
                    </a:lnTo>
                    <a:lnTo>
                      <a:pt x="500" y="1551"/>
                    </a:lnTo>
                    <a:lnTo>
                      <a:pt x="496" y="1560"/>
                    </a:lnTo>
                    <a:lnTo>
                      <a:pt x="493" y="1560"/>
                    </a:lnTo>
                    <a:lnTo>
                      <a:pt x="493" y="1568"/>
                    </a:lnTo>
                    <a:lnTo>
                      <a:pt x="487" y="1568"/>
                    </a:lnTo>
                    <a:lnTo>
                      <a:pt x="487" y="1577"/>
                    </a:lnTo>
                    <a:lnTo>
                      <a:pt x="493" y="1577"/>
                    </a:lnTo>
                    <a:lnTo>
                      <a:pt x="502" y="1566"/>
                    </a:lnTo>
                    <a:lnTo>
                      <a:pt x="518" y="1560"/>
                    </a:lnTo>
                    <a:lnTo>
                      <a:pt x="536" y="1557"/>
                    </a:lnTo>
                    <a:lnTo>
                      <a:pt x="556" y="1557"/>
                    </a:lnTo>
                    <a:lnTo>
                      <a:pt x="565" y="1578"/>
                    </a:lnTo>
                    <a:lnTo>
                      <a:pt x="575" y="1602"/>
                    </a:lnTo>
                    <a:lnTo>
                      <a:pt x="582" y="1628"/>
                    </a:lnTo>
                    <a:lnTo>
                      <a:pt x="582" y="1653"/>
                    </a:lnTo>
                    <a:lnTo>
                      <a:pt x="576" y="1680"/>
                    </a:lnTo>
                    <a:lnTo>
                      <a:pt x="564" y="1684"/>
                    </a:lnTo>
                    <a:lnTo>
                      <a:pt x="564" y="1704"/>
                    </a:lnTo>
                    <a:lnTo>
                      <a:pt x="540" y="1724"/>
                    </a:lnTo>
                    <a:lnTo>
                      <a:pt x="524" y="1724"/>
                    </a:lnTo>
                    <a:lnTo>
                      <a:pt x="524" y="1720"/>
                    </a:lnTo>
                    <a:lnTo>
                      <a:pt x="522" y="1720"/>
                    </a:lnTo>
                    <a:lnTo>
                      <a:pt x="520" y="1720"/>
                    </a:lnTo>
                    <a:lnTo>
                      <a:pt x="516" y="1722"/>
                    </a:lnTo>
                    <a:lnTo>
                      <a:pt x="513" y="1724"/>
                    </a:lnTo>
                    <a:lnTo>
                      <a:pt x="509" y="1724"/>
                    </a:lnTo>
                    <a:lnTo>
                      <a:pt x="505" y="1724"/>
                    </a:lnTo>
                    <a:lnTo>
                      <a:pt x="502" y="1724"/>
                    </a:lnTo>
                    <a:lnTo>
                      <a:pt x="500" y="1722"/>
                    </a:lnTo>
                    <a:lnTo>
                      <a:pt x="500" y="1720"/>
                    </a:lnTo>
                    <a:lnTo>
                      <a:pt x="496" y="1720"/>
                    </a:lnTo>
                    <a:lnTo>
                      <a:pt x="496" y="1728"/>
                    </a:lnTo>
                    <a:lnTo>
                      <a:pt x="489" y="1740"/>
                    </a:lnTo>
                    <a:lnTo>
                      <a:pt x="487" y="1753"/>
                    </a:lnTo>
                    <a:lnTo>
                      <a:pt x="485" y="1768"/>
                    </a:lnTo>
                    <a:lnTo>
                      <a:pt x="480" y="1780"/>
                    </a:lnTo>
                    <a:lnTo>
                      <a:pt x="467" y="1793"/>
                    </a:lnTo>
                    <a:lnTo>
                      <a:pt x="467" y="1797"/>
                    </a:lnTo>
                    <a:lnTo>
                      <a:pt x="440" y="1800"/>
                    </a:lnTo>
                    <a:lnTo>
                      <a:pt x="440" y="1788"/>
                    </a:lnTo>
                    <a:lnTo>
                      <a:pt x="436" y="1788"/>
                    </a:lnTo>
                    <a:lnTo>
                      <a:pt x="424" y="1780"/>
                    </a:lnTo>
                    <a:lnTo>
                      <a:pt x="409" y="1775"/>
                    </a:lnTo>
                    <a:lnTo>
                      <a:pt x="393" y="1773"/>
                    </a:lnTo>
                    <a:lnTo>
                      <a:pt x="389" y="1778"/>
                    </a:lnTo>
                    <a:lnTo>
                      <a:pt x="387" y="1784"/>
                    </a:lnTo>
                    <a:lnTo>
                      <a:pt x="382" y="1788"/>
                    </a:lnTo>
                    <a:lnTo>
                      <a:pt x="376" y="1791"/>
                    </a:lnTo>
                    <a:lnTo>
                      <a:pt x="367" y="1793"/>
                    </a:lnTo>
                    <a:lnTo>
                      <a:pt x="367" y="1788"/>
                    </a:lnTo>
                    <a:lnTo>
                      <a:pt x="320" y="1797"/>
                    </a:lnTo>
                    <a:lnTo>
                      <a:pt x="324" y="1748"/>
                    </a:lnTo>
                    <a:lnTo>
                      <a:pt x="316" y="1744"/>
                    </a:lnTo>
                    <a:lnTo>
                      <a:pt x="316" y="1740"/>
                    </a:lnTo>
                    <a:lnTo>
                      <a:pt x="313" y="1742"/>
                    </a:lnTo>
                    <a:lnTo>
                      <a:pt x="309" y="1744"/>
                    </a:lnTo>
                    <a:lnTo>
                      <a:pt x="305" y="1744"/>
                    </a:lnTo>
                    <a:lnTo>
                      <a:pt x="300" y="1746"/>
                    </a:lnTo>
                    <a:lnTo>
                      <a:pt x="296" y="1744"/>
                    </a:lnTo>
                    <a:lnTo>
                      <a:pt x="296" y="1740"/>
                    </a:lnTo>
                    <a:lnTo>
                      <a:pt x="293" y="1740"/>
                    </a:lnTo>
                    <a:lnTo>
                      <a:pt x="287" y="1720"/>
                    </a:lnTo>
                    <a:lnTo>
                      <a:pt x="284" y="1720"/>
                    </a:lnTo>
                    <a:lnTo>
                      <a:pt x="284" y="1713"/>
                    </a:lnTo>
                    <a:lnTo>
                      <a:pt x="280" y="1713"/>
                    </a:lnTo>
                    <a:lnTo>
                      <a:pt x="280" y="1700"/>
                    </a:lnTo>
                    <a:lnTo>
                      <a:pt x="276" y="1700"/>
                    </a:lnTo>
                    <a:lnTo>
                      <a:pt x="276" y="1691"/>
                    </a:lnTo>
                    <a:lnTo>
                      <a:pt x="273" y="1691"/>
                    </a:lnTo>
                    <a:lnTo>
                      <a:pt x="267" y="1682"/>
                    </a:lnTo>
                    <a:lnTo>
                      <a:pt x="260" y="1673"/>
                    </a:lnTo>
                    <a:lnTo>
                      <a:pt x="253" y="1668"/>
                    </a:lnTo>
                    <a:lnTo>
                      <a:pt x="240" y="1664"/>
                    </a:lnTo>
                    <a:lnTo>
                      <a:pt x="236" y="1669"/>
                    </a:lnTo>
                    <a:lnTo>
                      <a:pt x="235" y="1673"/>
                    </a:lnTo>
                    <a:lnTo>
                      <a:pt x="233" y="1677"/>
                    </a:lnTo>
                    <a:lnTo>
                      <a:pt x="229" y="1682"/>
                    </a:lnTo>
                    <a:lnTo>
                      <a:pt x="227" y="1688"/>
                    </a:lnTo>
                    <a:lnTo>
                      <a:pt x="216" y="1688"/>
                    </a:lnTo>
                    <a:lnTo>
                      <a:pt x="216" y="1691"/>
                    </a:lnTo>
                    <a:lnTo>
                      <a:pt x="213" y="1691"/>
                    </a:lnTo>
                    <a:lnTo>
                      <a:pt x="213" y="1704"/>
                    </a:lnTo>
                    <a:lnTo>
                      <a:pt x="218" y="1711"/>
                    </a:lnTo>
                    <a:lnTo>
                      <a:pt x="220" y="1722"/>
                    </a:lnTo>
                    <a:lnTo>
                      <a:pt x="220" y="1737"/>
                    </a:lnTo>
                    <a:lnTo>
                      <a:pt x="204" y="1737"/>
                    </a:lnTo>
                    <a:lnTo>
                      <a:pt x="202" y="1740"/>
                    </a:lnTo>
                    <a:lnTo>
                      <a:pt x="200" y="1746"/>
                    </a:lnTo>
                    <a:lnTo>
                      <a:pt x="198" y="1749"/>
                    </a:lnTo>
                    <a:lnTo>
                      <a:pt x="196" y="1757"/>
                    </a:lnTo>
                    <a:lnTo>
                      <a:pt x="195" y="1757"/>
                    </a:lnTo>
                    <a:lnTo>
                      <a:pt x="193" y="1758"/>
                    </a:lnTo>
                    <a:lnTo>
                      <a:pt x="191" y="1762"/>
                    </a:lnTo>
                    <a:lnTo>
                      <a:pt x="189" y="1764"/>
                    </a:lnTo>
                    <a:lnTo>
                      <a:pt x="187" y="1764"/>
                    </a:lnTo>
                    <a:lnTo>
                      <a:pt x="187" y="1766"/>
                    </a:lnTo>
                    <a:lnTo>
                      <a:pt x="185" y="1768"/>
                    </a:lnTo>
                    <a:lnTo>
                      <a:pt x="184" y="1769"/>
                    </a:lnTo>
                    <a:lnTo>
                      <a:pt x="182" y="1769"/>
                    </a:lnTo>
                    <a:lnTo>
                      <a:pt x="180" y="1773"/>
                    </a:lnTo>
                    <a:lnTo>
                      <a:pt x="173" y="1771"/>
                    </a:lnTo>
                    <a:lnTo>
                      <a:pt x="169" y="1771"/>
                    </a:lnTo>
                    <a:lnTo>
                      <a:pt x="165" y="1769"/>
                    </a:lnTo>
                    <a:lnTo>
                      <a:pt x="164" y="1769"/>
                    </a:lnTo>
                    <a:lnTo>
                      <a:pt x="160" y="1766"/>
                    </a:lnTo>
                    <a:lnTo>
                      <a:pt x="156" y="1764"/>
                    </a:lnTo>
                    <a:lnTo>
                      <a:pt x="156" y="1760"/>
                    </a:lnTo>
                    <a:lnTo>
                      <a:pt x="147" y="1762"/>
                    </a:lnTo>
                    <a:lnTo>
                      <a:pt x="135" y="1764"/>
                    </a:lnTo>
                    <a:lnTo>
                      <a:pt x="122" y="1764"/>
                    </a:lnTo>
                    <a:lnTo>
                      <a:pt x="113" y="1760"/>
                    </a:lnTo>
                    <a:lnTo>
                      <a:pt x="107" y="1748"/>
                    </a:lnTo>
                    <a:lnTo>
                      <a:pt x="104" y="1748"/>
                    </a:lnTo>
                    <a:lnTo>
                      <a:pt x="96" y="1737"/>
                    </a:lnTo>
                    <a:lnTo>
                      <a:pt x="85" y="1740"/>
                    </a:lnTo>
                    <a:lnTo>
                      <a:pt x="76" y="1740"/>
                    </a:lnTo>
                    <a:lnTo>
                      <a:pt x="69" y="1738"/>
                    </a:lnTo>
                    <a:lnTo>
                      <a:pt x="64" y="1728"/>
                    </a:lnTo>
                    <a:lnTo>
                      <a:pt x="60" y="1728"/>
                    </a:lnTo>
                    <a:lnTo>
                      <a:pt x="60" y="1708"/>
                    </a:lnTo>
                    <a:lnTo>
                      <a:pt x="47" y="1708"/>
                    </a:lnTo>
                    <a:lnTo>
                      <a:pt x="47" y="1704"/>
                    </a:lnTo>
                    <a:lnTo>
                      <a:pt x="16" y="1668"/>
                    </a:lnTo>
                    <a:lnTo>
                      <a:pt x="4" y="1660"/>
                    </a:lnTo>
                    <a:lnTo>
                      <a:pt x="0" y="1637"/>
                    </a:lnTo>
                    <a:lnTo>
                      <a:pt x="20" y="1624"/>
                    </a:lnTo>
                    <a:lnTo>
                      <a:pt x="20" y="1617"/>
                    </a:lnTo>
                    <a:lnTo>
                      <a:pt x="24" y="1617"/>
                    </a:lnTo>
                    <a:lnTo>
                      <a:pt x="27" y="1608"/>
                    </a:lnTo>
                    <a:lnTo>
                      <a:pt x="53" y="1608"/>
                    </a:lnTo>
                    <a:lnTo>
                      <a:pt x="53" y="1611"/>
                    </a:lnTo>
                    <a:lnTo>
                      <a:pt x="64" y="1611"/>
                    </a:lnTo>
                    <a:lnTo>
                      <a:pt x="67" y="1608"/>
                    </a:lnTo>
                    <a:lnTo>
                      <a:pt x="71" y="1604"/>
                    </a:lnTo>
                    <a:lnTo>
                      <a:pt x="75" y="1602"/>
                    </a:lnTo>
                    <a:lnTo>
                      <a:pt x="78" y="1598"/>
                    </a:lnTo>
                    <a:lnTo>
                      <a:pt x="82" y="1595"/>
                    </a:lnTo>
                    <a:lnTo>
                      <a:pt x="84" y="1588"/>
                    </a:lnTo>
                    <a:lnTo>
                      <a:pt x="87" y="1588"/>
                    </a:lnTo>
                    <a:lnTo>
                      <a:pt x="87" y="1584"/>
                    </a:lnTo>
                    <a:lnTo>
                      <a:pt x="76" y="1582"/>
                    </a:lnTo>
                    <a:lnTo>
                      <a:pt x="67" y="1580"/>
                    </a:lnTo>
                    <a:lnTo>
                      <a:pt x="60" y="1573"/>
                    </a:lnTo>
                    <a:lnTo>
                      <a:pt x="56" y="1564"/>
                    </a:lnTo>
                    <a:lnTo>
                      <a:pt x="53" y="1564"/>
                    </a:lnTo>
                    <a:lnTo>
                      <a:pt x="53" y="1548"/>
                    </a:lnTo>
                    <a:lnTo>
                      <a:pt x="56" y="1546"/>
                    </a:lnTo>
                    <a:lnTo>
                      <a:pt x="60" y="1544"/>
                    </a:lnTo>
                    <a:lnTo>
                      <a:pt x="64" y="1540"/>
                    </a:lnTo>
                    <a:lnTo>
                      <a:pt x="69" y="1538"/>
                    </a:lnTo>
                    <a:lnTo>
                      <a:pt x="73" y="1537"/>
                    </a:lnTo>
                    <a:lnTo>
                      <a:pt x="80" y="1537"/>
                    </a:lnTo>
                    <a:lnTo>
                      <a:pt x="84" y="1544"/>
                    </a:lnTo>
                    <a:lnTo>
                      <a:pt x="98" y="1538"/>
                    </a:lnTo>
                    <a:lnTo>
                      <a:pt x="113" y="1533"/>
                    </a:lnTo>
                    <a:lnTo>
                      <a:pt x="127" y="1531"/>
                    </a:lnTo>
                    <a:lnTo>
                      <a:pt x="129" y="1517"/>
                    </a:lnTo>
                    <a:lnTo>
                      <a:pt x="133" y="1508"/>
                    </a:lnTo>
                    <a:lnTo>
                      <a:pt x="136" y="1500"/>
                    </a:lnTo>
                    <a:lnTo>
                      <a:pt x="144" y="1493"/>
                    </a:lnTo>
                    <a:lnTo>
                      <a:pt x="153" y="1488"/>
                    </a:lnTo>
                    <a:lnTo>
                      <a:pt x="149" y="1477"/>
                    </a:lnTo>
                    <a:lnTo>
                      <a:pt x="149" y="1469"/>
                    </a:lnTo>
                    <a:lnTo>
                      <a:pt x="155" y="1464"/>
                    </a:lnTo>
                    <a:lnTo>
                      <a:pt x="160" y="1457"/>
                    </a:lnTo>
                    <a:lnTo>
                      <a:pt x="156" y="1457"/>
                    </a:lnTo>
                    <a:lnTo>
                      <a:pt x="160" y="1440"/>
                    </a:lnTo>
                    <a:lnTo>
                      <a:pt x="164" y="1424"/>
                    </a:lnTo>
                    <a:lnTo>
                      <a:pt x="167" y="1424"/>
                    </a:lnTo>
                    <a:lnTo>
                      <a:pt x="167" y="1420"/>
                    </a:lnTo>
                    <a:lnTo>
                      <a:pt x="200" y="1420"/>
                    </a:lnTo>
                    <a:lnTo>
                      <a:pt x="211" y="1417"/>
                    </a:lnTo>
                    <a:lnTo>
                      <a:pt x="224" y="1417"/>
                    </a:lnTo>
                    <a:lnTo>
                      <a:pt x="236" y="1420"/>
                    </a:lnTo>
                    <a:lnTo>
                      <a:pt x="242" y="1404"/>
                    </a:lnTo>
                    <a:lnTo>
                      <a:pt x="247" y="1389"/>
                    </a:lnTo>
                    <a:lnTo>
                      <a:pt x="253" y="1373"/>
                    </a:lnTo>
                    <a:lnTo>
                      <a:pt x="304" y="1373"/>
                    </a:lnTo>
                    <a:lnTo>
                      <a:pt x="304" y="1368"/>
                    </a:lnTo>
                    <a:lnTo>
                      <a:pt x="327" y="1360"/>
                    </a:lnTo>
                    <a:lnTo>
                      <a:pt x="327" y="1357"/>
                    </a:lnTo>
                    <a:lnTo>
                      <a:pt x="336" y="1357"/>
                    </a:lnTo>
                    <a:lnTo>
                      <a:pt x="336" y="1353"/>
                    </a:lnTo>
                    <a:lnTo>
                      <a:pt x="344" y="1353"/>
                    </a:lnTo>
                    <a:lnTo>
                      <a:pt x="344" y="1348"/>
                    </a:lnTo>
                    <a:lnTo>
                      <a:pt x="356" y="1348"/>
                    </a:lnTo>
                    <a:lnTo>
                      <a:pt x="356" y="1344"/>
                    </a:lnTo>
                    <a:close/>
                    <a:moveTo>
                      <a:pt x="633" y="1168"/>
                    </a:moveTo>
                    <a:lnTo>
                      <a:pt x="653" y="1208"/>
                    </a:lnTo>
                    <a:lnTo>
                      <a:pt x="656" y="1248"/>
                    </a:lnTo>
                    <a:lnTo>
                      <a:pt x="660" y="1248"/>
                    </a:lnTo>
                    <a:lnTo>
                      <a:pt x="664" y="1277"/>
                    </a:lnTo>
                    <a:lnTo>
                      <a:pt x="645" y="1277"/>
                    </a:lnTo>
                    <a:lnTo>
                      <a:pt x="629" y="1278"/>
                    </a:lnTo>
                    <a:lnTo>
                      <a:pt x="613" y="1277"/>
                    </a:lnTo>
                    <a:lnTo>
                      <a:pt x="607" y="1264"/>
                    </a:lnTo>
                    <a:lnTo>
                      <a:pt x="600" y="1260"/>
                    </a:lnTo>
                    <a:lnTo>
                      <a:pt x="600" y="1248"/>
                    </a:lnTo>
                    <a:lnTo>
                      <a:pt x="596" y="1237"/>
                    </a:lnTo>
                    <a:lnTo>
                      <a:pt x="593" y="1222"/>
                    </a:lnTo>
                    <a:lnTo>
                      <a:pt x="591" y="1206"/>
                    </a:lnTo>
                    <a:lnTo>
                      <a:pt x="595" y="1191"/>
                    </a:lnTo>
                    <a:lnTo>
                      <a:pt x="600" y="1180"/>
                    </a:lnTo>
                    <a:lnTo>
                      <a:pt x="607" y="1173"/>
                    </a:lnTo>
                    <a:lnTo>
                      <a:pt x="618" y="1169"/>
                    </a:lnTo>
                    <a:lnTo>
                      <a:pt x="633" y="1168"/>
                    </a:lnTo>
                    <a:close/>
                    <a:moveTo>
                      <a:pt x="393" y="1148"/>
                    </a:moveTo>
                    <a:lnTo>
                      <a:pt x="387" y="1160"/>
                    </a:lnTo>
                    <a:lnTo>
                      <a:pt x="393" y="1160"/>
                    </a:lnTo>
                    <a:lnTo>
                      <a:pt x="393" y="1157"/>
                    </a:lnTo>
                    <a:lnTo>
                      <a:pt x="393" y="1155"/>
                    </a:lnTo>
                    <a:lnTo>
                      <a:pt x="395" y="1155"/>
                    </a:lnTo>
                    <a:lnTo>
                      <a:pt x="396" y="1155"/>
                    </a:lnTo>
                    <a:lnTo>
                      <a:pt x="396" y="1153"/>
                    </a:lnTo>
                    <a:lnTo>
                      <a:pt x="396" y="1151"/>
                    </a:lnTo>
                    <a:lnTo>
                      <a:pt x="396" y="1148"/>
                    </a:lnTo>
                    <a:lnTo>
                      <a:pt x="393" y="1148"/>
                    </a:lnTo>
                    <a:close/>
                    <a:moveTo>
                      <a:pt x="656" y="1100"/>
                    </a:moveTo>
                    <a:lnTo>
                      <a:pt x="656" y="1104"/>
                    </a:lnTo>
                    <a:lnTo>
                      <a:pt x="660" y="1104"/>
                    </a:lnTo>
                    <a:lnTo>
                      <a:pt x="660" y="1108"/>
                    </a:lnTo>
                    <a:lnTo>
                      <a:pt x="664" y="1108"/>
                    </a:lnTo>
                    <a:lnTo>
                      <a:pt x="664" y="1100"/>
                    </a:lnTo>
                    <a:lnTo>
                      <a:pt x="656" y="1100"/>
                    </a:lnTo>
                    <a:close/>
                    <a:moveTo>
                      <a:pt x="953" y="1044"/>
                    </a:moveTo>
                    <a:lnTo>
                      <a:pt x="964" y="1051"/>
                    </a:lnTo>
                    <a:lnTo>
                      <a:pt x="980" y="1055"/>
                    </a:lnTo>
                    <a:lnTo>
                      <a:pt x="996" y="1057"/>
                    </a:lnTo>
                    <a:lnTo>
                      <a:pt x="996" y="1051"/>
                    </a:lnTo>
                    <a:lnTo>
                      <a:pt x="984" y="1048"/>
                    </a:lnTo>
                    <a:lnTo>
                      <a:pt x="984" y="1044"/>
                    </a:lnTo>
                    <a:lnTo>
                      <a:pt x="953" y="1044"/>
                    </a:lnTo>
                    <a:close/>
                    <a:moveTo>
                      <a:pt x="613" y="1033"/>
                    </a:moveTo>
                    <a:lnTo>
                      <a:pt x="607" y="1044"/>
                    </a:lnTo>
                    <a:lnTo>
                      <a:pt x="613" y="1044"/>
                    </a:lnTo>
                    <a:lnTo>
                      <a:pt x="613" y="1037"/>
                    </a:lnTo>
                    <a:lnTo>
                      <a:pt x="616" y="1037"/>
                    </a:lnTo>
                    <a:lnTo>
                      <a:pt x="616" y="1033"/>
                    </a:lnTo>
                    <a:lnTo>
                      <a:pt x="613" y="1033"/>
                    </a:lnTo>
                    <a:close/>
                    <a:moveTo>
                      <a:pt x="533" y="1008"/>
                    </a:moveTo>
                    <a:lnTo>
                      <a:pt x="533" y="1033"/>
                    </a:lnTo>
                    <a:lnTo>
                      <a:pt x="524" y="1037"/>
                    </a:lnTo>
                    <a:lnTo>
                      <a:pt x="524" y="1044"/>
                    </a:lnTo>
                    <a:lnTo>
                      <a:pt x="516" y="1048"/>
                    </a:lnTo>
                    <a:lnTo>
                      <a:pt x="516" y="1057"/>
                    </a:lnTo>
                    <a:lnTo>
                      <a:pt x="513" y="1057"/>
                    </a:lnTo>
                    <a:lnTo>
                      <a:pt x="507" y="1077"/>
                    </a:lnTo>
                    <a:lnTo>
                      <a:pt x="504" y="1077"/>
                    </a:lnTo>
                    <a:lnTo>
                      <a:pt x="504" y="1084"/>
                    </a:lnTo>
                    <a:lnTo>
                      <a:pt x="500" y="1084"/>
                    </a:lnTo>
                    <a:lnTo>
                      <a:pt x="500" y="1093"/>
                    </a:lnTo>
                    <a:lnTo>
                      <a:pt x="496" y="1093"/>
                    </a:lnTo>
                    <a:lnTo>
                      <a:pt x="496" y="1100"/>
                    </a:lnTo>
                    <a:lnTo>
                      <a:pt x="493" y="1100"/>
                    </a:lnTo>
                    <a:lnTo>
                      <a:pt x="493" y="1108"/>
                    </a:lnTo>
                    <a:lnTo>
                      <a:pt x="485" y="1118"/>
                    </a:lnTo>
                    <a:lnTo>
                      <a:pt x="476" y="1128"/>
                    </a:lnTo>
                    <a:lnTo>
                      <a:pt x="467" y="1137"/>
                    </a:lnTo>
                    <a:lnTo>
                      <a:pt x="464" y="1144"/>
                    </a:lnTo>
                    <a:lnTo>
                      <a:pt x="453" y="1144"/>
                    </a:lnTo>
                    <a:lnTo>
                      <a:pt x="456" y="1162"/>
                    </a:lnTo>
                    <a:lnTo>
                      <a:pt x="458" y="1175"/>
                    </a:lnTo>
                    <a:lnTo>
                      <a:pt x="456" y="1191"/>
                    </a:lnTo>
                    <a:lnTo>
                      <a:pt x="453" y="1195"/>
                    </a:lnTo>
                    <a:lnTo>
                      <a:pt x="451" y="1198"/>
                    </a:lnTo>
                    <a:lnTo>
                      <a:pt x="447" y="1200"/>
                    </a:lnTo>
                    <a:lnTo>
                      <a:pt x="440" y="1200"/>
                    </a:lnTo>
                    <a:lnTo>
                      <a:pt x="436" y="1208"/>
                    </a:lnTo>
                    <a:lnTo>
                      <a:pt x="420" y="1211"/>
                    </a:lnTo>
                    <a:lnTo>
                      <a:pt x="420" y="1217"/>
                    </a:lnTo>
                    <a:lnTo>
                      <a:pt x="416" y="1220"/>
                    </a:lnTo>
                    <a:lnTo>
                      <a:pt x="413" y="1222"/>
                    </a:lnTo>
                    <a:lnTo>
                      <a:pt x="409" y="1224"/>
                    </a:lnTo>
                    <a:lnTo>
                      <a:pt x="405" y="1226"/>
                    </a:lnTo>
                    <a:lnTo>
                      <a:pt x="400" y="1228"/>
                    </a:lnTo>
                    <a:lnTo>
                      <a:pt x="393" y="1228"/>
                    </a:lnTo>
                    <a:lnTo>
                      <a:pt x="391" y="1224"/>
                    </a:lnTo>
                    <a:lnTo>
                      <a:pt x="389" y="1218"/>
                    </a:lnTo>
                    <a:lnTo>
                      <a:pt x="389" y="1211"/>
                    </a:lnTo>
                    <a:lnTo>
                      <a:pt x="387" y="1204"/>
                    </a:lnTo>
                    <a:lnTo>
                      <a:pt x="393" y="1200"/>
                    </a:lnTo>
                    <a:lnTo>
                      <a:pt x="398" y="1197"/>
                    </a:lnTo>
                    <a:lnTo>
                      <a:pt x="400" y="1193"/>
                    </a:lnTo>
                    <a:lnTo>
                      <a:pt x="402" y="1188"/>
                    </a:lnTo>
                    <a:lnTo>
                      <a:pt x="400" y="1184"/>
                    </a:lnTo>
                    <a:lnTo>
                      <a:pt x="396" y="1178"/>
                    </a:lnTo>
                    <a:lnTo>
                      <a:pt x="393" y="1173"/>
                    </a:lnTo>
                    <a:lnTo>
                      <a:pt x="387" y="1168"/>
                    </a:lnTo>
                    <a:lnTo>
                      <a:pt x="384" y="1164"/>
                    </a:lnTo>
                    <a:lnTo>
                      <a:pt x="384" y="1168"/>
                    </a:lnTo>
                    <a:lnTo>
                      <a:pt x="376" y="1175"/>
                    </a:lnTo>
                    <a:lnTo>
                      <a:pt x="371" y="1182"/>
                    </a:lnTo>
                    <a:lnTo>
                      <a:pt x="364" y="1189"/>
                    </a:lnTo>
                    <a:lnTo>
                      <a:pt x="353" y="1191"/>
                    </a:lnTo>
                    <a:lnTo>
                      <a:pt x="356" y="1157"/>
                    </a:lnTo>
                    <a:lnTo>
                      <a:pt x="360" y="1157"/>
                    </a:lnTo>
                    <a:lnTo>
                      <a:pt x="356" y="1131"/>
                    </a:lnTo>
                    <a:lnTo>
                      <a:pt x="364" y="1124"/>
                    </a:lnTo>
                    <a:lnTo>
                      <a:pt x="371" y="1118"/>
                    </a:lnTo>
                    <a:lnTo>
                      <a:pt x="378" y="1111"/>
                    </a:lnTo>
                    <a:lnTo>
                      <a:pt x="393" y="1108"/>
                    </a:lnTo>
                    <a:lnTo>
                      <a:pt x="393" y="1117"/>
                    </a:lnTo>
                    <a:lnTo>
                      <a:pt x="396" y="1117"/>
                    </a:lnTo>
                    <a:lnTo>
                      <a:pt x="396" y="1111"/>
                    </a:lnTo>
                    <a:lnTo>
                      <a:pt x="404" y="1106"/>
                    </a:lnTo>
                    <a:lnTo>
                      <a:pt x="407" y="1100"/>
                    </a:lnTo>
                    <a:lnTo>
                      <a:pt x="413" y="1095"/>
                    </a:lnTo>
                    <a:lnTo>
                      <a:pt x="420" y="1089"/>
                    </a:lnTo>
                    <a:lnTo>
                      <a:pt x="433" y="1088"/>
                    </a:lnTo>
                    <a:lnTo>
                      <a:pt x="435" y="1091"/>
                    </a:lnTo>
                    <a:lnTo>
                      <a:pt x="438" y="1093"/>
                    </a:lnTo>
                    <a:lnTo>
                      <a:pt x="440" y="1095"/>
                    </a:lnTo>
                    <a:lnTo>
                      <a:pt x="444" y="1097"/>
                    </a:lnTo>
                    <a:lnTo>
                      <a:pt x="444" y="1093"/>
                    </a:lnTo>
                    <a:lnTo>
                      <a:pt x="447" y="1089"/>
                    </a:lnTo>
                    <a:lnTo>
                      <a:pt x="451" y="1088"/>
                    </a:lnTo>
                    <a:lnTo>
                      <a:pt x="453" y="1084"/>
                    </a:lnTo>
                    <a:lnTo>
                      <a:pt x="455" y="1082"/>
                    </a:lnTo>
                    <a:lnTo>
                      <a:pt x="456" y="1080"/>
                    </a:lnTo>
                    <a:lnTo>
                      <a:pt x="473" y="1080"/>
                    </a:lnTo>
                    <a:lnTo>
                      <a:pt x="473" y="1077"/>
                    </a:lnTo>
                    <a:lnTo>
                      <a:pt x="467" y="1075"/>
                    </a:lnTo>
                    <a:lnTo>
                      <a:pt x="464" y="1073"/>
                    </a:lnTo>
                    <a:lnTo>
                      <a:pt x="462" y="1071"/>
                    </a:lnTo>
                    <a:lnTo>
                      <a:pt x="462" y="1069"/>
                    </a:lnTo>
                    <a:lnTo>
                      <a:pt x="460" y="1066"/>
                    </a:lnTo>
                    <a:lnTo>
                      <a:pt x="460" y="1060"/>
                    </a:lnTo>
                    <a:lnTo>
                      <a:pt x="475" y="1049"/>
                    </a:lnTo>
                    <a:lnTo>
                      <a:pt x="485" y="1037"/>
                    </a:lnTo>
                    <a:lnTo>
                      <a:pt x="498" y="1024"/>
                    </a:lnTo>
                    <a:lnTo>
                      <a:pt x="513" y="1013"/>
                    </a:lnTo>
                    <a:lnTo>
                      <a:pt x="533" y="1008"/>
                    </a:lnTo>
                    <a:close/>
                    <a:moveTo>
                      <a:pt x="667" y="971"/>
                    </a:moveTo>
                    <a:lnTo>
                      <a:pt x="664" y="980"/>
                    </a:lnTo>
                    <a:lnTo>
                      <a:pt x="665" y="980"/>
                    </a:lnTo>
                    <a:lnTo>
                      <a:pt x="667" y="978"/>
                    </a:lnTo>
                    <a:lnTo>
                      <a:pt x="669" y="977"/>
                    </a:lnTo>
                    <a:lnTo>
                      <a:pt x="671" y="975"/>
                    </a:lnTo>
                    <a:lnTo>
                      <a:pt x="673" y="973"/>
                    </a:lnTo>
                    <a:lnTo>
                      <a:pt x="673" y="971"/>
                    </a:lnTo>
                    <a:lnTo>
                      <a:pt x="667" y="971"/>
                    </a:lnTo>
                    <a:close/>
                    <a:moveTo>
                      <a:pt x="1093" y="893"/>
                    </a:moveTo>
                    <a:lnTo>
                      <a:pt x="1084" y="904"/>
                    </a:lnTo>
                    <a:lnTo>
                      <a:pt x="1087" y="904"/>
                    </a:lnTo>
                    <a:lnTo>
                      <a:pt x="1091" y="900"/>
                    </a:lnTo>
                    <a:lnTo>
                      <a:pt x="1095" y="898"/>
                    </a:lnTo>
                    <a:lnTo>
                      <a:pt x="1098" y="898"/>
                    </a:lnTo>
                    <a:lnTo>
                      <a:pt x="1102" y="898"/>
                    </a:lnTo>
                    <a:lnTo>
                      <a:pt x="1104" y="898"/>
                    </a:lnTo>
                    <a:lnTo>
                      <a:pt x="1107" y="897"/>
                    </a:lnTo>
                    <a:lnTo>
                      <a:pt x="1107" y="893"/>
                    </a:lnTo>
                    <a:lnTo>
                      <a:pt x="1093" y="893"/>
                    </a:lnTo>
                    <a:close/>
                    <a:moveTo>
                      <a:pt x="1113" y="888"/>
                    </a:moveTo>
                    <a:lnTo>
                      <a:pt x="1113" y="889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6" y="891"/>
                    </a:lnTo>
                    <a:lnTo>
                      <a:pt x="1120" y="893"/>
                    </a:lnTo>
                    <a:lnTo>
                      <a:pt x="1118" y="891"/>
                    </a:lnTo>
                    <a:lnTo>
                      <a:pt x="1118" y="889"/>
                    </a:lnTo>
                    <a:lnTo>
                      <a:pt x="1118" y="889"/>
                    </a:lnTo>
                    <a:lnTo>
                      <a:pt x="1116" y="889"/>
                    </a:lnTo>
                    <a:lnTo>
                      <a:pt x="1115" y="889"/>
                    </a:lnTo>
                    <a:lnTo>
                      <a:pt x="1113" y="888"/>
                    </a:lnTo>
                    <a:close/>
                    <a:moveTo>
                      <a:pt x="293" y="851"/>
                    </a:moveTo>
                    <a:lnTo>
                      <a:pt x="293" y="877"/>
                    </a:lnTo>
                    <a:lnTo>
                      <a:pt x="280" y="877"/>
                    </a:lnTo>
                    <a:lnTo>
                      <a:pt x="280" y="880"/>
                    </a:lnTo>
                    <a:lnTo>
                      <a:pt x="276" y="884"/>
                    </a:lnTo>
                    <a:lnTo>
                      <a:pt x="275" y="886"/>
                    </a:lnTo>
                    <a:lnTo>
                      <a:pt x="273" y="889"/>
                    </a:lnTo>
                    <a:lnTo>
                      <a:pt x="269" y="891"/>
                    </a:lnTo>
                    <a:lnTo>
                      <a:pt x="267" y="893"/>
                    </a:lnTo>
                    <a:lnTo>
                      <a:pt x="262" y="895"/>
                    </a:lnTo>
                    <a:lnTo>
                      <a:pt x="256" y="897"/>
                    </a:lnTo>
                    <a:lnTo>
                      <a:pt x="247" y="860"/>
                    </a:lnTo>
                    <a:lnTo>
                      <a:pt x="293" y="851"/>
                    </a:lnTo>
                    <a:close/>
                    <a:moveTo>
                      <a:pt x="467" y="844"/>
                    </a:moveTo>
                    <a:lnTo>
                      <a:pt x="471" y="849"/>
                    </a:lnTo>
                    <a:lnTo>
                      <a:pt x="473" y="855"/>
                    </a:lnTo>
                    <a:lnTo>
                      <a:pt x="476" y="857"/>
                    </a:lnTo>
                    <a:lnTo>
                      <a:pt x="482" y="858"/>
                    </a:lnTo>
                    <a:lnTo>
                      <a:pt x="487" y="860"/>
                    </a:lnTo>
                    <a:lnTo>
                      <a:pt x="496" y="860"/>
                    </a:lnTo>
                    <a:lnTo>
                      <a:pt x="496" y="857"/>
                    </a:lnTo>
                    <a:lnTo>
                      <a:pt x="487" y="853"/>
                    </a:lnTo>
                    <a:lnTo>
                      <a:pt x="482" y="851"/>
                    </a:lnTo>
                    <a:lnTo>
                      <a:pt x="475" y="848"/>
                    </a:lnTo>
                    <a:lnTo>
                      <a:pt x="467" y="844"/>
                    </a:lnTo>
                    <a:close/>
                    <a:moveTo>
                      <a:pt x="353" y="797"/>
                    </a:moveTo>
                    <a:lnTo>
                      <a:pt x="367" y="797"/>
                    </a:lnTo>
                    <a:lnTo>
                      <a:pt x="367" y="813"/>
                    </a:lnTo>
                    <a:lnTo>
                      <a:pt x="364" y="815"/>
                    </a:lnTo>
                    <a:lnTo>
                      <a:pt x="360" y="820"/>
                    </a:lnTo>
                    <a:lnTo>
                      <a:pt x="356" y="824"/>
                    </a:lnTo>
                    <a:lnTo>
                      <a:pt x="355" y="828"/>
                    </a:lnTo>
                    <a:lnTo>
                      <a:pt x="351" y="831"/>
                    </a:lnTo>
                    <a:lnTo>
                      <a:pt x="345" y="833"/>
                    </a:lnTo>
                    <a:lnTo>
                      <a:pt x="340" y="837"/>
                    </a:lnTo>
                    <a:lnTo>
                      <a:pt x="340" y="840"/>
                    </a:lnTo>
                    <a:lnTo>
                      <a:pt x="324" y="840"/>
                    </a:lnTo>
                    <a:lnTo>
                      <a:pt x="324" y="820"/>
                    </a:lnTo>
                    <a:lnTo>
                      <a:pt x="353" y="797"/>
                    </a:lnTo>
                    <a:close/>
                    <a:moveTo>
                      <a:pt x="624" y="788"/>
                    </a:moveTo>
                    <a:lnTo>
                      <a:pt x="616" y="791"/>
                    </a:lnTo>
                    <a:lnTo>
                      <a:pt x="613" y="804"/>
                    </a:lnTo>
                    <a:lnTo>
                      <a:pt x="616" y="804"/>
                    </a:lnTo>
                    <a:lnTo>
                      <a:pt x="618" y="802"/>
                    </a:lnTo>
                    <a:lnTo>
                      <a:pt x="620" y="800"/>
                    </a:lnTo>
                    <a:lnTo>
                      <a:pt x="620" y="800"/>
                    </a:lnTo>
                    <a:lnTo>
                      <a:pt x="640" y="800"/>
                    </a:lnTo>
                    <a:lnTo>
                      <a:pt x="640" y="797"/>
                    </a:lnTo>
                    <a:lnTo>
                      <a:pt x="624" y="797"/>
                    </a:lnTo>
                    <a:lnTo>
                      <a:pt x="624" y="788"/>
                    </a:lnTo>
                    <a:close/>
                    <a:moveTo>
                      <a:pt x="140" y="664"/>
                    </a:moveTo>
                    <a:lnTo>
                      <a:pt x="160" y="668"/>
                    </a:lnTo>
                    <a:lnTo>
                      <a:pt x="162" y="673"/>
                    </a:lnTo>
                    <a:lnTo>
                      <a:pt x="164" y="677"/>
                    </a:lnTo>
                    <a:lnTo>
                      <a:pt x="164" y="682"/>
                    </a:lnTo>
                    <a:lnTo>
                      <a:pt x="164" y="688"/>
                    </a:lnTo>
                    <a:lnTo>
                      <a:pt x="160" y="691"/>
                    </a:lnTo>
                    <a:lnTo>
                      <a:pt x="158" y="693"/>
                    </a:lnTo>
                    <a:lnTo>
                      <a:pt x="155" y="695"/>
                    </a:lnTo>
                    <a:lnTo>
                      <a:pt x="153" y="697"/>
                    </a:lnTo>
                    <a:lnTo>
                      <a:pt x="151" y="698"/>
                    </a:lnTo>
                    <a:lnTo>
                      <a:pt x="145" y="698"/>
                    </a:lnTo>
                    <a:lnTo>
                      <a:pt x="140" y="700"/>
                    </a:lnTo>
                    <a:lnTo>
                      <a:pt x="140" y="697"/>
                    </a:lnTo>
                    <a:lnTo>
                      <a:pt x="127" y="697"/>
                    </a:lnTo>
                    <a:lnTo>
                      <a:pt x="131" y="684"/>
                    </a:lnTo>
                    <a:lnTo>
                      <a:pt x="136" y="675"/>
                    </a:lnTo>
                    <a:lnTo>
                      <a:pt x="140" y="664"/>
                    </a:lnTo>
                    <a:close/>
                    <a:moveTo>
                      <a:pt x="404" y="653"/>
                    </a:moveTo>
                    <a:lnTo>
                      <a:pt x="405" y="653"/>
                    </a:lnTo>
                    <a:lnTo>
                      <a:pt x="405" y="655"/>
                    </a:lnTo>
                    <a:lnTo>
                      <a:pt x="407" y="655"/>
                    </a:lnTo>
                    <a:lnTo>
                      <a:pt x="407" y="655"/>
                    </a:lnTo>
                    <a:lnTo>
                      <a:pt x="409" y="655"/>
                    </a:lnTo>
                    <a:lnTo>
                      <a:pt x="413" y="657"/>
                    </a:lnTo>
                    <a:lnTo>
                      <a:pt x="413" y="697"/>
                    </a:lnTo>
                    <a:lnTo>
                      <a:pt x="400" y="700"/>
                    </a:lnTo>
                    <a:lnTo>
                      <a:pt x="400" y="704"/>
                    </a:lnTo>
                    <a:lnTo>
                      <a:pt x="387" y="704"/>
                    </a:lnTo>
                    <a:lnTo>
                      <a:pt x="382" y="695"/>
                    </a:lnTo>
                    <a:lnTo>
                      <a:pt x="375" y="688"/>
                    </a:lnTo>
                    <a:lnTo>
                      <a:pt x="371" y="678"/>
                    </a:lnTo>
                    <a:lnTo>
                      <a:pt x="367" y="664"/>
                    </a:lnTo>
                    <a:lnTo>
                      <a:pt x="369" y="662"/>
                    </a:lnTo>
                    <a:lnTo>
                      <a:pt x="371" y="662"/>
                    </a:lnTo>
                    <a:lnTo>
                      <a:pt x="371" y="662"/>
                    </a:lnTo>
                    <a:lnTo>
                      <a:pt x="371" y="660"/>
                    </a:lnTo>
                    <a:lnTo>
                      <a:pt x="371" y="658"/>
                    </a:lnTo>
                    <a:lnTo>
                      <a:pt x="373" y="657"/>
                    </a:lnTo>
                    <a:lnTo>
                      <a:pt x="385" y="653"/>
                    </a:lnTo>
                    <a:lnTo>
                      <a:pt x="404" y="653"/>
                    </a:lnTo>
                    <a:close/>
                    <a:moveTo>
                      <a:pt x="567" y="631"/>
                    </a:moveTo>
                    <a:lnTo>
                      <a:pt x="569" y="633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3" y="635"/>
                    </a:lnTo>
                    <a:lnTo>
                      <a:pt x="576" y="637"/>
                    </a:lnTo>
                    <a:lnTo>
                      <a:pt x="575" y="635"/>
                    </a:lnTo>
                    <a:lnTo>
                      <a:pt x="575" y="633"/>
                    </a:lnTo>
                    <a:lnTo>
                      <a:pt x="573" y="633"/>
                    </a:lnTo>
                    <a:lnTo>
                      <a:pt x="573" y="633"/>
                    </a:lnTo>
                    <a:lnTo>
                      <a:pt x="571" y="633"/>
                    </a:lnTo>
                    <a:lnTo>
                      <a:pt x="567" y="631"/>
                    </a:lnTo>
                    <a:close/>
                    <a:moveTo>
                      <a:pt x="540" y="568"/>
                    </a:moveTo>
                    <a:lnTo>
                      <a:pt x="540" y="577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4" y="573"/>
                    </a:lnTo>
                    <a:lnTo>
                      <a:pt x="544" y="571"/>
                    </a:lnTo>
                    <a:lnTo>
                      <a:pt x="547" y="571"/>
                    </a:lnTo>
                    <a:lnTo>
                      <a:pt x="547" y="571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4" y="569"/>
                    </a:lnTo>
                    <a:lnTo>
                      <a:pt x="540" y="568"/>
                    </a:lnTo>
                    <a:close/>
                    <a:moveTo>
                      <a:pt x="164" y="480"/>
                    </a:moveTo>
                    <a:lnTo>
                      <a:pt x="176" y="482"/>
                    </a:lnTo>
                    <a:lnTo>
                      <a:pt x="185" y="486"/>
                    </a:lnTo>
                    <a:lnTo>
                      <a:pt x="196" y="488"/>
                    </a:lnTo>
                    <a:lnTo>
                      <a:pt x="196" y="500"/>
                    </a:lnTo>
                    <a:lnTo>
                      <a:pt x="207" y="504"/>
                    </a:lnTo>
                    <a:lnTo>
                      <a:pt x="207" y="517"/>
                    </a:lnTo>
                    <a:lnTo>
                      <a:pt x="196" y="517"/>
                    </a:lnTo>
                    <a:lnTo>
                      <a:pt x="196" y="520"/>
                    </a:lnTo>
                    <a:lnTo>
                      <a:pt x="193" y="520"/>
                    </a:lnTo>
                    <a:lnTo>
                      <a:pt x="193" y="544"/>
                    </a:lnTo>
                    <a:lnTo>
                      <a:pt x="202" y="553"/>
                    </a:lnTo>
                    <a:lnTo>
                      <a:pt x="204" y="564"/>
                    </a:lnTo>
                    <a:lnTo>
                      <a:pt x="200" y="575"/>
                    </a:lnTo>
                    <a:lnTo>
                      <a:pt x="196" y="588"/>
                    </a:lnTo>
                    <a:lnTo>
                      <a:pt x="193" y="588"/>
                    </a:lnTo>
                    <a:lnTo>
                      <a:pt x="193" y="593"/>
                    </a:lnTo>
                    <a:lnTo>
                      <a:pt x="196" y="593"/>
                    </a:lnTo>
                    <a:lnTo>
                      <a:pt x="196" y="620"/>
                    </a:lnTo>
                    <a:lnTo>
                      <a:pt x="191" y="620"/>
                    </a:lnTo>
                    <a:lnTo>
                      <a:pt x="187" y="618"/>
                    </a:lnTo>
                    <a:lnTo>
                      <a:pt x="184" y="618"/>
                    </a:lnTo>
                    <a:lnTo>
                      <a:pt x="180" y="617"/>
                    </a:lnTo>
                    <a:lnTo>
                      <a:pt x="180" y="637"/>
                    </a:lnTo>
                    <a:lnTo>
                      <a:pt x="164" y="637"/>
                    </a:lnTo>
                    <a:lnTo>
                      <a:pt x="160" y="624"/>
                    </a:lnTo>
                    <a:lnTo>
                      <a:pt x="156" y="624"/>
                    </a:lnTo>
                    <a:lnTo>
                      <a:pt x="156" y="613"/>
                    </a:lnTo>
                    <a:lnTo>
                      <a:pt x="153" y="613"/>
                    </a:lnTo>
                    <a:lnTo>
                      <a:pt x="156" y="517"/>
                    </a:lnTo>
                    <a:lnTo>
                      <a:pt x="173" y="517"/>
                    </a:lnTo>
                    <a:lnTo>
                      <a:pt x="173" y="513"/>
                    </a:lnTo>
                    <a:lnTo>
                      <a:pt x="165" y="504"/>
                    </a:lnTo>
                    <a:lnTo>
                      <a:pt x="164" y="495"/>
                    </a:lnTo>
                    <a:lnTo>
                      <a:pt x="164" y="480"/>
                    </a:lnTo>
                    <a:close/>
                    <a:moveTo>
                      <a:pt x="807" y="477"/>
                    </a:moveTo>
                    <a:lnTo>
                      <a:pt x="809" y="477"/>
                    </a:lnTo>
                    <a:lnTo>
                      <a:pt x="811" y="478"/>
                    </a:lnTo>
                    <a:lnTo>
                      <a:pt x="813" y="480"/>
                    </a:lnTo>
                    <a:lnTo>
                      <a:pt x="816" y="480"/>
                    </a:lnTo>
                    <a:lnTo>
                      <a:pt x="820" y="480"/>
                    </a:lnTo>
                    <a:lnTo>
                      <a:pt x="820" y="477"/>
                    </a:lnTo>
                    <a:lnTo>
                      <a:pt x="807" y="477"/>
                    </a:lnTo>
                    <a:close/>
                    <a:moveTo>
                      <a:pt x="207" y="404"/>
                    </a:moveTo>
                    <a:lnTo>
                      <a:pt x="211" y="408"/>
                    </a:lnTo>
                    <a:lnTo>
                      <a:pt x="213" y="409"/>
                    </a:lnTo>
                    <a:lnTo>
                      <a:pt x="215" y="413"/>
                    </a:lnTo>
                    <a:lnTo>
                      <a:pt x="216" y="415"/>
                    </a:lnTo>
                    <a:lnTo>
                      <a:pt x="218" y="418"/>
                    </a:lnTo>
                    <a:lnTo>
                      <a:pt x="220" y="422"/>
                    </a:lnTo>
                    <a:lnTo>
                      <a:pt x="220" y="428"/>
                    </a:lnTo>
                    <a:lnTo>
                      <a:pt x="216" y="428"/>
                    </a:lnTo>
                    <a:lnTo>
                      <a:pt x="216" y="431"/>
                    </a:lnTo>
                    <a:lnTo>
                      <a:pt x="220" y="431"/>
                    </a:lnTo>
                    <a:lnTo>
                      <a:pt x="220" y="440"/>
                    </a:lnTo>
                    <a:lnTo>
                      <a:pt x="224" y="440"/>
                    </a:lnTo>
                    <a:lnTo>
                      <a:pt x="225" y="444"/>
                    </a:lnTo>
                    <a:lnTo>
                      <a:pt x="227" y="448"/>
                    </a:lnTo>
                    <a:lnTo>
                      <a:pt x="227" y="451"/>
                    </a:lnTo>
                    <a:lnTo>
                      <a:pt x="227" y="457"/>
                    </a:lnTo>
                    <a:lnTo>
                      <a:pt x="204" y="457"/>
                    </a:lnTo>
                    <a:lnTo>
                      <a:pt x="207" y="477"/>
                    </a:lnTo>
                    <a:lnTo>
                      <a:pt x="176" y="477"/>
                    </a:lnTo>
                    <a:lnTo>
                      <a:pt x="171" y="462"/>
                    </a:lnTo>
                    <a:lnTo>
                      <a:pt x="164" y="455"/>
                    </a:lnTo>
                    <a:lnTo>
                      <a:pt x="155" y="453"/>
                    </a:lnTo>
                    <a:lnTo>
                      <a:pt x="145" y="448"/>
                    </a:lnTo>
                    <a:lnTo>
                      <a:pt x="136" y="440"/>
                    </a:lnTo>
                    <a:lnTo>
                      <a:pt x="133" y="440"/>
                    </a:lnTo>
                    <a:lnTo>
                      <a:pt x="133" y="428"/>
                    </a:lnTo>
                    <a:lnTo>
                      <a:pt x="140" y="424"/>
                    </a:lnTo>
                    <a:lnTo>
                      <a:pt x="149" y="418"/>
                    </a:lnTo>
                    <a:lnTo>
                      <a:pt x="162" y="417"/>
                    </a:lnTo>
                    <a:lnTo>
                      <a:pt x="176" y="417"/>
                    </a:lnTo>
                    <a:lnTo>
                      <a:pt x="193" y="417"/>
                    </a:lnTo>
                    <a:lnTo>
                      <a:pt x="193" y="411"/>
                    </a:lnTo>
                    <a:lnTo>
                      <a:pt x="195" y="408"/>
                    </a:lnTo>
                    <a:lnTo>
                      <a:pt x="196" y="406"/>
                    </a:lnTo>
                    <a:lnTo>
                      <a:pt x="198" y="406"/>
                    </a:lnTo>
                    <a:lnTo>
                      <a:pt x="202" y="404"/>
                    </a:lnTo>
                    <a:lnTo>
                      <a:pt x="207" y="404"/>
                    </a:lnTo>
                    <a:close/>
                    <a:moveTo>
                      <a:pt x="880" y="393"/>
                    </a:moveTo>
                    <a:lnTo>
                      <a:pt x="856" y="400"/>
                    </a:lnTo>
                    <a:lnTo>
                      <a:pt x="856" y="408"/>
                    </a:lnTo>
                    <a:lnTo>
                      <a:pt x="880" y="404"/>
                    </a:lnTo>
                    <a:lnTo>
                      <a:pt x="880" y="393"/>
                    </a:lnTo>
                    <a:close/>
                    <a:moveTo>
                      <a:pt x="416" y="68"/>
                    </a:moveTo>
                    <a:lnTo>
                      <a:pt x="420" y="77"/>
                    </a:lnTo>
                    <a:lnTo>
                      <a:pt x="424" y="84"/>
                    </a:lnTo>
                    <a:lnTo>
                      <a:pt x="427" y="91"/>
                    </a:lnTo>
                    <a:lnTo>
                      <a:pt x="427" y="104"/>
                    </a:lnTo>
                    <a:lnTo>
                      <a:pt x="424" y="115"/>
                    </a:lnTo>
                    <a:lnTo>
                      <a:pt x="425" y="128"/>
                    </a:lnTo>
                    <a:lnTo>
                      <a:pt x="425" y="140"/>
                    </a:lnTo>
                    <a:lnTo>
                      <a:pt x="424" y="151"/>
                    </a:lnTo>
                    <a:lnTo>
                      <a:pt x="416" y="157"/>
                    </a:lnTo>
                    <a:lnTo>
                      <a:pt x="405" y="168"/>
                    </a:lnTo>
                    <a:lnTo>
                      <a:pt x="398" y="180"/>
                    </a:lnTo>
                    <a:lnTo>
                      <a:pt x="393" y="197"/>
                    </a:lnTo>
                    <a:lnTo>
                      <a:pt x="384" y="197"/>
                    </a:lnTo>
                    <a:lnTo>
                      <a:pt x="387" y="220"/>
                    </a:lnTo>
                    <a:lnTo>
                      <a:pt x="367" y="224"/>
                    </a:lnTo>
                    <a:lnTo>
                      <a:pt x="367" y="237"/>
                    </a:lnTo>
                    <a:lnTo>
                      <a:pt x="380" y="237"/>
                    </a:lnTo>
                    <a:lnTo>
                      <a:pt x="380" y="240"/>
                    </a:lnTo>
                    <a:lnTo>
                      <a:pt x="384" y="249"/>
                    </a:lnTo>
                    <a:lnTo>
                      <a:pt x="387" y="264"/>
                    </a:lnTo>
                    <a:lnTo>
                      <a:pt x="387" y="277"/>
                    </a:lnTo>
                    <a:lnTo>
                      <a:pt x="367" y="277"/>
                    </a:lnTo>
                    <a:lnTo>
                      <a:pt x="367" y="284"/>
                    </a:lnTo>
                    <a:lnTo>
                      <a:pt x="367" y="289"/>
                    </a:lnTo>
                    <a:lnTo>
                      <a:pt x="365" y="293"/>
                    </a:lnTo>
                    <a:lnTo>
                      <a:pt x="365" y="298"/>
                    </a:lnTo>
                    <a:lnTo>
                      <a:pt x="364" y="304"/>
                    </a:lnTo>
                    <a:lnTo>
                      <a:pt x="353" y="306"/>
                    </a:lnTo>
                    <a:lnTo>
                      <a:pt x="347" y="308"/>
                    </a:lnTo>
                    <a:lnTo>
                      <a:pt x="342" y="309"/>
                    </a:lnTo>
                    <a:lnTo>
                      <a:pt x="333" y="313"/>
                    </a:lnTo>
                    <a:lnTo>
                      <a:pt x="333" y="300"/>
                    </a:lnTo>
                    <a:lnTo>
                      <a:pt x="327" y="300"/>
                    </a:lnTo>
                    <a:lnTo>
                      <a:pt x="327" y="308"/>
                    </a:lnTo>
                    <a:lnTo>
                      <a:pt x="320" y="308"/>
                    </a:lnTo>
                    <a:lnTo>
                      <a:pt x="320" y="328"/>
                    </a:lnTo>
                    <a:lnTo>
                      <a:pt x="300" y="328"/>
                    </a:lnTo>
                    <a:lnTo>
                      <a:pt x="304" y="348"/>
                    </a:lnTo>
                    <a:lnTo>
                      <a:pt x="291" y="351"/>
                    </a:lnTo>
                    <a:lnTo>
                      <a:pt x="280" y="357"/>
                    </a:lnTo>
                    <a:lnTo>
                      <a:pt x="273" y="364"/>
                    </a:lnTo>
                    <a:lnTo>
                      <a:pt x="271" y="368"/>
                    </a:lnTo>
                    <a:lnTo>
                      <a:pt x="269" y="373"/>
                    </a:lnTo>
                    <a:lnTo>
                      <a:pt x="267" y="377"/>
                    </a:lnTo>
                    <a:lnTo>
                      <a:pt x="265" y="382"/>
                    </a:lnTo>
                    <a:lnTo>
                      <a:pt x="264" y="384"/>
                    </a:lnTo>
                    <a:lnTo>
                      <a:pt x="247" y="384"/>
                    </a:lnTo>
                    <a:lnTo>
                      <a:pt x="242" y="375"/>
                    </a:lnTo>
                    <a:lnTo>
                      <a:pt x="236" y="369"/>
                    </a:lnTo>
                    <a:lnTo>
                      <a:pt x="231" y="360"/>
                    </a:lnTo>
                    <a:lnTo>
                      <a:pt x="227" y="348"/>
                    </a:lnTo>
                    <a:lnTo>
                      <a:pt x="260" y="328"/>
                    </a:lnTo>
                    <a:lnTo>
                      <a:pt x="258" y="324"/>
                    </a:lnTo>
                    <a:lnTo>
                      <a:pt x="258" y="322"/>
                    </a:lnTo>
                    <a:lnTo>
                      <a:pt x="256" y="318"/>
                    </a:lnTo>
                    <a:lnTo>
                      <a:pt x="256" y="313"/>
                    </a:lnTo>
                    <a:lnTo>
                      <a:pt x="280" y="313"/>
                    </a:lnTo>
                    <a:lnTo>
                      <a:pt x="280" y="308"/>
                    </a:lnTo>
                    <a:lnTo>
                      <a:pt x="262" y="306"/>
                    </a:lnTo>
                    <a:lnTo>
                      <a:pt x="247" y="300"/>
                    </a:lnTo>
                    <a:lnTo>
                      <a:pt x="233" y="297"/>
                    </a:lnTo>
                    <a:lnTo>
                      <a:pt x="231" y="291"/>
                    </a:lnTo>
                    <a:lnTo>
                      <a:pt x="229" y="286"/>
                    </a:lnTo>
                    <a:lnTo>
                      <a:pt x="229" y="280"/>
                    </a:lnTo>
                    <a:lnTo>
                      <a:pt x="229" y="275"/>
                    </a:lnTo>
                    <a:lnTo>
                      <a:pt x="227" y="268"/>
                    </a:lnTo>
                    <a:lnTo>
                      <a:pt x="244" y="264"/>
                    </a:lnTo>
                    <a:lnTo>
                      <a:pt x="244" y="257"/>
                    </a:lnTo>
                    <a:lnTo>
                      <a:pt x="240" y="255"/>
                    </a:lnTo>
                    <a:lnTo>
                      <a:pt x="236" y="253"/>
                    </a:lnTo>
                    <a:lnTo>
                      <a:pt x="231" y="253"/>
                    </a:lnTo>
                    <a:lnTo>
                      <a:pt x="224" y="253"/>
                    </a:lnTo>
                    <a:lnTo>
                      <a:pt x="224" y="200"/>
                    </a:lnTo>
                    <a:lnTo>
                      <a:pt x="240" y="200"/>
                    </a:lnTo>
                    <a:lnTo>
                      <a:pt x="240" y="197"/>
                    </a:lnTo>
                    <a:lnTo>
                      <a:pt x="236" y="197"/>
                    </a:lnTo>
                    <a:lnTo>
                      <a:pt x="236" y="184"/>
                    </a:lnTo>
                    <a:lnTo>
                      <a:pt x="264" y="184"/>
                    </a:lnTo>
                    <a:lnTo>
                      <a:pt x="264" y="200"/>
                    </a:lnTo>
                    <a:lnTo>
                      <a:pt x="296" y="197"/>
                    </a:lnTo>
                    <a:lnTo>
                      <a:pt x="293" y="184"/>
                    </a:lnTo>
                    <a:lnTo>
                      <a:pt x="291" y="175"/>
                    </a:lnTo>
                    <a:lnTo>
                      <a:pt x="289" y="164"/>
                    </a:lnTo>
                    <a:lnTo>
                      <a:pt x="287" y="148"/>
                    </a:lnTo>
                    <a:lnTo>
                      <a:pt x="311" y="140"/>
                    </a:lnTo>
                    <a:lnTo>
                      <a:pt x="329" y="129"/>
                    </a:lnTo>
                    <a:lnTo>
                      <a:pt x="347" y="117"/>
                    </a:lnTo>
                    <a:lnTo>
                      <a:pt x="364" y="104"/>
                    </a:lnTo>
                    <a:lnTo>
                      <a:pt x="367" y="97"/>
                    </a:lnTo>
                    <a:lnTo>
                      <a:pt x="382" y="84"/>
                    </a:lnTo>
                    <a:lnTo>
                      <a:pt x="396" y="75"/>
                    </a:lnTo>
                    <a:lnTo>
                      <a:pt x="416" y="68"/>
                    </a:lnTo>
                    <a:close/>
                    <a:moveTo>
                      <a:pt x="1016" y="0"/>
                    </a:moveTo>
                    <a:lnTo>
                      <a:pt x="1022" y="0"/>
                    </a:lnTo>
                    <a:lnTo>
                      <a:pt x="1027" y="0"/>
                    </a:lnTo>
                    <a:lnTo>
                      <a:pt x="1031" y="2"/>
                    </a:lnTo>
                    <a:lnTo>
                      <a:pt x="1036" y="4"/>
                    </a:lnTo>
                    <a:lnTo>
                      <a:pt x="1036" y="8"/>
                    </a:lnTo>
                    <a:lnTo>
                      <a:pt x="1047" y="8"/>
                    </a:lnTo>
                    <a:lnTo>
                      <a:pt x="1047" y="11"/>
                    </a:lnTo>
                    <a:lnTo>
                      <a:pt x="1100" y="11"/>
                    </a:lnTo>
                    <a:lnTo>
                      <a:pt x="1100" y="33"/>
                    </a:lnTo>
                    <a:lnTo>
                      <a:pt x="1096" y="33"/>
                    </a:lnTo>
                    <a:lnTo>
                      <a:pt x="1096" y="44"/>
                    </a:lnTo>
                    <a:lnTo>
                      <a:pt x="1093" y="44"/>
                    </a:lnTo>
                    <a:lnTo>
                      <a:pt x="1080" y="77"/>
                    </a:lnTo>
                    <a:lnTo>
                      <a:pt x="1084" y="77"/>
                    </a:lnTo>
                    <a:lnTo>
                      <a:pt x="1084" y="80"/>
                    </a:lnTo>
                    <a:lnTo>
                      <a:pt x="1096" y="80"/>
                    </a:lnTo>
                    <a:lnTo>
                      <a:pt x="1095" y="100"/>
                    </a:lnTo>
                    <a:lnTo>
                      <a:pt x="1089" y="118"/>
                    </a:lnTo>
                    <a:lnTo>
                      <a:pt x="1084" y="137"/>
                    </a:lnTo>
                    <a:lnTo>
                      <a:pt x="1080" y="138"/>
                    </a:lnTo>
                    <a:lnTo>
                      <a:pt x="1078" y="142"/>
                    </a:lnTo>
                    <a:lnTo>
                      <a:pt x="1076" y="144"/>
                    </a:lnTo>
                    <a:lnTo>
                      <a:pt x="1067" y="144"/>
                    </a:lnTo>
                    <a:lnTo>
                      <a:pt x="1067" y="148"/>
                    </a:lnTo>
                    <a:lnTo>
                      <a:pt x="1060" y="148"/>
                    </a:lnTo>
                    <a:lnTo>
                      <a:pt x="1056" y="157"/>
                    </a:lnTo>
                    <a:lnTo>
                      <a:pt x="1047" y="157"/>
                    </a:lnTo>
                    <a:lnTo>
                      <a:pt x="1047" y="160"/>
                    </a:lnTo>
                    <a:lnTo>
                      <a:pt x="1040" y="160"/>
                    </a:lnTo>
                    <a:lnTo>
                      <a:pt x="1036" y="168"/>
                    </a:lnTo>
                    <a:lnTo>
                      <a:pt x="1027" y="168"/>
                    </a:lnTo>
                    <a:lnTo>
                      <a:pt x="1027" y="173"/>
                    </a:lnTo>
                    <a:lnTo>
                      <a:pt x="1013" y="184"/>
                    </a:lnTo>
                    <a:lnTo>
                      <a:pt x="1004" y="208"/>
                    </a:lnTo>
                    <a:lnTo>
                      <a:pt x="996" y="211"/>
                    </a:lnTo>
                    <a:lnTo>
                      <a:pt x="996" y="220"/>
                    </a:lnTo>
                    <a:lnTo>
                      <a:pt x="984" y="224"/>
                    </a:lnTo>
                    <a:lnTo>
                      <a:pt x="980" y="233"/>
                    </a:lnTo>
                    <a:lnTo>
                      <a:pt x="964" y="237"/>
                    </a:lnTo>
                    <a:lnTo>
                      <a:pt x="958" y="240"/>
                    </a:lnTo>
                    <a:lnTo>
                      <a:pt x="955" y="244"/>
                    </a:lnTo>
                    <a:lnTo>
                      <a:pt x="949" y="248"/>
                    </a:lnTo>
                    <a:lnTo>
                      <a:pt x="944" y="249"/>
                    </a:lnTo>
                    <a:lnTo>
                      <a:pt x="936" y="253"/>
                    </a:lnTo>
                    <a:lnTo>
                      <a:pt x="933" y="264"/>
                    </a:lnTo>
                    <a:lnTo>
                      <a:pt x="929" y="277"/>
                    </a:lnTo>
                    <a:lnTo>
                      <a:pt x="924" y="284"/>
                    </a:lnTo>
                    <a:lnTo>
                      <a:pt x="907" y="288"/>
                    </a:lnTo>
                    <a:lnTo>
                      <a:pt x="907" y="291"/>
                    </a:lnTo>
                    <a:lnTo>
                      <a:pt x="900" y="291"/>
                    </a:lnTo>
                    <a:lnTo>
                      <a:pt x="900" y="297"/>
                    </a:lnTo>
                    <a:lnTo>
                      <a:pt x="884" y="297"/>
                    </a:lnTo>
                    <a:lnTo>
                      <a:pt x="884" y="300"/>
                    </a:lnTo>
                    <a:lnTo>
                      <a:pt x="889" y="304"/>
                    </a:lnTo>
                    <a:lnTo>
                      <a:pt x="893" y="306"/>
                    </a:lnTo>
                    <a:lnTo>
                      <a:pt x="895" y="311"/>
                    </a:lnTo>
                    <a:lnTo>
                      <a:pt x="896" y="317"/>
                    </a:lnTo>
                    <a:lnTo>
                      <a:pt x="896" y="324"/>
                    </a:lnTo>
                    <a:lnTo>
                      <a:pt x="893" y="326"/>
                    </a:lnTo>
                    <a:lnTo>
                      <a:pt x="891" y="329"/>
                    </a:lnTo>
                    <a:lnTo>
                      <a:pt x="889" y="331"/>
                    </a:lnTo>
                    <a:lnTo>
                      <a:pt x="887" y="333"/>
                    </a:lnTo>
                    <a:lnTo>
                      <a:pt x="880" y="333"/>
                    </a:lnTo>
                    <a:lnTo>
                      <a:pt x="880" y="337"/>
                    </a:lnTo>
                    <a:lnTo>
                      <a:pt x="860" y="337"/>
                    </a:lnTo>
                    <a:lnTo>
                      <a:pt x="860" y="340"/>
                    </a:lnTo>
                    <a:lnTo>
                      <a:pt x="867" y="340"/>
                    </a:lnTo>
                    <a:lnTo>
                      <a:pt x="867" y="344"/>
                    </a:lnTo>
                    <a:lnTo>
                      <a:pt x="873" y="346"/>
                    </a:lnTo>
                    <a:lnTo>
                      <a:pt x="876" y="346"/>
                    </a:lnTo>
                    <a:lnTo>
                      <a:pt x="882" y="346"/>
                    </a:lnTo>
                    <a:lnTo>
                      <a:pt x="885" y="346"/>
                    </a:lnTo>
                    <a:lnTo>
                      <a:pt x="887" y="344"/>
                    </a:lnTo>
                    <a:lnTo>
                      <a:pt x="887" y="340"/>
                    </a:lnTo>
                    <a:lnTo>
                      <a:pt x="896" y="340"/>
                    </a:lnTo>
                    <a:lnTo>
                      <a:pt x="896" y="337"/>
                    </a:lnTo>
                    <a:lnTo>
                      <a:pt x="907" y="337"/>
                    </a:lnTo>
                    <a:lnTo>
                      <a:pt x="907" y="344"/>
                    </a:lnTo>
                    <a:lnTo>
                      <a:pt x="918" y="338"/>
                    </a:lnTo>
                    <a:lnTo>
                      <a:pt x="927" y="335"/>
                    </a:lnTo>
                    <a:lnTo>
                      <a:pt x="940" y="333"/>
                    </a:lnTo>
                    <a:lnTo>
                      <a:pt x="940" y="348"/>
                    </a:lnTo>
                    <a:lnTo>
                      <a:pt x="936" y="348"/>
                    </a:lnTo>
                    <a:lnTo>
                      <a:pt x="927" y="366"/>
                    </a:lnTo>
                    <a:lnTo>
                      <a:pt x="915" y="384"/>
                    </a:lnTo>
                    <a:lnTo>
                      <a:pt x="900" y="397"/>
                    </a:lnTo>
                    <a:lnTo>
                      <a:pt x="900" y="400"/>
                    </a:lnTo>
                    <a:lnTo>
                      <a:pt x="893" y="400"/>
                    </a:lnTo>
                    <a:lnTo>
                      <a:pt x="893" y="420"/>
                    </a:lnTo>
                    <a:lnTo>
                      <a:pt x="847" y="460"/>
                    </a:lnTo>
                    <a:lnTo>
                      <a:pt x="847" y="480"/>
                    </a:lnTo>
                    <a:lnTo>
                      <a:pt x="853" y="480"/>
                    </a:lnTo>
                    <a:lnTo>
                      <a:pt x="858" y="473"/>
                    </a:lnTo>
                    <a:lnTo>
                      <a:pt x="864" y="466"/>
                    </a:lnTo>
                    <a:lnTo>
                      <a:pt x="873" y="460"/>
                    </a:lnTo>
                    <a:lnTo>
                      <a:pt x="880" y="457"/>
                    </a:lnTo>
                    <a:lnTo>
                      <a:pt x="878" y="451"/>
                    </a:lnTo>
                    <a:lnTo>
                      <a:pt x="878" y="448"/>
                    </a:lnTo>
                    <a:lnTo>
                      <a:pt x="876" y="442"/>
                    </a:lnTo>
                    <a:lnTo>
                      <a:pt x="876" y="437"/>
                    </a:lnTo>
                    <a:lnTo>
                      <a:pt x="896" y="437"/>
                    </a:lnTo>
                    <a:lnTo>
                      <a:pt x="913" y="438"/>
                    </a:lnTo>
                    <a:lnTo>
                      <a:pt x="927" y="437"/>
                    </a:lnTo>
                    <a:lnTo>
                      <a:pt x="927" y="431"/>
                    </a:lnTo>
                    <a:lnTo>
                      <a:pt x="936" y="431"/>
                    </a:lnTo>
                    <a:lnTo>
                      <a:pt x="936" y="428"/>
                    </a:lnTo>
                    <a:lnTo>
                      <a:pt x="944" y="422"/>
                    </a:lnTo>
                    <a:lnTo>
                      <a:pt x="949" y="417"/>
                    </a:lnTo>
                    <a:lnTo>
                      <a:pt x="956" y="415"/>
                    </a:lnTo>
                    <a:lnTo>
                      <a:pt x="967" y="411"/>
                    </a:lnTo>
                    <a:lnTo>
                      <a:pt x="971" y="415"/>
                    </a:lnTo>
                    <a:lnTo>
                      <a:pt x="975" y="418"/>
                    </a:lnTo>
                    <a:lnTo>
                      <a:pt x="980" y="420"/>
                    </a:lnTo>
                    <a:lnTo>
                      <a:pt x="989" y="404"/>
                    </a:lnTo>
                    <a:lnTo>
                      <a:pt x="1004" y="393"/>
                    </a:lnTo>
                    <a:lnTo>
                      <a:pt x="1025" y="386"/>
                    </a:lnTo>
                    <a:lnTo>
                      <a:pt x="1047" y="384"/>
                    </a:lnTo>
                    <a:lnTo>
                      <a:pt x="1055" y="391"/>
                    </a:lnTo>
                    <a:lnTo>
                      <a:pt x="1065" y="398"/>
                    </a:lnTo>
                    <a:lnTo>
                      <a:pt x="1080" y="406"/>
                    </a:lnTo>
                    <a:lnTo>
                      <a:pt x="1095" y="409"/>
                    </a:lnTo>
                    <a:lnTo>
                      <a:pt x="1107" y="408"/>
                    </a:lnTo>
                    <a:lnTo>
                      <a:pt x="1116" y="397"/>
                    </a:lnTo>
                    <a:lnTo>
                      <a:pt x="1125" y="393"/>
                    </a:lnTo>
                    <a:lnTo>
                      <a:pt x="1140" y="391"/>
                    </a:lnTo>
                    <a:lnTo>
                      <a:pt x="1153" y="393"/>
                    </a:lnTo>
                    <a:lnTo>
                      <a:pt x="1169" y="398"/>
                    </a:lnTo>
                    <a:lnTo>
                      <a:pt x="1191" y="406"/>
                    </a:lnTo>
                    <a:lnTo>
                      <a:pt x="1213" y="409"/>
                    </a:lnTo>
                    <a:lnTo>
                      <a:pt x="1236" y="408"/>
                    </a:lnTo>
                    <a:lnTo>
                      <a:pt x="1236" y="404"/>
                    </a:lnTo>
                    <a:lnTo>
                      <a:pt x="1287" y="404"/>
                    </a:lnTo>
                    <a:lnTo>
                      <a:pt x="1287" y="400"/>
                    </a:lnTo>
                    <a:lnTo>
                      <a:pt x="1302" y="398"/>
                    </a:lnTo>
                    <a:lnTo>
                      <a:pt x="1318" y="397"/>
                    </a:lnTo>
                    <a:lnTo>
                      <a:pt x="1333" y="400"/>
                    </a:lnTo>
                    <a:lnTo>
                      <a:pt x="1336" y="408"/>
                    </a:lnTo>
                    <a:lnTo>
                      <a:pt x="1344" y="408"/>
                    </a:lnTo>
                    <a:lnTo>
                      <a:pt x="1344" y="411"/>
                    </a:lnTo>
                    <a:lnTo>
                      <a:pt x="1347" y="415"/>
                    </a:lnTo>
                    <a:lnTo>
                      <a:pt x="1347" y="415"/>
                    </a:lnTo>
                    <a:lnTo>
                      <a:pt x="1349" y="417"/>
                    </a:lnTo>
                    <a:lnTo>
                      <a:pt x="1351" y="418"/>
                    </a:lnTo>
                    <a:lnTo>
                      <a:pt x="1351" y="420"/>
                    </a:lnTo>
                    <a:lnTo>
                      <a:pt x="1353" y="424"/>
                    </a:lnTo>
                    <a:lnTo>
                      <a:pt x="1356" y="428"/>
                    </a:lnTo>
                    <a:lnTo>
                      <a:pt x="1358" y="431"/>
                    </a:lnTo>
                    <a:lnTo>
                      <a:pt x="1358" y="435"/>
                    </a:lnTo>
                    <a:lnTo>
                      <a:pt x="1358" y="438"/>
                    </a:lnTo>
                    <a:lnTo>
                      <a:pt x="1358" y="442"/>
                    </a:lnTo>
                    <a:lnTo>
                      <a:pt x="1358" y="446"/>
                    </a:lnTo>
                    <a:lnTo>
                      <a:pt x="1360" y="453"/>
                    </a:lnTo>
                    <a:lnTo>
                      <a:pt x="1364" y="453"/>
                    </a:lnTo>
                    <a:lnTo>
                      <a:pt x="1364" y="460"/>
                    </a:lnTo>
                    <a:lnTo>
                      <a:pt x="1367" y="460"/>
                    </a:lnTo>
                    <a:lnTo>
                      <a:pt x="1367" y="500"/>
                    </a:lnTo>
                    <a:lnTo>
                      <a:pt x="1365" y="504"/>
                    </a:lnTo>
                    <a:lnTo>
                      <a:pt x="1364" y="506"/>
                    </a:lnTo>
                    <a:lnTo>
                      <a:pt x="1364" y="508"/>
                    </a:lnTo>
                    <a:lnTo>
                      <a:pt x="1362" y="511"/>
                    </a:lnTo>
                    <a:lnTo>
                      <a:pt x="1362" y="513"/>
                    </a:lnTo>
                    <a:lnTo>
                      <a:pt x="1360" y="517"/>
                    </a:lnTo>
                    <a:lnTo>
                      <a:pt x="1344" y="528"/>
                    </a:lnTo>
                    <a:lnTo>
                      <a:pt x="1344" y="537"/>
                    </a:lnTo>
                    <a:lnTo>
                      <a:pt x="1324" y="551"/>
                    </a:lnTo>
                    <a:lnTo>
                      <a:pt x="1324" y="560"/>
                    </a:lnTo>
                    <a:lnTo>
                      <a:pt x="1320" y="560"/>
                    </a:lnTo>
                    <a:lnTo>
                      <a:pt x="1316" y="577"/>
                    </a:lnTo>
                    <a:lnTo>
                      <a:pt x="1313" y="577"/>
                    </a:lnTo>
                    <a:lnTo>
                      <a:pt x="1313" y="593"/>
                    </a:lnTo>
                    <a:lnTo>
                      <a:pt x="1307" y="593"/>
                    </a:lnTo>
                    <a:lnTo>
                      <a:pt x="1313" y="640"/>
                    </a:lnTo>
                    <a:lnTo>
                      <a:pt x="1307" y="640"/>
                    </a:lnTo>
                    <a:lnTo>
                      <a:pt x="1307" y="648"/>
                    </a:lnTo>
                    <a:lnTo>
                      <a:pt x="1300" y="653"/>
                    </a:lnTo>
                    <a:lnTo>
                      <a:pt x="1300" y="660"/>
                    </a:lnTo>
                    <a:lnTo>
                      <a:pt x="1293" y="664"/>
                    </a:lnTo>
                    <a:lnTo>
                      <a:pt x="1293" y="673"/>
                    </a:lnTo>
                    <a:lnTo>
                      <a:pt x="1284" y="677"/>
                    </a:lnTo>
                    <a:lnTo>
                      <a:pt x="1276" y="737"/>
                    </a:lnTo>
                    <a:lnTo>
                      <a:pt x="1267" y="740"/>
                    </a:lnTo>
                    <a:lnTo>
                      <a:pt x="1260" y="753"/>
                    </a:lnTo>
                    <a:lnTo>
                      <a:pt x="1253" y="753"/>
                    </a:lnTo>
                    <a:lnTo>
                      <a:pt x="1247" y="760"/>
                    </a:lnTo>
                    <a:lnTo>
                      <a:pt x="1240" y="760"/>
                    </a:lnTo>
                    <a:lnTo>
                      <a:pt x="1240" y="764"/>
                    </a:lnTo>
                    <a:lnTo>
                      <a:pt x="1236" y="766"/>
                    </a:lnTo>
                    <a:lnTo>
                      <a:pt x="1235" y="768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71"/>
                    </a:lnTo>
                    <a:lnTo>
                      <a:pt x="1235" y="773"/>
                    </a:lnTo>
                    <a:lnTo>
                      <a:pt x="1233" y="777"/>
                    </a:lnTo>
                    <a:lnTo>
                      <a:pt x="1227" y="777"/>
                    </a:lnTo>
                    <a:lnTo>
                      <a:pt x="1227" y="788"/>
                    </a:lnTo>
                    <a:lnTo>
                      <a:pt x="1224" y="788"/>
                    </a:lnTo>
                    <a:lnTo>
                      <a:pt x="1224" y="791"/>
                    </a:lnTo>
                    <a:lnTo>
                      <a:pt x="1225" y="793"/>
                    </a:lnTo>
                    <a:lnTo>
                      <a:pt x="1225" y="795"/>
                    </a:lnTo>
                    <a:lnTo>
                      <a:pt x="1227" y="797"/>
                    </a:lnTo>
                    <a:lnTo>
                      <a:pt x="1229" y="800"/>
                    </a:lnTo>
                    <a:lnTo>
                      <a:pt x="1227" y="804"/>
                    </a:lnTo>
                    <a:lnTo>
                      <a:pt x="1216" y="813"/>
                    </a:lnTo>
                    <a:lnTo>
                      <a:pt x="1216" y="837"/>
                    </a:lnTo>
                    <a:lnTo>
                      <a:pt x="1200" y="848"/>
                    </a:lnTo>
                    <a:lnTo>
                      <a:pt x="1191" y="860"/>
                    </a:lnTo>
                    <a:lnTo>
                      <a:pt x="1180" y="873"/>
                    </a:lnTo>
                    <a:lnTo>
                      <a:pt x="1167" y="882"/>
                    </a:lnTo>
                    <a:lnTo>
                      <a:pt x="1153" y="888"/>
                    </a:lnTo>
                    <a:lnTo>
                      <a:pt x="1153" y="884"/>
                    </a:lnTo>
                    <a:lnTo>
                      <a:pt x="1136" y="884"/>
                    </a:lnTo>
                    <a:lnTo>
                      <a:pt x="1136" y="888"/>
                    </a:lnTo>
                    <a:lnTo>
                      <a:pt x="1140" y="888"/>
                    </a:lnTo>
                    <a:lnTo>
                      <a:pt x="1144" y="891"/>
                    </a:lnTo>
                    <a:lnTo>
                      <a:pt x="1145" y="893"/>
                    </a:lnTo>
                    <a:lnTo>
                      <a:pt x="1147" y="895"/>
                    </a:lnTo>
                    <a:lnTo>
                      <a:pt x="1149" y="895"/>
                    </a:lnTo>
                    <a:lnTo>
                      <a:pt x="1151" y="898"/>
                    </a:lnTo>
                    <a:lnTo>
                      <a:pt x="1151" y="902"/>
                    </a:lnTo>
                    <a:lnTo>
                      <a:pt x="1153" y="908"/>
                    </a:lnTo>
                    <a:lnTo>
                      <a:pt x="1149" y="909"/>
                    </a:lnTo>
                    <a:lnTo>
                      <a:pt x="1147" y="913"/>
                    </a:lnTo>
                    <a:lnTo>
                      <a:pt x="1145" y="917"/>
                    </a:lnTo>
                    <a:lnTo>
                      <a:pt x="1144" y="920"/>
                    </a:lnTo>
                    <a:lnTo>
                      <a:pt x="1144" y="924"/>
                    </a:lnTo>
                    <a:lnTo>
                      <a:pt x="1147" y="924"/>
                    </a:lnTo>
                    <a:lnTo>
                      <a:pt x="1147" y="928"/>
                    </a:lnTo>
                    <a:lnTo>
                      <a:pt x="1164" y="928"/>
                    </a:lnTo>
                    <a:lnTo>
                      <a:pt x="1164" y="931"/>
                    </a:lnTo>
                    <a:lnTo>
                      <a:pt x="1176" y="937"/>
                    </a:lnTo>
                    <a:lnTo>
                      <a:pt x="1185" y="942"/>
                    </a:lnTo>
                    <a:lnTo>
                      <a:pt x="1193" y="951"/>
                    </a:lnTo>
                    <a:lnTo>
                      <a:pt x="1196" y="964"/>
                    </a:lnTo>
                    <a:lnTo>
                      <a:pt x="1184" y="973"/>
                    </a:lnTo>
                    <a:lnTo>
                      <a:pt x="1175" y="980"/>
                    </a:lnTo>
                    <a:lnTo>
                      <a:pt x="1164" y="988"/>
                    </a:lnTo>
                    <a:lnTo>
                      <a:pt x="1151" y="993"/>
                    </a:lnTo>
                    <a:lnTo>
                      <a:pt x="1133" y="997"/>
                    </a:lnTo>
                    <a:lnTo>
                      <a:pt x="1129" y="991"/>
                    </a:lnTo>
                    <a:lnTo>
                      <a:pt x="1125" y="989"/>
                    </a:lnTo>
                    <a:lnTo>
                      <a:pt x="1122" y="988"/>
                    </a:lnTo>
                    <a:lnTo>
                      <a:pt x="1116" y="984"/>
                    </a:lnTo>
                    <a:lnTo>
                      <a:pt x="1116" y="988"/>
                    </a:lnTo>
                    <a:lnTo>
                      <a:pt x="1093" y="1008"/>
                    </a:lnTo>
                    <a:lnTo>
                      <a:pt x="1093" y="1017"/>
                    </a:lnTo>
                    <a:lnTo>
                      <a:pt x="1073" y="1033"/>
                    </a:lnTo>
                    <a:lnTo>
                      <a:pt x="1067" y="1044"/>
                    </a:lnTo>
                    <a:lnTo>
                      <a:pt x="1056" y="1044"/>
                    </a:lnTo>
                    <a:lnTo>
                      <a:pt x="1056" y="1048"/>
                    </a:lnTo>
                    <a:lnTo>
                      <a:pt x="1047" y="1048"/>
                    </a:lnTo>
                    <a:lnTo>
                      <a:pt x="1047" y="1051"/>
                    </a:lnTo>
                    <a:lnTo>
                      <a:pt x="1040" y="1051"/>
                    </a:lnTo>
                    <a:lnTo>
                      <a:pt x="1040" y="1057"/>
                    </a:lnTo>
                    <a:lnTo>
                      <a:pt x="1020" y="1060"/>
                    </a:lnTo>
                    <a:lnTo>
                      <a:pt x="1020" y="1064"/>
                    </a:lnTo>
                    <a:lnTo>
                      <a:pt x="1084" y="1068"/>
                    </a:lnTo>
                    <a:lnTo>
                      <a:pt x="1087" y="1077"/>
                    </a:lnTo>
                    <a:lnTo>
                      <a:pt x="1096" y="1077"/>
                    </a:lnTo>
                    <a:lnTo>
                      <a:pt x="1096" y="1080"/>
                    </a:lnTo>
                    <a:lnTo>
                      <a:pt x="1124" y="1073"/>
                    </a:lnTo>
                    <a:lnTo>
                      <a:pt x="1129" y="1058"/>
                    </a:lnTo>
                    <a:lnTo>
                      <a:pt x="1136" y="1048"/>
                    </a:lnTo>
                    <a:lnTo>
                      <a:pt x="1147" y="1040"/>
                    </a:lnTo>
                    <a:lnTo>
                      <a:pt x="1158" y="1037"/>
                    </a:lnTo>
                    <a:lnTo>
                      <a:pt x="1173" y="1035"/>
                    </a:lnTo>
                    <a:lnTo>
                      <a:pt x="1187" y="1037"/>
                    </a:lnTo>
                    <a:lnTo>
                      <a:pt x="1191" y="1040"/>
                    </a:lnTo>
                    <a:lnTo>
                      <a:pt x="1193" y="1046"/>
                    </a:lnTo>
                    <a:lnTo>
                      <a:pt x="1196" y="1049"/>
                    </a:lnTo>
                    <a:lnTo>
                      <a:pt x="1198" y="1053"/>
                    </a:lnTo>
                    <a:lnTo>
                      <a:pt x="1200" y="1060"/>
                    </a:lnTo>
                    <a:lnTo>
                      <a:pt x="1224" y="1062"/>
                    </a:lnTo>
                    <a:lnTo>
                      <a:pt x="1240" y="1068"/>
                    </a:lnTo>
                    <a:lnTo>
                      <a:pt x="1247" y="1080"/>
                    </a:lnTo>
                    <a:lnTo>
                      <a:pt x="1300" y="1088"/>
                    </a:lnTo>
                    <a:lnTo>
                      <a:pt x="1302" y="1091"/>
                    </a:lnTo>
                    <a:lnTo>
                      <a:pt x="1304" y="1093"/>
                    </a:lnTo>
                    <a:lnTo>
                      <a:pt x="1307" y="1095"/>
                    </a:lnTo>
                    <a:lnTo>
                      <a:pt x="1307" y="1097"/>
                    </a:lnTo>
                    <a:lnTo>
                      <a:pt x="1307" y="1104"/>
                    </a:lnTo>
                    <a:lnTo>
                      <a:pt x="1316" y="1108"/>
                    </a:lnTo>
                    <a:lnTo>
                      <a:pt x="1320" y="1128"/>
                    </a:lnTo>
                    <a:lnTo>
                      <a:pt x="1327" y="1131"/>
                    </a:lnTo>
                    <a:lnTo>
                      <a:pt x="1331" y="1142"/>
                    </a:lnTo>
                    <a:lnTo>
                      <a:pt x="1333" y="1155"/>
                    </a:lnTo>
                    <a:lnTo>
                      <a:pt x="1336" y="1164"/>
                    </a:lnTo>
                    <a:lnTo>
                      <a:pt x="1344" y="1168"/>
                    </a:lnTo>
                    <a:lnTo>
                      <a:pt x="1344" y="1177"/>
                    </a:lnTo>
                    <a:lnTo>
                      <a:pt x="1347" y="1177"/>
                    </a:lnTo>
                    <a:lnTo>
                      <a:pt x="1347" y="1184"/>
                    </a:lnTo>
                    <a:lnTo>
                      <a:pt x="1353" y="1184"/>
                    </a:lnTo>
                    <a:lnTo>
                      <a:pt x="1356" y="1197"/>
                    </a:lnTo>
                    <a:lnTo>
                      <a:pt x="1373" y="1197"/>
                    </a:lnTo>
                    <a:lnTo>
                      <a:pt x="1373" y="1208"/>
                    </a:lnTo>
                    <a:lnTo>
                      <a:pt x="1393" y="1211"/>
                    </a:lnTo>
                    <a:lnTo>
                      <a:pt x="1398" y="1224"/>
                    </a:lnTo>
                    <a:lnTo>
                      <a:pt x="1405" y="1238"/>
                    </a:lnTo>
                    <a:lnTo>
                      <a:pt x="1411" y="1257"/>
                    </a:lnTo>
                    <a:lnTo>
                      <a:pt x="1415" y="1275"/>
                    </a:lnTo>
                    <a:lnTo>
                      <a:pt x="1413" y="1293"/>
                    </a:lnTo>
                    <a:lnTo>
                      <a:pt x="1411" y="1293"/>
                    </a:lnTo>
                    <a:lnTo>
                      <a:pt x="1409" y="1293"/>
                    </a:lnTo>
                    <a:lnTo>
                      <a:pt x="1405" y="1297"/>
                    </a:lnTo>
                    <a:lnTo>
                      <a:pt x="1404" y="1300"/>
                    </a:lnTo>
                    <a:lnTo>
                      <a:pt x="1420" y="1313"/>
                    </a:lnTo>
                    <a:lnTo>
                      <a:pt x="1422" y="1317"/>
                    </a:lnTo>
                    <a:lnTo>
                      <a:pt x="1422" y="1322"/>
                    </a:lnTo>
                    <a:lnTo>
                      <a:pt x="1420" y="1328"/>
                    </a:lnTo>
                    <a:lnTo>
                      <a:pt x="1418" y="1333"/>
                    </a:lnTo>
                    <a:lnTo>
                      <a:pt x="1416" y="1337"/>
                    </a:lnTo>
                    <a:lnTo>
                      <a:pt x="1416" y="1340"/>
                    </a:lnTo>
                    <a:lnTo>
                      <a:pt x="1420" y="1340"/>
                    </a:lnTo>
                    <a:lnTo>
                      <a:pt x="1420" y="1348"/>
                    </a:lnTo>
                    <a:lnTo>
                      <a:pt x="1427" y="1353"/>
                    </a:lnTo>
                    <a:lnTo>
                      <a:pt x="1427" y="1360"/>
                    </a:lnTo>
                    <a:lnTo>
                      <a:pt x="1433" y="1360"/>
                    </a:lnTo>
                    <a:lnTo>
                      <a:pt x="1433" y="1371"/>
                    </a:lnTo>
                    <a:lnTo>
                      <a:pt x="1431" y="1380"/>
                    </a:lnTo>
                    <a:lnTo>
                      <a:pt x="1431" y="1389"/>
                    </a:lnTo>
                    <a:lnTo>
                      <a:pt x="1433" y="1400"/>
                    </a:lnTo>
                    <a:lnTo>
                      <a:pt x="1436" y="1400"/>
                    </a:lnTo>
                    <a:lnTo>
                      <a:pt x="1436" y="1411"/>
                    </a:lnTo>
                    <a:lnTo>
                      <a:pt x="1440" y="1411"/>
                    </a:lnTo>
                    <a:lnTo>
                      <a:pt x="1440" y="1424"/>
                    </a:lnTo>
                    <a:lnTo>
                      <a:pt x="1444" y="1424"/>
                    </a:lnTo>
                    <a:lnTo>
                      <a:pt x="1444" y="1437"/>
                    </a:lnTo>
                    <a:lnTo>
                      <a:pt x="1460" y="1448"/>
                    </a:lnTo>
                    <a:lnTo>
                      <a:pt x="1462" y="1462"/>
                    </a:lnTo>
                    <a:lnTo>
                      <a:pt x="1462" y="1478"/>
                    </a:lnTo>
                    <a:lnTo>
                      <a:pt x="1462" y="1495"/>
                    </a:lnTo>
                    <a:lnTo>
                      <a:pt x="1464" y="1508"/>
                    </a:lnTo>
                    <a:lnTo>
                      <a:pt x="1473" y="1513"/>
                    </a:lnTo>
                    <a:lnTo>
                      <a:pt x="1473" y="1520"/>
                    </a:lnTo>
                    <a:lnTo>
                      <a:pt x="1484" y="1528"/>
                    </a:lnTo>
                    <a:lnTo>
                      <a:pt x="1493" y="1542"/>
                    </a:lnTo>
                    <a:lnTo>
                      <a:pt x="1498" y="1558"/>
                    </a:lnTo>
                    <a:lnTo>
                      <a:pt x="1500" y="1580"/>
                    </a:lnTo>
                    <a:lnTo>
                      <a:pt x="1527" y="1582"/>
                    </a:lnTo>
                    <a:lnTo>
                      <a:pt x="1553" y="1588"/>
                    </a:lnTo>
                    <a:lnTo>
                      <a:pt x="1553" y="1593"/>
                    </a:lnTo>
                    <a:lnTo>
                      <a:pt x="1560" y="1593"/>
                    </a:lnTo>
                    <a:lnTo>
                      <a:pt x="1560" y="1597"/>
                    </a:lnTo>
                    <a:lnTo>
                      <a:pt x="1596" y="1608"/>
                    </a:lnTo>
                    <a:lnTo>
                      <a:pt x="1600" y="1617"/>
                    </a:lnTo>
                    <a:lnTo>
                      <a:pt x="1607" y="1617"/>
                    </a:lnTo>
                    <a:lnTo>
                      <a:pt x="1640" y="1637"/>
                    </a:lnTo>
                    <a:lnTo>
                      <a:pt x="1673" y="1713"/>
                    </a:lnTo>
                    <a:lnTo>
                      <a:pt x="1680" y="1717"/>
                    </a:lnTo>
                    <a:lnTo>
                      <a:pt x="1680" y="1724"/>
                    </a:lnTo>
                    <a:lnTo>
                      <a:pt x="1687" y="1728"/>
                    </a:lnTo>
                    <a:lnTo>
                      <a:pt x="1704" y="1748"/>
                    </a:lnTo>
                    <a:lnTo>
                      <a:pt x="1707" y="1749"/>
                    </a:lnTo>
                    <a:lnTo>
                      <a:pt x="1713" y="1751"/>
                    </a:lnTo>
                    <a:lnTo>
                      <a:pt x="1716" y="1753"/>
                    </a:lnTo>
                    <a:lnTo>
                      <a:pt x="1722" y="1753"/>
                    </a:lnTo>
                    <a:lnTo>
                      <a:pt x="1724" y="1757"/>
                    </a:lnTo>
                    <a:lnTo>
                      <a:pt x="1724" y="1773"/>
                    </a:lnTo>
                    <a:lnTo>
                      <a:pt x="1713" y="1780"/>
                    </a:lnTo>
                    <a:lnTo>
                      <a:pt x="1707" y="1791"/>
                    </a:lnTo>
                    <a:lnTo>
                      <a:pt x="1704" y="1808"/>
                    </a:lnTo>
                    <a:lnTo>
                      <a:pt x="1707" y="1811"/>
                    </a:lnTo>
                    <a:lnTo>
                      <a:pt x="1709" y="1815"/>
                    </a:lnTo>
                    <a:lnTo>
                      <a:pt x="1709" y="1817"/>
                    </a:lnTo>
                    <a:lnTo>
                      <a:pt x="1711" y="1820"/>
                    </a:lnTo>
                    <a:lnTo>
                      <a:pt x="1711" y="1822"/>
                    </a:lnTo>
                    <a:lnTo>
                      <a:pt x="1711" y="1828"/>
                    </a:lnTo>
                    <a:lnTo>
                      <a:pt x="1713" y="1831"/>
                    </a:lnTo>
                    <a:lnTo>
                      <a:pt x="1716" y="1831"/>
                    </a:lnTo>
                    <a:lnTo>
                      <a:pt x="1716" y="1848"/>
                    </a:lnTo>
                    <a:lnTo>
                      <a:pt x="1720" y="1848"/>
                    </a:lnTo>
                    <a:lnTo>
                      <a:pt x="1720" y="1857"/>
                    </a:lnTo>
                    <a:lnTo>
                      <a:pt x="1727" y="1860"/>
                    </a:lnTo>
                    <a:lnTo>
                      <a:pt x="1727" y="1868"/>
                    </a:lnTo>
                    <a:lnTo>
                      <a:pt x="1740" y="1877"/>
                    </a:lnTo>
                    <a:lnTo>
                      <a:pt x="1740" y="1884"/>
                    </a:lnTo>
                    <a:lnTo>
                      <a:pt x="1753" y="1891"/>
                    </a:lnTo>
                    <a:lnTo>
                      <a:pt x="1762" y="1906"/>
                    </a:lnTo>
                    <a:lnTo>
                      <a:pt x="1771" y="1922"/>
                    </a:lnTo>
                    <a:lnTo>
                      <a:pt x="1776" y="1940"/>
                    </a:lnTo>
                    <a:lnTo>
                      <a:pt x="1760" y="1944"/>
                    </a:lnTo>
                    <a:lnTo>
                      <a:pt x="1740" y="1944"/>
                    </a:lnTo>
                    <a:lnTo>
                      <a:pt x="1740" y="1948"/>
                    </a:lnTo>
                    <a:lnTo>
                      <a:pt x="1724" y="1948"/>
                    </a:lnTo>
                    <a:lnTo>
                      <a:pt x="1718" y="1940"/>
                    </a:lnTo>
                    <a:lnTo>
                      <a:pt x="1711" y="1933"/>
                    </a:lnTo>
                    <a:lnTo>
                      <a:pt x="1704" y="1926"/>
                    </a:lnTo>
                    <a:lnTo>
                      <a:pt x="1696" y="1920"/>
                    </a:lnTo>
                    <a:lnTo>
                      <a:pt x="1696" y="1924"/>
                    </a:lnTo>
                    <a:lnTo>
                      <a:pt x="1702" y="1929"/>
                    </a:lnTo>
                    <a:lnTo>
                      <a:pt x="1705" y="1935"/>
                    </a:lnTo>
                    <a:lnTo>
                      <a:pt x="1711" y="1940"/>
                    </a:lnTo>
                    <a:lnTo>
                      <a:pt x="1715" y="1948"/>
                    </a:lnTo>
                    <a:lnTo>
                      <a:pt x="1720" y="1951"/>
                    </a:lnTo>
                    <a:lnTo>
                      <a:pt x="1722" y="1953"/>
                    </a:lnTo>
                    <a:lnTo>
                      <a:pt x="1725" y="1955"/>
                    </a:lnTo>
                    <a:lnTo>
                      <a:pt x="1731" y="1958"/>
                    </a:lnTo>
                    <a:lnTo>
                      <a:pt x="1735" y="1960"/>
                    </a:lnTo>
                    <a:lnTo>
                      <a:pt x="1740" y="1962"/>
                    </a:lnTo>
                    <a:lnTo>
                      <a:pt x="1744" y="1966"/>
                    </a:lnTo>
                    <a:lnTo>
                      <a:pt x="1747" y="1968"/>
                    </a:lnTo>
                    <a:lnTo>
                      <a:pt x="1747" y="1968"/>
                    </a:lnTo>
                    <a:lnTo>
                      <a:pt x="1747" y="1984"/>
                    </a:lnTo>
                    <a:lnTo>
                      <a:pt x="1787" y="1997"/>
                    </a:lnTo>
                    <a:lnTo>
                      <a:pt x="1795" y="2020"/>
                    </a:lnTo>
                    <a:lnTo>
                      <a:pt x="1805" y="2042"/>
                    </a:lnTo>
                    <a:lnTo>
                      <a:pt x="1816" y="2064"/>
                    </a:lnTo>
                    <a:lnTo>
                      <a:pt x="1820" y="2064"/>
                    </a:lnTo>
                    <a:lnTo>
                      <a:pt x="1820" y="2073"/>
                    </a:lnTo>
                    <a:lnTo>
                      <a:pt x="1824" y="2073"/>
                    </a:lnTo>
                    <a:lnTo>
                      <a:pt x="1824" y="2084"/>
                    </a:lnTo>
                    <a:lnTo>
                      <a:pt x="1827" y="2084"/>
                    </a:lnTo>
                    <a:lnTo>
                      <a:pt x="1824" y="2140"/>
                    </a:lnTo>
                    <a:lnTo>
                      <a:pt x="1809" y="2148"/>
                    </a:lnTo>
                    <a:lnTo>
                      <a:pt x="1798" y="2157"/>
                    </a:lnTo>
                    <a:lnTo>
                      <a:pt x="1787" y="2168"/>
                    </a:lnTo>
                    <a:lnTo>
                      <a:pt x="1780" y="2171"/>
                    </a:lnTo>
                    <a:lnTo>
                      <a:pt x="1776" y="2178"/>
                    </a:lnTo>
                    <a:lnTo>
                      <a:pt x="1775" y="2182"/>
                    </a:lnTo>
                    <a:lnTo>
                      <a:pt x="1773" y="2188"/>
                    </a:lnTo>
                    <a:lnTo>
                      <a:pt x="1769" y="2191"/>
                    </a:lnTo>
                    <a:lnTo>
                      <a:pt x="1764" y="2197"/>
                    </a:lnTo>
                    <a:lnTo>
                      <a:pt x="1764" y="2200"/>
                    </a:lnTo>
                    <a:lnTo>
                      <a:pt x="1780" y="2208"/>
                    </a:lnTo>
                    <a:lnTo>
                      <a:pt x="1795" y="2218"/>
                    </a:lnTo>
                    <a:lnTo>
                      <a:pt x="1804" y="2231"/>
                    </a:lnTo>
                    <a:lnTo>
                      <a:pt x="1809" y="2231"/>
                    </a:lnTo>
                    <a:lnTo>
                      <a:pt x="1811" y="2229"/>
                    </a:lnTo>
                    <a:lnTo>
                      <a:pt x="1815" y="2229"/>
                    </a:lnTo>
                    <a:lnTo>
                      <a:pt x="1816" y="2229"/>
                    </a:lnTo>
                    <a:lnTo>
                      <a:pt x="1820" y="2229"/>
                    </a:lnTo>
                    <a:lnTo>
                      <a:pt x="1824" y="2231"/>
                    </a:lnTo>
                    <a:lnTo>
                      <a:pt x="1824" y="2228"/>
                    </a:lnTo>
                    <a:lnTo>
                      <a:pt x="1835" y="2218"/>
                    </a:lnTo>
                    <a:lnTo>
                      <a:pt x="1840" y="2206"/>
                    </a:lnTo>
                    <a:lnTo>
                      <a:pt x="1847" y="2193"/>
                    </a:lnTo>
                    <a:lnTo>
                      <a:pt x="1856" y="2184"/>
                    </a:lnTo>
                    <a:lnTo>
                      <a:pt x="1864" y="2180"/>
                    </a:lnTo>
                    <a:lnTo>
                      <a:pt x="1880" y="2177"/>
                    </a:lnTo>
                    <a:lnTo>
                      <a:pt x="1900" y="2175"/>
                    </a:lnTo>
                    <a:lnTo>
                      <a:pt x="1920" y="2173"/>
                    </a:lnTo>
                    <a:lnTo>
                      <a:pt x="1938" y="2175"/>
                    </a:lnTo>
                    <a:lnTo>
                      <a:pt x="1953" y="2177"/>
                    </a:lnTo>
                    <a:lnTo>
                      <a:pt x="1953" y="2180"/>
                    </a:lnTo>
                    <a:lnTo>
                      <a:pt x="1976" y="2180"/>
                    </a:lnTo>
                    <a:lnTo>
                      <a:pt x="1976" y="2184"/>
                    </a:lnTo>
                    <a:lnTo>
                      <a:pt x="2036" y="2188"/>
                    </a:lnTo>
                    <a:lnTo>
                      <a:pt x="2036" y="2191"/>
                    </a:lnTo>
                    <a:lnTo>
                      <a:pt x="2044" y="2191"/>
                    </a:lnTo>
                    <a:lnTo>
                      <a:pt x="2047" y="2200"/>
                    </a:lnTo>
                    <a:lnTo>
                      <a:pt x="2056" y="2200"/>
                    </a:lnTo>
                    <a:lnTo>
                      <a:pt x="2064" y="2213"/>
                    </a:lnTo>
                    <a:lnTo>
                      <a:pt x="2073" y="2213"/>
                    </a:lnTo>
                    <a:lnTo>
                      <a:pt x="2096" y="2240"/>
                    </a:lnTo>
                    <a:lnTo>
                      <a:pt x="2104" y="2244"/>
                    </a:lnTo>
                    <a:lnTo>
                      <a:pt x="2104" y="2251"/>
                    </a:lnTo>
                    <a:lnTo>
                      <a:pt x="2116" y="2260"/>
                    </a:lnTo>
                    <a:lnTo>
                      <a:pt x="2116" y="2268"/>
                    </a:lnTo>
                    <a:lnTo>
                      <a:pt x="2120" y="2268"/>
                    </a:lnTo>
                    <a:lnTo>
                      <a:pt x="2120" y="2280"/>
                    </a:lnTo>
                    <a:lnTo>
                      <a:pt x="2124" y="2280"/>
                    </a:lnTo>
                    <a:lnTo>
                      <a:pt x="2124" y="2340"/>
                    </a:lnTo>
                    <a:lnTo>
                      <a:pt x="2127" y="2351"/>
                    </a:lnTo>
                    <a:lnTo>
                      <a:pt x="2129" y="2366"/>
                    </a:lnTo>
                    <a:lnTo>
                      <a:pt x="2127" y="2380"/>
                    </a:lnTo>
                    <a:lnTo>
                      <a:pt x="2124" y="2380"/>
                    </a:lnTo>
                    <a:lnTo>
                      <a:pt x="2120" y="2404"/>
                    </a:lnTo>
                    <a:lnTo>
                      <a:pt x="2116" y="2404"/>
                    </a:lnTo>
                    <a:lnTo>
                      <a:pt x="2113" y="2420"/>
                    </a:lnTo>
                    <a:lnTo>
                      <a:pt x="2107" y="2420"/>
                    </a:lnTo>
                    <a:lnTo>
                      <a:pt x="2107" y="2433"/>
                    </a:lnTo>
                    <a:lnTo>
                      <a:pt x="2098" y="2462"/>
                    </a:lnTo>
                    <a:lnTo>
                      <a:pt x="2093" y="2497"/>
                    </a:lnTo>
                    <a:lnTo>
                      <a:pt x="2078" y="2502"/>
                    </a:lnTo>
                    <a:lnTo>
                      <a:pt x="2069" y="2509"/>
                    </a:lnTo>
                    <a:lnTo>
                      <a:pt x="2060" y="2518"/>
                    </a:lnTo>
                    <a:lnTo>
                      <a:pt x="2047" y="2524"/>
                    </a:lnTo>
                    <a:lnTo>
                      <a:pt x="2047" y="2537"/>
                    </a:lnTo>
                    <a:lnTo>
                      <a:pt x="2044" y="2537"/>
                    </a:lnTo>
                    <a:lnTo>
                      <a:pt x="2044" y="2540"/>
                    </a:lnTo>
                    <a:lnTo>
                      <a:pt x="2027" y="2540"/>
                    </a:lnTo>
                    <a:lnTo>
                      <a:pt x="2025" y="2537"/>
                    </a:lnTo>
                    <a:lnTo>
                      <a:pt x="2024" y="2535"/>
                    </a:lnTo>
                    <a:lnTo>
                      <a:pt x="2024" y="2531"/>
                    </a:lnTo>
                    <a:lnTo>
                      <a:pt x="2022" y="2529"/>
                    </a:lnTo>
                    <a:lnTo>
                      <a:pt x="2020" y="2524"/>
                    </a:lnTo>
                    <a:lnTo>
                      <a:pt x="2013" y="2524"/>
                    </a:lnTo>
                    <a:lnTo>
                      <a:pt x="2013" y="2531"/>
                    </a:lnTo>
                    <a:lnTo>
                      <a:pt x="2004" y="2531"/>
                    </a:lnTo>
                    <a:lnTo>
                      <a:pt x="2004" y="2537"/>
                    </a:lnTo>
                    <a:lnTo>
                      <a:pt x="2024" y="2540"/>
                    </a:lnTo>
                    <a:lnTo>
                      <a:pt x="2024" y="2553"/>
                    </a:lnTo>
                    <a:lnTo>
                      <a:pt x="2016" y="2557"/>
                    </a:lnTo>
                    <a:lnTo>
                      <a:pt x="2016" y="2560"/>
                    </a:lnTo>
                    <a:lnTo>
                      <a:pt x="2024" y="2560"/>
                    </a:lnTo>
                    <a:lnTo>
                      <a:pt x="2024" y="2580"/>
                    </a:lnTo>
                    <a:lnTo>
                      <a:pt x="2013" y="2588"/>
                    </a:lnTo>
                    <a:lnTo>
                      <a:pt x="2004" y="2595"/>
                    </a:lnTo>
                    <a:lnTo>
                      <a:pt x="1991" y="2600"/>
                    </a:lnTo>
                    <a:lnTo>
                      <a:pt x="1976" y="2604"/>
                    </a:lnTo>
                    <a:lnTo>
                      <a:pt x="1973" y="2600"/>
                    </a:lnTo>
                    <a:lnTo>
                      <a:pt x="1971" y="2597"/>
                    </a:lnTo>
                    <a:lnTo>
                      <a:pt x="1969" y="2595"/>
                    </a:lnTo>
                    <a:lnTo>
                      <a:pt x="1965" y="2593"/>
                    </a:lnTo>
                    <a:lnTo>
                      <a:pt x="1960" y="2591"/>
                    </a:lnTo>
                    <a:lnTo>
                      <a:pt x="1960" y="2580"/>
                    </a:lnTo>
                    <a:lnTo>
                      <a:pt x="1956" y="2580"/>
                    </a:lnTo>
                    <a:lnTo>
                      <a:pt x="1953" y="2586"/>
                    </a:lnTo>
                    <a:lnTo>
                      <a:pt x="1949" y="2591"/>
                    </a:lnTo>
                    <a:lnTo>
                      <a:pt x="1944" y="2593"/>
                    </a:lnTo>
                    <a:lnTo>
                      <a:pt x="1936" y="2597"/>
                    </a:lnTo>
                    <a:lnTo>
                      <a:pt x="1936" y="2613"/>
                    </a:lnTo>
                    <a:lnTo>
                      <a:pt x="1947" y="2613"/>
                    </a:lnTo>
                    <a:lnTo>
                      <a:pt x="1947" y="2617"/>
                    </a:lnTo>
                    <a:lnTo>
                      <a:pt x="1951" y="2626"/>
                    </a:lnTo>
                    <a:lnTo>
                      <a:pt x="1953" y="2638"/>
                    </a:lnTo>
                    <a:lnTo>
                      <a:pt x="1953" y="2651"/>
                    </a:lnTo>
                    <a:lnTo>
                      <a:pt x="1953" y="2664"/>
                    </a:lnTo>
                    <a:lnTo>
                      <a:pt x="1942" y="2671"/>
                    </a:lnTo>
                    <a:lnTo>
                      <a:pt x="1935" y="2677"/>
                    </a:lnTo>
                    <a:lnTo>
                      <a:pt x="1925" y="2682"/>
                    </a:lnTo>
                    <a:lnTo>
                      <a:pt x="1916" y="2686"/>
                    </a:lnTo>
                    <a:lnTo>
                      <a:pt x="1900" y="2688"/>
                    </a:lnTo>
                    <a:lnTo>
                      <a:pt x="1900" y="2684"/>
                    </a:lnTo>
                    <a:lnTo>
                      <a:pt x="1876" y="2684"/>
                    </a:lnTo>
                    <a:lnTo>
                      <a:pt x="1876" y="2680"/>
                    </a:lnTo>
                    <a:lnTo>
                      <a:pt x="1873" y="2680"/>
                    </a:lnTo>
                    <a:lnTo>
                      <a:pt x="1873" y="2693"/>
                    </a:lnTo>
                    <a:lnTo>
                      <a:pt x="1860" y="2693"/>
                    </a:lnTo>
                    <a:lnTo>
                      <a:pt x="1860" y="2688"/>
                    </a:lnTo>
                    <a:lnTo>
                      <a:pt x="1858" y="2686"/>
                    </a:lnTo>
                    <a:lnTo>
                      <a:pt x="1858" y="2686"/>
                    </a:lnTo>
                    <a:lnTo>
                      <a:pt x="1856" y="2688"/>
                    </a:lnTo>
                    <a:lnTo>
                      <a:pt x="1856" y="2691"/>
                    </a:lnTo>
                    <a:lnTo>
                      <a:pt x="1856" y="2693"/>
                    </a:lnTo>
                    <a:lnTo>
                      <a:pt x="1856" y="2695"/>
                    </a:lnTo>
                    <a:lnTo>
                      <a:pt x="1856" y="2697"/>
                    </a:lnTo>
                    <a:lnTo>
                      <a:pt x="1878" y="2697"/>
                    </a:lnTo>
                    <a:lnTo>
                      <a:pt x="1893" y="2700"/>
                    </a:lnTo>
                    <a:lnTo>
                      <a:pt x="1905" y="2706"/>
                    </a:lnTo>
                    <a:lnTo>
                      <a:pt x="1920" y="2713"/>
                    </a:lnTo>
                    <a:lnTo>
                      <a:pt x="1925" y="2713"/>
                    </a:lnTo>
                    <a:lnTo>
                      <a:pt x="1929" y="2715"/>
                    </a:lnTo>
                    <a:lnTo>
                      <a:pt x="1933" y="2715"/>
                    </a:lnTo>
                    <a:lnTo>
                      <a:pt x="1936" y="2715"/>
                    </a:lnTo>
                    <a:lnTo>
                      <a:pt x="1938" y="2717"/>
                    </a:lnTo>
                    <a:lnTo>
                      <a:pt x="1942" y="2717"/>
                    </a:lnTo>
                    <a:lnTo>
                      <a:pt x="1944" y="2720"/>
                    </a:lnTo>
                    <a:lnTo>
                      <a:pt x="1947" y="2724"/>
                    </a:lnTo>
                    <a:lnTo>
                      <a:pt x="1953" y="2724"/>
                    </a:lnTo>
                    <a:lnTo>
                      <a:pt x="1953" y="2744"/>
                    </a:lnTo>
                    <a:lnTo>
                      <a:pt x="2060" y="2728"/>
                    </a:lnTo>
                    <a:lnTo>
                      <a:pt x="2060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6" y="2755"/>
                    </a:lnTo>
                    <a:lnTo>
                      <a:pt x="2056" y="2757"/>
                    </a:lnTo>
                    <a:lnTo>
                      <a:pt x="2044" y="2757"/>
                    </a:lnTo>
                    <a:lnTo>
                      <a:pt x="2047" y="2775"/>
                    </a:lnTo>
                    <a:lnTo>
                      <a:pt x="2051" y="2793"/>
                    </a:lnTo>
                    <a:lnTo>
                      <a:pt x="2053" y="2817"/>
                    </a:lnTo>
                    <a:lnTo>
                      <a:pt x="2013" y="2833"/>
                    </a:lnTo>
                    <a:lnTo>
                      <a:pt x="2013" y="2837"/>
                    </a:lnTo>
                    <a:lnTo>
                      <a:pt x="2000" y="2837"/>
                    </a:lnTo>
                    <a:lnTo>
                      <a:pt x="2000" y="2840"/>
                    </a:lnTo>
                    <a:lnTo>
                      <a:pt x="1993" y="2840"/>
                    </a:lnTo>
                    <a:lnTo>
                      <a:pt x="1993" y="2844"/>
                    </a:lnTo>
                    <a:lnTo>
                      <a:pt x="1987" y="2848"/>
                    </a:lnTo>
                    <a:lnTo>
                      <a:pt x="1982" y="2849"/>
                    </a:lnTo>
                    <a:lnTo>
                      <a:pt x="1976" y="2851"/>
                    </a:lnTo>
                    <a:lnTo>
                      <a:pt x="1973" y="2855"/>
                    </a:lnTo>
                    <a:lnTo>
                      <a:pt x="1969" y="2857"/>
                    </a:lnTo>
                    <a:lnTo>
                      <a:pt x="1965" y="2862"/>
                    </a:lnTo>
                    <a:lnTo>
                      <a:pt x="1964" y="2868"/>
                    </a:lnTo>
                    <a:lnTo>
                      <a:pt x="1960" y="2868"/>
                    </a:lnTo>
                    <a:lnTo>
                      <a:pt x="1960" y="2897"/>
                    </a:lnTo>
                    <a:lnTo>
                      <a:pt x="1907" y="2893"/>
                    </a:lnTo>
                    <a:lnTo>
                      <a:pt x="1898" y="2909"/>
                    </a:lnTo>
                    <a:lnTo>
                      <a:pt x="1887" y="2917"/>
                    </a:lnTo>
                    <a:lnTo>
                      <a:pt x="1876" y="2918"/>
                    </a:lnTo>
                    <a:lnTo>
                      <a:pt x="1864" y="2918"/>
                    </a:lnTo>
                    <a:lnTo>
                      <a:pt x="1849" y="2918"/>
                    </a:lnTo>
                    <a:lnTo>
                      <a:pt x="1833" y="2924"/>
                    </a:lnTo>
                    <a:lnTo>
                      <a:pt x="1833" y="2928"/>
                    </a:lnTo>
                    <a:lnTo>
                      <a:pt x="1824" y="2928"/>
                    </a:lnTo>
                    <a:lnTo>
                      <a:pt x="1820" y="2940"/>
                    </a:lnTo>
                    <a:lnTo>
                      <a:pt x="1813" y="2944"/>
                    </a:lnTo>
                    <a:lnTo>
                      <a:pt x="1809" y="2948"/>
                    </a:lnTo>
                    <a:lnTo>
                      <a:pt x="1805" y="2951"/>
                    </a:lnTo>
                    <a:lnTo>
                      <a:pt x="1804" y="2953"/>
                    </a:lnTo>
                    <a:lnTo>
                      <a:pt x="1802" y="2955"/>
                    </a:lnTo>
                    <a:lnTo>
                      <a:pt x="1798" y="2955"/>
                    </a:lnTo>
                    <a:lnTo>
                      <a:pt x="1793" y="2957"/>
                    </a:lnTo>
                    <a:lnTo>
                      <a:pt x="1784" y="2957"/>
                    </a:lnTo>
                    <a:lnTo>
                      <a:pt x="1775" y="2948"/>
                    </a:lnTo>
                    <a:lnTo>
                      <a:pt x="1762" y="2944"/>
                    </a:lnTo>
                    <a:lnTo>
                      <a:pt x="1747" y="2940"/>
                    </a:lnTo>
                    <a:lnTo>
                      <a:pt x="1747" y="2937"/>
                    </a:lnTo>
                    <a:lnTo>
                      <a:pt x="1736" y="2937"/>
                    </a:lnTo>
                    <a:lnTo>
                      <a:pt x="1736" y="2931"/>
                    </a:lnTo>
                    <a:lnTo>
                      <a:pt x="1724" y="2931"/>
                    </a:lnTo>
                    <a:lnTo>
                      <a:pt x="1724" y="2928"/>
                    </a:lnTo>
                    <a:lnTo>
                      <a:pt x="1707" y="2928"/>
                    </a:lnTo>
                    <a:lnTo>
                      <a:pt x="1707" y="2924"/>
                    </a:lnTo>
                    <a:lnTo>
                      <a:pt x="1695" y="2924"/>
                    </a:lnTo>
                    <a:lnTo>
                      <a:pt x="1676" y="2926"/>
                    </a:lnTo>
                    <a:lnTo>
                      <a:pt x="1656" y="2931"/>
                    </a:lnTo>
                    <a:lnTo>
                      <a:pt x="1640" y="2937"/>
                    </a:lnTo>
                    <a:lnTo>
                      <a:pt x="1627" y="2940"/>
                    </a:lnTo>
                    <a:lnTo>
                      <a:pt x="1613" y="2940"/>
                    </a:lnTo>
                    <a:lnTo>
                      <a:pt x="1613" y="2944"/>
                    </a:lnTo>
                    <a:lnTo>
                      <a:pt x="1596" y="2948"/>
                    </a:lnTo>
                    <a:lnTo>
                      <a:pt x="1593" y="2957"/>
                    </a:lnTo>
                    <a:lnTo>
                      <a:pt x="1573" y="2960"/>
                    </a:lnTo>
                    <a:lnTo>
                      <a:pt x="1560" y="2944"/>
                    </a:lnTo>
                    <a:lnTo>
                      <a:pt x="1556" y="2944"/>
                    </a:lnTo>
                    <a:lnTo>
                      <a:pt x="1555" y="2940"/>
                    </a:lnTo>
                    <a:lnTo>
                      <a:pt x="1556" y="2937"/>
                    </a:lnTo>
                    <a:lnTo>
                      <a:pt x="1556" y="2933"/>
                    </a:lnTo>
                    <a:lnTo>
                      <a:pt x="1558" y="2931"/>
                    </a:lnTo>
                    <a:lnTo>
                      <a:pt x="1560" y="2928"/>
                    </a:lnTo>
                    <a:lnTo>
                      <a:pt x="1556" y="2928"/>
                    </a:lnTo>
                    <a:lnTo>
                      <a:pt x="1556" y="2924"/>
                    </a:lnTo>
                    <a:lnTo>
                      <a:pt x="1533" y="2920"/>
                    </a:lnTo>
                    <a:lnTo>
                      <a:pt x="1527" y="2940"/>
                    </a:lnTo>
                    <a:lnTo>
                      <a:pt x="1507" y="2940"/>
                    </a:lnTo>
                    <a:lnTo>
                      <a:pt x="1507" y="2933"/>
                    </a:lnTo>
                    <a:lnTo>
                      <a:pt x="1507" y="2929"/>
                    </a:lnTo>
                    <a:lnTo>
                      <a:pt x="1505" y="2924"/>
                    </a:lnTo>
                    <a:lnTo>
                      <a:pt x="1504" y="2920"/>
                    </a:lnTo>
                    <a:lnTo>
                      <a:pt x="1500" y="2920"/>
                    </a:lnTo>
                    <a:lnTo>
                      <a:pt x="1500" y="2937"/>
                    </a:lnTo>
                    <a:lnTo>
                      <a:pt x="1487" y="2937"/>
                    </a:lnTo>
                    <a:lnTo>
                      <a:pt x="1487" y="2931"/>
                    </a:lnTo>
                    <a:lnTo>
                      <a:pt x="1475" y="2926"/>
                    </a:lnTo>
                    <a:lnTo>
                      <a:pt x="1465" y="2917"/>
                    </a:lnTo>
                    <a:lnTo>
                      <a:pt x="1455" y="2906"/>
                    </a:lnTo>
                    <a:lnTo>
                      <a:pt x="1444" y="2897"/>
                    </a:lnTo>
                    <a:lnTo>
                      <a:pt x="1444" y="2900"/>
                    </a:lnTo>
                    <a:lnTo>
                      <a:pt x="1455" y="2908"/>
                    </a:lnTo>
                    <a:lnTo>
                      <a:pt x="1464" y="2918"/>
                    </a:lnTo>
                    <a:lnTo>
                      <a:pt x="1467" y="2931"/>
                    </a:lnTo>
                    <a:lnTo>
                      <a:pt x="1465" y="2933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7"/>
                    </a:lnTo>
                    <a:lnTo>
                      <a:pt x="1464" y="2940"/>
                    </a:lnTo>
                    <a:lnTo>
                      <a:pt x="1444" y="2937"/>
                    </a:lnTo>
                    <a:lnTo>
                      <a:pt x="1444" y="2940"/>
                    </a:lnTo>
                    <a:lnTo>
                      <a:pt x="1442" y="2942"/>
                    </a:lnTo>
                    <a:lnTo>
                      <a:pt x="1442" y="2944"/>
                    </a:lnTo>
                    <a:lnTo>
                      <a:pt x="1440" y="2946"/>
                    </a:lnTo>
                    <a:lnTo>
                      <a:pt x="1438" y="2946"/>
                    </a:lnTo>
                    <a:lnTo>
                      <a:pt x="1436" y="2948"/>
                    </a:lnTo>
                    <a:lnTo>
                      <a:pt x="1436" y="2951"/>
                    </a:lnTo>
                    <a:lnTo>
                      <a:pt x="1413" y="2957"/>
                    </a:lnTo>
                    <a:lnTo>
                      <a:pt x="1413" y="2960"/>
                    </a:lnTo>
                    <a:lnTo>
                      <a:pt x="1393" y="2960"/>
                    </a:lnTo>
                    <a:lnTo>
                      <a:pt x="1391" y="2958"/>
                    </a:lnTo>
                    <a:lnTo>
                      <a:pt x="1391" y="2957"/>
                    </a:lnTo>
                    <a:lnTo>
                      <a:pt x="1389" y="2955"/>
                    </a:lnTo>
                    <a:lnTo>
                      <a:pt x="1387" y="2953"/>
                    </a:lnTo>
                    <a:lnTo>
                      <a:pt x="1385" y="2951"/>
                    </a:lnTo>
                    <a:lnTo>
                      <a:pt x="1384" y="2951"/>
                    </a:lnTo>
                    <a:lnTo>
                      <a:pt x="1380" y="2964"/>
                    </a:lnTo>
                    <a:lnTo>
                      <a:pt x="1313" y="2964"/>
                    </a:lnTo>
                    <a:lnTo>
                      <a:pt x="1313" y="2968"/>
                    </a:lnTo>
                    <a:lnTo>
                      <a:pt x="1316" y="2968"/>
                    </a:lnTo>
                    <a:lnTo>
                      <a:pt x="1320" y="2971"/>
                    </a:lnTo>
                    <a:lnTo>
                      <a:pt x="1324" y="2973"/>
                    </a:lnTo>
                    <a:lnTo>
                      <a:pt x="1327" y="2975"/>
                    </a:lnTo>
                    <a:lnTo>
                      <a:pt x="1329" y="2977"/>
                    </a:lnTo>
                    <a:lnTo>
                      <a:pt x="1331" y="2978"/>
                    </a:lnTo>
                    <a:lnTo>
                      <a:pt x="1333" y="2980"/>
                    </a:lnTo>
                    <a:lnTo>
                      <a:pt x="1335" y="2986"/>
                    </a:lnTo>
                    <a:lnTo>
                      <a:pt x="1336" y="2993"/>
                    </a:lnTo>
                    <a:lnTo>
                      <a:pt x="1333" y="2993"/>
                    </a:lnTo>
                    <a:lnTo>
                      <a:pt x="1333" y="3004"/>
                    </a:lnTo>
                    <a:lnTo>
                      <a:pt x="1305" y="3002"/>
                    </a:lnTo>
                    <a:lnTo>
                      <a:pt x="1282" y="2998"/>
                    </a:lnTo>
                    <a:lnTo>
                      <a:pt x="1260" y="2995"/>
                    </a:lnTo>
                    <a:lnTo>
                      <a:pt x="1236" y="2993"/>
                    </a:lnTo>
                    <a:lnTo>
                      <a:pt x="1236" y="2988"/>
                    </a:lnTo>
                    <a:lnTo>
                      <a:pt x="1233" y="2988"/>
                    </a:lnTo>
                    <a:lnTo>
                      <a:pt x="1229" y="2991"/>
                    </a:lnTo>
                    <a:lnTo>
                      <a:pt x="1227" y="2993"/>
                    </a:lnTo>
                    <a:lnTo>
                      <a:pt x="1225" y="2995"/>
                    </a:lnTo>
                    <a:lnTo>
                      <a:pt x="1224" y="2998"/>
                    </a:lnTo>
                    <a:lnTo>
                      <a:pt x="1222" y="3000"/>
                    </a:lnTo>
                    <a:lnTo>
                      <a:pt x="1220" y="3002"/>
                    </a:lnTo>
                    <a:lnTo>
                      <a:pt x="1215" y="3002"/>
                    </a:lnTo>
                    <a:lnTo>
                      <a:pt x="1207" y="3004"/>
                    </a:lnTo>
                    <a:lnTo>
                      <a:pt x="1187" y="2980"/>
                    </a:lnTo>
                    <a:lnTo>
                      <a:pt x="1180" y="2980"/>
                    </a:lnTo>
                    <a:lnTo>
                      <a:pt x="1176" y="2973"/>
                    </a:lnTo>
                    <a:lnTo>
                      <a:pt x="1156" y="2966"/>
                    </a:lnTo>
                    <a:lnTo>
                      <a:pt x="1131" y="2964"/>
                    </a:lnTo>
                    <a:lnTo>
                      <a:pt x="1105" y="2966"/>
                    </a:lnTo>
                    <a:lnTo>
                      <a:pt x="1080" y="2969"/>
                    </a:lnTo>
                    <a:lnTo>
                      <a:pt x="1056" y="2973"/>
                    </a:lnTo>
                    <a:lnTo>
                      <a:pt x="1047" y="2986"/>
                    </a:lnTo>
                    <a:lnTo>
                      <a:pt x="1035" y="2995"/>
                    </a:lnTo>
                    <a:lnTo>
                      <a:pt x="1016" y="3000"/>
                    </a:lnTo>
                    <a:lnTo>
                      <a:pt x="1016" y="2993"/>
                    </a:lnTo>
                    <a:lnTo>
                      <a:pt x="1013" y="2993"/>
                    </a:lnTo>
                    <a:lnTo>
                      <a:pt x="1007" y="3011"/>
                    </a:lnTo>
                    <a:lnTo>
                      <a:pt x="1000" y="3017"/>
                    </a:lnTo>
                    <a:lnTo>
                      <a:pt x="1000" y="3048"/>
                    </a:lnTo>
                    <a:lnTo>
                      <a:pt x="987" y="3057"/>
                    </a:lnTo>
                    <a:lnTo>
                      <a:pt x="987" y="3064"/>
                    </a:lnTo>
                    <a:lnTo>
                      <a:pt x="980" y="3068"/>
                    </a:lnTo>
                    <a:lnTo>
                      <a:pt x="980" y="3071"/>
                    </a:lnTo>
                    <a:lnTo>
                      <a:pt x="982" y="3077"/>
                    </a:lnTo>
                    <a:lnTo>
                      <a:pt x="984" y="3080"/>
                    </a:lnTo>
                    <a:lnTo>
                      <a:pt x="985" y="3086"/>
                    </a:lnTo>
                    <a:lnTo>
                      <a:pt x="985" y="3091"/>
                    </a:lnTo>
                    <a:lnTo>
                      <a:pt x="984" y="3097"/>
                    </a:lnTo>
                    <a:lnTo>
                      <a:pt x="967" y="3108"/>
                    </a:lnTo>
                    <a:lnTo>
                      <a:pt x="964" y="3128"/>
                    </a:lnTo>
                    <a:lnTo>
                      <a:pt x="944" y="3128"/>
                    </a:lnTo>
                    <a:lnTo>
                      <a:pt x="944" y="3117"/>
                    </a:lnTo>
                    <a:lnTo>
                      <a:pt x="940" y="3117"/>
                    </a:lnTo>
                    <a:lnTo>
                      <a:pt x="940" y="3133"/>
                    </a:lnTo>
                    <a:lnTo>
                      <a:pt x="927" y="3133"/>
                    </a:lnTo>
                    <a:lnTo>
                      <a:pt x="927" y="3128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4"/>
                    </a:lnTo>
                    <a:lnTo>
                      <a:pt x="925" y="3124"/>
                    </a:lnTo>
                    <a:lnTo>
                      <a:pt x="924" y="3120"/>
                    </a:lnTo>
                    <a:lnTo>
                      <a:pt x="920" y="3120"/>
                    </a:lnTo>
                    <a:lnTo>
                      <a:pt x="920" y="3104"/>
                    </a:lnTo>
                    <a:lnTo>
                      <a:pt x="904" y="3102"/>
                    </a:lnTo>
                    <a:lnTo>
                      <a:pt x="887" y="3095"/>
                    </a:lnTo>
                    <a:lnTo>
                      <a:pt x="876" y="3088"/>
                    </a:lnTo>
                    <a:lnTo>
                      <a:pt x="873" y="3077"/>
                    </a:lnTo>
                    <a:lnTo>
                      <a:pt x="853" y="3077"/>
                    </a:lnTo>
                    <a:lnTo>
                      <a:pt x="847" y="3068"/>
                    </a:lnTo>
                    <a:lnTo>
                      <a:pt x="847" y="3068"/>
                    </a:lnTo>
                    <a:lnTo>
                      <a:pt x="844" y="3069"/>
                    </a:lnTo>
                    <a:lnTo>
                      <a:pt x="840" y="3071"/>
                    </a:lnTo>
                    <a:lnTo>
                      <a:pt x="836" y="3071"/>
                    </a:lnTo>
                    <a:lnTo>
                      <a:pt x="833" y="3071"/>
                    </a:lnTo>
                    <a:lnTo>
                      <a:pt x="833" y="3084"/>
                    </a:lnTo>
                    <a:lnTo>
                      <a:pt x="804" y="3080"/>
                    </a:lnTo>
                    <a:lnTo>
                      <a:pt x="804" y="3084"/>
                    </a:lnTo>
                    <a:lnTo>
                      <a:pt x="756" y="3091"/>
                    </a:lnTo>
                    <a:lnTo>
                      <a:pt x="756" y="3077"/>
                    </a:lnTo>
                    <a:lnTo>
                      <a:pt x="753" y="3077"/>
                    </a:lnTo>
                    <a:lnTo>
                      <a:pt x="749" y="3082"/>
                    </a:lnTo>
                    <a:lnTo>
                      <a:pt x="747" y="3086"/>
                    </a:lnTo>
                    <a:lnTo>
                      <a:pt x="745" y="3088"/>
                    </a:lnTo>
                    <a:lnTo>
                      <a:pt x="742" y="3089"/>
                    </a:lnTo>
                    <a:lnTo>
                      <a:pt x="738" y="3089"/>
                    </a:lnTo>
                    <a:lnTo>
                      <a:pt x="733" y="3091"/>
                    </a:lnTo>
                    <a:lnTo>
                      <a:pt x="727" y="3124"/>
                    </a:lnTo>
                    <a:lnTo>
                      <a:pt x="693" y="3133"/>
                    </a:lnTo>
                    <a:lnTo>
                      <a:pt x="691" y="3133"/>
                    </a:lnTo>
                    <a:lnTo>
                      <a:pt x="689" y="3137"/>
                    </a:lnTo>
                    <a:lnTo>
                      <a:pt x="687" y="3138"/>
                    </a:lnTo>
                    <a:lnTo>
                      <a:pt x="685" y="3140"/>
                    </a:lnTo>
                    <a:lnTo>
                      <a:pt x="684" y="3144"/>
                    </a:lnTo>
                    <a:lnTo>
                      <a:pt x="680" y="3144"/>
                    </a:lnTo>
                    <a:lnTo>
                      <a:pt x="676" y="3146"/>
                    </a:lnTo>
                    <a:lnTo>
                      <a:pt x="673" y="3144"/>
                    </a:lnTo>
                    <a:lnTo>
                      <a:pt x="673" y="3140"/>
                    </a:lnTo>
                    <a:lnTo>
                      <a:pt x="664" y="3137"/>
                    </a:lnTo>
                    <a:lnTo>
                      <a:pt x="664" y="3164"/>
                    </a:lnTo>
                    <a:lnTo>
                      <a:pt x="662" y="3171"/>
                    </a:lnTo>
                    <a:lnTo>
                      <a:pt x="664" y="3182"/>
                    </a:lnTo>
                    <a:lnTo>
                      <a:pt x="664" y="3197"/>
                    </a:lnTo>
                    <a:lnTo>
                      <a:pt x="651" y="3202"/>
                    </a:lnTo>
                    <a:lnTo>
                      <a:pt x="640" y="3208"/>
                    </a:lnTo>
                    <a:lnTo>
                      <a:pt x="624" y="3211"/>
                    </a:lnTo>
                    <a:lnTo>
                      <a:pt x="616" y="3184"/>
                    </a:lnTo>
                    <a:lnTo>
                      <a:pt x="613" y="3182"/>
                    </a:lnTo>
                    <a:lnTo>
                      <a:pt x="611" y="3180"/>
                    </a:lnTo>
                    <a:lnTo>
                      <a:pt x="609" y="3178"/>
                    </a:lnTo>
                    <a:lnTo>
                      <a:pt x="607" y="3177"/>
                    </a:lnTo>
                    <a:lnTo>
                      <a:pt x="600" y="3177"/>
                    </a:lnTo>
                    <a:lnTo>
                      <a:pt x="596" y="3168"/>
                    </a:lnTo>
                    <a:lnTo>
                      <a:pt x="584" y="3168"/>
                    </a:lnTo>
                    <a:lnTo>
                      <a:pt x="584" y="3164"/>
                    </a:lnTo>
                    <a:lnTo>
                      <a:pt x="578" y="3162"/>
                    </a:lnTo>
                    <a:lnTo>
                      <a:pt x="573" y="3162"/>
                    </a:lnTo>
                    <a:lnTo>
                      <a:pt x="567" y="3160"/>
                    </a:lnTo>
                    <a:lnTo>
                      <a:pt x="567" y="3168"/>
                    </a:lnTo>
                    <a:lnTo>
                      <a:pt x="564" y="3168"/>
                    </a:lnTo>
                    <a:lnTo>
                      <a:pt x="564" y="3184"/>
                    </a:lnTo>
                    <a:lnTo>
                      <a:pt x="527" y="3188"/>
                    </a:lnTo>
                    <a:lnTo>
                      <a:pt x="525" y="3177"/>
                    </a:lnTo>
                    <a:lnTo>
                      <a:pt x="525" y="3164"/>
                    </a:lnTo>
                    <a:lnTo>
                      <a:pt x="525" y="3153"/>
                    </a:lnTo>
                    <a:lnTo>
                      <a:pt x="533" y="3144"/>
                    </a:lnTo>
                    <a:lnTo>
                      <a:pt x="535" y="3142"/>
                    </a:lnTo>
                    <a:lnTo>
                      <a:pt x="536" y="3140"/>
                    </a:lnTo>
                    <a:lnTo>
                      <a:pt x="540" y="3138"/>
                    </a:lnTo>
                    <a:lnTo>
                      <a:pt x="542" y="3138"/>
                    </a:lnTo>
                    <a:lnTo>
                      <a:pt x="544" y="3138"/>
                    </a:lnTo>
                    <a:lnTo>
                      <a:pt x="547" y="3137"/>
                    </a:lnTo>
                    <a:lnTo>
                      <a:pt x="547" y="3133"/>
                    </a:lnTo>
                    <a:lnTo>
                      <a:pt x="556" y="3133"/>
                    </a:lnTo>
                    <a:lnTo>
                      <a:pt x="560" y="3124"/>
                    </a:lnTo>
                    <a:lnTo>
                      <a:pt x="573" y="3124"/>
                    </a:lnTo>
                    <a:lnTo>
                      <a:pt x="575" y="3128"/>
                    </a:lnTo>
                    <a:lnTo>
                      <a:pt x="578" y="3129"/>
                    </a:lnTo>
                    <a:lnTo>
                      <a:pt x="582" y="3131"/>
                    </a:lnTo>
                    <a:lnTo>
                      <a:pt x="587" y="3133"/>
                    </a:lnTo>
                    <a:lnTo>
                      <a:pt x="595" y="3118"/>
                    </a:lnTo>
                    <a:lnTo>
                      <a:pt x="605" y="3109"/>
                    </a:lnTo>
                    <a:lnTo>
                      <a:pt x="618" y="3104"/>
                    </a:lnTo>
                    <a:lnTo>
                      <a:pt x="633" y="3097"/>
                    </a:lnTo>
                    <a:lnTo>
                      <a:pt x="636" y="3088"/>
                    </a:lnTo>
                    <a:lnTo>
                      <a:pt x="644" y="3084"/>
                    </a:lnTo>
                    <a:lnTo>
                      <a:pt x="644" y="3071"/>
                    </a:lnTo>
                    <a:lnTo>
                      <a:pt x="645" y="3066"/>
                    </a:lnTo>
                    <a:lnTo>
                      <a:pt x="649" y="3062"/>
                    </a:lnTo>
                    <a:lnTo>
                      <a:pt x="653" y="3058"/>
                    </a:lnTo>
                    <a:lnTo>
                      <a:pt x="656" y="3055"/>
                    </a:lnTo>
                    <a:lnTo>
                      <a:pt x="662" y="3053"/>
                    </a:lnTo>
                    <a:lnTo>
                      <a:pt x="667" y="3053"/>
                    </a:lnTo>
                    <a:lnTo>
                      <a:pt x="676" y="3017"/>
                    </a:lnTo>
                    <a:lnTo>
                      <a:pt x="684" y="3017"/>
                    </a:lnTo>
                    <a:lnTo>
                      <a:pt x="684" y="3011"/>
                    </a:lnTo>
                    <a:lnTo>
                      <a:pt x="696" y="3011"/>
                    </a:lnTo>
                    <a:lnTo>
                      <a:pt x="696" y="3000"/>
                    </a:lnTo>
                    <a:lnTo>
                      <a:pt x="700" y="3000"/>
                    </a:lnTo>
                    <a:lnTo>
                      <a:pt x="704" y="2997"/>
                    </a:lnTo>
                    <a:lnTo>
                      <a:pt x="705" y="2995"/>
                    </a:lnTo>
                    <a:lnTo>
                      <a:pt x="707" y="2995"/>
                    </a:lnTo>
                    <a:lnTo>
                      <a:pt x="711" y="2995"/>
                    </a:lnTo>
                    <a:lnTo>
                      <a:pt x="713" y="2993"/>
                    </a:lnTo>
                    <a:lnTo>
                      <a:pt x="716" y="2993"/>
                    </a:lnTo>
                    <a:lnTo>
                      <a:pt x="724" y="2980"/>
                    </a:lnTo>
                    <a:lnTo>
                      <a:pt x="753" y="2957"/>
                    </a:lnTo>
                    <a:lnTo>
                      <a:pt x="753" y="2948"/>
                    </a:lnTo>
                    <a:lnTo>
                      <a:pt x="764" y="2940"/>
                    </a:lnTo>
                    <a:lnTo>
                      <a:pt x="769" y="2929"/>
                    </a:lnTo>
                    <a:lnTo>
                      <a:pt x="771" y="2911"/>
                    </a:lnTo>
                    <a:lnTo>
                      <a:pt x="775" y="2891"/>
                    </a:lnTo>
                    <a:lnTo>
                      <a:pt x="775" y="2871"/>
                    </a:lnTo>
                    <a:lnTo>
                      <a:pt x="776" y="2857"/>
                    </a:lnTo>
                    <a:lnTo>
                      <a:pt x="785" y="2857"/>
                    </a:lnTo>
                    <a:lnTo>
                      <a:pt x="796" y="2858"/>
                    </a:lnTo>
                    <a:lnTo>
                      <a:pt x="809" y="2862"/>
                    </a:lnTo>
                    <a:lnTo>
                      <a:pt x="820" y="2864"/>
                    </a:lnTo>
                    <a:lnTo>
                      <a:pt x="824" y="2864"/>
                    </a:lnTo>
                    <a:lnTo>
                      <a:pt x="824" y="2860"/>
                    </a:lnTo>
                    <a:lnTo>
                      <a:pt x="827" y="2857"/>
                    </a:lnTo>
                    <a:lnTo>
                      <a:pt x="829" y="2853"/>
                    </a:lnTo>
                    <a:lnTo>
                      <a:pt x="829" y="2851"/>
                    </a:lnTo>
                    <a:lnTo>
                      <a:pt x="833" y="2848"/>
                    </a:lnTo>
                    <a:lnTo>
                      <a:pt x="840" y="2848"/>
                    </a:lnTo>
                    <a:lnTo>
                      <a:pt x="844" y="2837"/>
                    </a:lnTo>
                    <a:lnTo>
                      <a:pt x="840" y="2828"/>
                    </a:lnTo>
                    <a:lnTo>
                      <a:pt x="840" y="2815"/>
                    </a:lnTo>
                    <a:lnTo>
                      <a:pt x="842" y="2802"/>
                    </a:lnTo>
                    <a:lnTo>
                      <a:pt x="844" y="2791"/>
                    </a:lnTo>
                    <a:lnTo>
                      <a:pt x="956" y="2780"/>
                    </a:lnTo>
                    <a:lnTo>
                      <a:pt x="1000" y="2780"/>
                    </a:lnTo>
                    <a:lnTo>
                      <a:pt x="1000" y="2784"/>
                    </a:lnTo>
                    <a:lnTo>
                      <a:pt x="1005" y="2788"/>
                    </a:lnTo>
                    <a:lnTo>
                      <a:pt x="1009" y="2791"/>
                    </a:lnTo>
                    <a:lnTo>
                      <a:pt x="1011" y="2795"/>
                    </a:lnTo>
                    <a:lnTo>
                      <a:pt x="1016" y="2797"/>
                    </a:lnTo>
                    <a:lnTo>
                      <a:pt x="1022" y="2798"/>
                    </a:lnTo>
                    <a:lnTo>
                      <a:pt x="1027" y="2800"/>
                    </a:lnTo>
                    <a:lnTo>
                      <a:pt x="1027" y="2804"/>
                    </a:lnTo>
                    <a:lnTo>
                      <a:pt x="1060" y="2791"/>
                    </a:lnTo>
                    <a:lnTo>
                      <a:pt x="1060" y="2788"/>
                    </a:lnTo>
                    <a:lnTo>
                      <a:pt x="1075" y="2788"/>
                    </a:lnTo>
                    <a:lnTo>
                      <a:pt x="1087" y="2791"/>
                    </a:lnTo>
                    <a:lnTo>
                      <a:pt x="1096" y="2797"/>
                    </a:lnTo>
                    <a:lnTo>
                      <a:pt x="1102" y="2760"/>
                    </a:lnTo>
                    <a:lnTo>
                      <a:pt x="1107" y="2728"/>
                    </a:lnTo>
                    <a:lnTo>
                      <a:pt x="1113" y="2726"/>
                    </a:lnTo>
                    <a:lnTo>
                      <a:pt x="1116" y="2726"/>
                    </a:lnTo>
                    <a:lnTo>
                      <a:pt x="1122" y="2724"/>
                    </a:lnTo>
                    <a:lnTo>
                      <a:pt x="1127" y="2724"/>
                    </a:lnTo>
                    <a:lnTo>
                      <a:pt x="1133" y="2713"/>
                    </a:lnTo>
                    <a:lnTo>
                      <a:pt x="1138" y="2704"/>
                    </a:lnTo>
                    <a:lnTo>
                      <a:pt x="1144" y="2693"/>
                    </a:lnTo>
                    <a:lnTo>
                      <a:pt x="1164" y="2693"/>
                    </a:lnTo>
                    <a:lnTo>
                      <a:pt x="1173" y="2675"/>
                    </a:lnTo>
                    <a:lnTo>
                      <a:pt x="1180" y="2657"/>
                    </a:lnTo>
                    <a:lnTo>
                      <a:pt x="1176" y="2657"/>
                    </a:lnTo>
                    <a:lnTo>
                      <a:pt x="1165" y="2668"/>
                    </a:lnTo>
                    <a:lnTo>
                      <a:pt x="1151" y="2675"/>
                    </a:lnTo>
                    <a:lnTo>
                      <a:pt x="1133" y="2680"/>
                    </a:lnTo>
                    <a:lnTo>
                      <a:pt x="1116" y="2684"/>
                    </a:lnTo>
                    <a:lnTo>
                      <a:pt x="1100" y="2689"/>
                    </a:lnTo>
                    <a:lnTo>
                      <a:pt x="1087" y="2697"/>
                    </a:lnTo>
                    <a:lnTo>
                      <a:pt x="1080" y="2708"/>
                    </a:lnTo>
                    <a:lnTo>
                      <a:pt x="1076" y="2711"/>
                    </a:lnTo>
                    <a:lnTo>
                      <a:pt x="1075" y="2717"/>
                    </a:lnTo>
                    <a:lnTo>
                      <a:pt x="1073" y="2720"/>
                    </a:lnTo>
                    <a:lnTo>
                      <a:pt x="1073" y="2728"/>
                    </a:lnTo>
                    <a:lnTo>
                      <a:pt x="984" y="2731"/>
                    </a:lnTo>
                    <a:lnTo>
                      <a:pt x="978" y="2722"/>
                    </a:lnTo>
                    <a:lnTo>
                      <a:pt x="969" y="2715"/>
                    </a:lnTo>
                    <a:lnTo>
                      <a:pt x="960" y="2708"/>
                    </a:lnTo>
                    <a:lnTo>
                      <a:pt x="953" y="2708"/>
                    </a:lnTo>
                    <a:lnTo>
                      <a:pt x="944" y="2697"/>
                    </a:lnTo>
                    <a:lnTo>
                      <a:pt x="936" y="2693"/>
                    </a:lnTo>
                    <a:lnTo>
                      <a:pt x="936" y="2680"/>
                    </a:lnTo>
                    <a:lnTo>
                      <a:pt x="933" y="2680"/>
                    </a:lnTo>
                    <a:lnTo>
                      <a:pt x="933" y="2668"/>
                    </a:lnTo>
                    <a:lnTo>
                      <a:pt x="927" y="2668"/>
                    </a:lnTo>
                    <a:lnTo>
                      <a:pt x="924" y="2657"/>
                    </a:lnTo>
                    <a:lnTo>
                      <a:pt x="900" y="2664"/>
                    </a:lnTo>
                    <a:lnTo>
                      <a:pt x="900" y="2668"/>
                    </a:lnTo>
                    <a:lnTo>
                      <a:pt x="887" y="2668"/>
                    </a:lnTo>
                    <a:lnTo>
                      <a:pt x="887" y="2671"/>
                    </a:lnTo>
                    <a:lnTo>
                      <a:pt x="871" y="2677"/>
                    </a:lnTo>
                    <a:lnTo>
                      <a:pt x="851" y="2678"/>
                    </a:lnTo>
                    <a:lnTo>
                      <a:pt x="833" y="2680"/>
                    </a:lnTo>
                    <a:lnTo>
                      <a:pt x="829" y="2677"/>
                    </a:lnTo>
                    <a:lnTo>
                      <a:pt x="827" y="2673"/>
                    </a:lnTo>
                    <a:lnTo>
                      <a:pt x="825" y="2671"/>
                    </a:lnTo>
                    <a:lnTo>
                      <a:pt x="825" y="2668"/>
                    </a:lnTo>
                    <a:lnTo>
                      <a:pt x="825" y="2664"/>
                    </a:lnTo>
                    <a:lnTo>
                      <a:pt x="824" y="2660"/>
                    </a:lnTo>
                    <a:lnTo>
                      <a:pt x="824" y="2651"/>
                    </a:lnTo>
                    <a:lnTo>
                      <a:pt x="827" y="2651"/>
                    </a:lnTo>
                    <a:lnTo>
                      <a:pt x="827" y="2648"/>
                    </a:lnTo>
                    <a:lnTo>
                      <a:pt x="856" y="2644"/>
                    </a:lnTo>
                    <a:lnTo>
                      <a:pt x="856" y="2640"/>
                    </a:lnTo>
                    <a:lnTo>
                      <a:pt x="844" y="2637"/>
                    </a:lnTo>
                    <a:lnTo>
                      <a:pt x="833" y="2633"/>
                    </a:lnTo>
                    <a:lnTo>
                      <a:pt x="816" y="2633"/>
                    </a:lnTo>
                    <a:lnTo>
                      <a:pt x="813" y="2608"/>
                    </a:lnTo>
                    <a:lnTo>
                      <a:pt x="800" y="2608"/>
                    </a:lnTo>
                    <a:lnTo>
                      <a:pt x="800" y="2617"/>
                    </a:lnTo>
                    <a:lnTo>
                      <a:pt x="785" y="2615"/>
                    </a:lnTo>
                    <a:lnTo>
                      <a:pt x="773" y="2613"/>
                    </a:lnTo>
                    <a:lnTo>
                      <a:pt x="762" y="2615"/>
                    </a:lnTo>
                    <a:lnTo>
                      <a:pt x="753" y="2620"/>
                    </a:lnTo>
                    <a:lnTo>
                      <a:pt x="747" y="2620"/>
                    </a:lnTo>
                    <a:lnTo>
                      <a:pt x="744" y="2640"/>
                    </a:lnTo>
                    <a:lnTo>
                      <a:pt x="727" y="2644"/>
                    </a:lnTo>
                    <a:lnTo>
                      <a:pt x="727" y="2648"/>
                    </a:lnTo>
                    <a:lnTo>
                      <a:pt x="707" y="2644"/>
                    </a:lnTo>
                    <a:lnTo>
                      <a:pt x="704" y="2651"/>
                    </a:lnTo>
                    <a:lnTo>
                      <a:pt x="700" y="2657"/>
                    </a:lnTo>
                    <a:lnTo>
                      <a:pt x="695" y="2658"/>
                    </a:lnTo>
                    <a:lnTo>
                      <a:pt x="689" y="2660"/>
                    </a:lnTo>
                    <a:lnTo>
                      <a:pt x="684" y="2662"/>
                    </a:lnTo>
                    <a:lnTo>
                      <a:pt x="676" y="2664"/>
                    </a:lnTo>
                    <a:lnTo>
                      <a:pt x="675" y="2662"/>
                    </a:lnTo>
                    <a:lnTo>
                      <a:pt x="675" y="2662"/>
                    </a:lnTo>
                    <a:lnTo>
                      <a:pt x="673" y="2662"/>
                    </a:lnTo>
                    <a:lnTo>
                      <a:pt x="673" y="2662"/>
                    </a:lnTo>
                    <a:lnTo>
                      <a:pt x="671" y="2660"/>
                    </a:lnTo>
                    <a:lnTo>
                      <a:pt x="667" y="2660"/>
                    </a:lnTo>
                    <a:lnTo>
                      <a:pt x="665" y="2649"/>
                    </a:lnTo>
                    <a:lnTo>
                      <a:pt x="662" y="2642"/>
                    </a:lnTo>
                    <a:lnTo>
                      <a:pt x="662" y="2635"/>
                    </a:lnTo>
                    <a:lnTo>
                      <a:pt x="664" y="2624"/>
                    </a:lnTo>
                    <a:lnTo>
                      <a:pt x="636" y="2624"/>
                    </a:lnTo>
                    <a:lnTo>
                      <a:pt x="636" y="2620"/>
                    </a:lnTo>
                    <a:lnTo>
                      <a:pt x="633" y="2620"/>
                    </a:lnTo>
                    <a:lnTo>
                      <a:pt x="633" y="2600"/>
                    </a:lnTo>
                    <a:lnTo>
                      <a:pt x="653" y="2597"/>
                    </a:lnTo>
                    <a:lnTo>
                      <a:pt x="647" y="2577"/>
                    </a:lnTo>
                    <a:lnTo>
                      <a:pt x="607" y="2564"/>
                    </a:lnTo>
                    <a:lnTo>
                      <a:pt x="607" y="2553"/>
                    </a:lnTo>
                    <a:lnTo>
                      <a:pt x="613" y="2553"/>
                    </a:lnTo>
                    <a:lnTo>
                      <a:pt x="613" y="2548"/>
                    </a:lnTo>
                    <a:lnTo>
                      <a:pt x="624" y="2548"/>
                    </a:lnTo>
                    <a:lnTo>
                      <a:pt x="624" y="2544"/>
                    </a:lnTo>
                    <a:lnTo>
                      <a:pt x="629" y="2542"/>
                    </a:lnTo>
                    <a:lnTo>
                      <a:pt x="635" y="2538"/>
                    </a:lnTo>
                    <a:lnTo>
                      <a:pt x="640" y="2537"/>
                    </a:lnTo>
                    <a:lnTo>
                      <a:pt x="644" y="2535"/>
                    </a:lnTo>
                    <a:lnTo>
                      <a:pt x="647" y="2531"/>
                    </a:lnTo>
                    <a:lnTo>
                      <a:pt x="649" y="2526"/>
                    </a:lnTo>
                    <a:lnTo>
                      <a:pt x="653" y="2520"/>
                    </a:lnTo>
                    <a:lnTo>
                      <a:pt x="656" y="2520"/>
                    </a:lnTo>
                    <a:lnTo>
                      <a:pt x="656" y="2508"/>
                    </a:lnTo>
                    <a:lnTo>
                      <a:pt x="676" y="2508"/>
                    </a:lnTo>
                    <a:lnTo>
                      <a:pt x="680" y="2517"/>
                    </a:lnTo>
                    <a:lnTo>
                      <a:pt x="682" y="2517"/>
                    </a:lnTo>
                    <a:lnTo>
                      <a:pt x="684" y="2515"/>
                    </a:lnTo>
                    <a:lnTo>
                      <a:pt x="689" y="2515"/>
                    </a:lnTo>
                    <a:lnTo>
                      <a:pt x="695" y="2513"/>
                    </a:lnTo>
                    <a:lnTo>
                      <a:pt x="700" y="2513"/>
                    </a:lnTo>
                    <a:lnTo>
                      <a:pt x="704" y="2513"/>
                    </a:lnTo>
                    <a:lnTo>
                      <a:pt x="707" y="2511"/>
                    </a:lnTo>
                    <a:lnTo>
                      <a:pt x="707" y="2504"/>
                    </a:lnTo>
                    <a:lnTo>
                      <a:pt x="713" y="2504"/>
                    </a:lnTo>
                    <a:lnTo>
                      <a:pt x="733" y="2480"/>
                    </a:lnTo>
                    <a:lnTo>
                      <a:pt x="740" y="2480"/>
                    </a:lnTo>
                    <a:lnTo>
                      <a:pt x="740" y="2471"/>
                    </a:lnTo>
                    <a:lnTo>
                      <a:pt x="776" y="2466"/>
                    </a:lnTo>
                    <a:lnTo>
                      <a:pt x="809" y="2451"/>
                    </a:lnTo>
                    <a:lnTo>
                      <a:pt x="836" y="2431"/>
                    </a:lnTo>
                    <a:lnTo>
                      <a:pt x="856" y="2402"/>
                    </a:lnTo>
                    <a:lnTo>
                      <a:pt x="871" y="2369"/>
                    </a:lnTo>
                    <a:lnTo>
                      <a:pt x="876" y="2331"/>
                    </a:lnTo>
                    <a:lnTo>
                      <a:pt x="867" y="2324"/>
                    </a:lnTo>
                    <a:lnTo>
                      <a:pt x="862" y="2313"/>
                    </a:lnTo>
                    <a:lnTo>
                      <a:pt x="860" y="2297"/>
                    </a:lnTo>
                    <a:lnTo>
                      <a:pt x="880" y="2268"/>
                    </a:lnTo>
                    <a:lnTo>
                      <a:pt x="869" y="2262"/>
                    </a:lnTo>
                    <a:lnTo>
                      <a:pt x="864" y="2251"/>
                    </a:lnTo>
                    <a:lnTo>
                      <a:pt x="860" y="2237"/>
                    </a:lnTo>
                    <a:lnTo>
                      <a:pt x="860" y="2222"/>
                    </a:lnTo>
                    <a:lnTo>
                      <a:pt x="860" y="2204"/>
                    </a:lnTo>
                    <a:lnTo>
                      <a:pt x="804" y="2208"/>
                    </a:lnTo>
                    <a:lnTo>
                      <a:pt x="784" y="2244"/>
                    </a:lnTo>
                    <a:lnTo>
                      <a:pt x="767" y="2244"/>
                    </a:lnTo>
                    <a:lnTo>
                      <a:pt x="764" y="2237"/>
                    </a:lnTo>
                    <a:lnTo>
                      <a:pt x="727" y="2244"/>
                    </a:lnTo>
                    <a:lnTo>
                      <a:pt x="727" y="2228"/>
                    </a:lnTo>
                    <a:lnTo>
                      <a:pt x="731" y="2226"/>
                    </a:lnTo>
                    <a:lnTo>
                      <a:pt x="733" y="2224"/>
                    </a:lnTo>
                    <a:lnTo>
                      <a:pt x="733" y="2224"/>
                    </a:lnTo>
                    <a:lnTo>
                      <a:pt x="733" y="2222"/>
                    </a:lnTo>
                    <a:lnTo>
                      <a:pt x="735" y="2222"/>
                    </a:lnTo>
                    <a:lnTo>
                      <a:pt x="735" y="2218"/>
                    </a:lnTo>
                    <a:lnTo>
                      <a:pt x="736" y="2217"/>
                    </a:lnTo>
                    <a:lnTo>
                      <a:pt x="740" y="2217"/>
                    </a:lnTo>
                    <a:lnTo>
                      <a:pt x="740" y="2208"/>
                    </a:lnTo>
                    <a:lnTo>
                      <a:pt x="773" y="2184"/>
                    </a:lnTo>
                    <a:lnTo>
                      <a:pt x="780" y="2184"/>
                    </a:lnTo>
                    <a:lnTo>
                      <a:pt x="784" y="2177"/>
                    </a:lnTo>
                    <a:lnTo>
                      <a:pt x="793" y="2177"/>
                    </a:lnTo>
                    <a:lnTo>
                      <a:pt x="793" y="2171"/>
                    </a:lnTo>
                    <a:lnTo>
                      <a:pt x="804" y="2168"/>
                    </a:lnTo>
                    <a:lnTo>
                      <a:pt x="807" y="2157"/>
                    </a:lnTo>
                    <a:lnTo>
                      <a:pt x="813" y="2157"/>
                    </a:lnTo>
                    <a:lnTo>
                      <a:pt x="818" y="2140"/>
                    </a:lnTo>
                    <a:lnTo>
                      <a:pt x="820" y="2120"/>
                    </a:lnTo>
                    <a:lnTo>
                      <a:pt x="793" y="2117"/>
                    </a:lnTo>
                    <a:lnTo>
                      <a:pt x="793" y="2111"/>
                    </a:lnTo>
                    <a:lnTo>
                      <a:pt x="780" y="2097"/>
                    </a:lnTo>
                    <a:lnTo>
                      <a:pt x="773" y="2073"/>
                    </a:lnTo>
                    <a:lnTo>
                      <a:pt x="769" y="2048"/>
                    </a:lnTo>
                    <a:lnTo>
                      <a:pt x="767" y="2020"/>
                    </a:lnTo>
                    <a:lnTo>
                      <a:pt x="836" y="2020"/>
                    </a:lnTo>
                    <a:lnTo>
                      <a:pt x="847" y="2060"/>
                    </a:lnTo>
                    <a:lnTo>
                      <a:pt x="862" y="2057"/>
                    </a:lnTo>
                    <a:lnTo>
                      <a:pt x="880" y="2057"/>
                    </a:lnTo>
                    <a:lnTo>
                      <a:pt x="880" y="2062"/>
                    </a:lnTo>
                    <a:lnTo>
                      <a:pt x="880" y="2066"/>
                    </a:lnTo>
                    <a:lnTo>
                      <a:pt x="878" y="2069"/>
                    </a:lnTo>
                    <a:lnTo>
                      <a:pt x="876" y="2071"/>
                    </a:lnTo>
                    <a:lnTo>
                      <a:pt x="876" y="2073"/>
                    </a:lnTo>
                    <a:lnTo>
                      <a:pt x="875" y="2077"/>
                    </a:lnTo>
                    <a:lnTo>
                      <a:pt x="873" y="2080"/>
                    </a:lnTo>
                    <a:lnTo>
                      <a:pt x="876" y="2080"/>
                    </a:lnTo>
                    <a:lnTo>
                      <a:pt x="889" y="2071"/>
                    </a:lnTo>
                    <a:lnTo>
                      <a:pt x="907" y="2064"/>
                    </a:lnTo>
                    <a:lnTo>
                      <a:pt x="924" y="2060"/>
                    </a:lnTo>
                    <a:lnTo>
                      <a:pt x="924" y="2048"/>
                    </a:lnTo>
                    <a:lnTo>
                      <a:pt x="931" y="2049"/>
                    </a:lnTo>
                    <a:lnTo>
                      <a:pt x="936" y="2049"/>
                    </a:lnTo>
                    <a:lnTo>
                      <a:pt x="940" y="2051"/>
                    </a:lnTo>
                    <a:lnTo>
                      <a:pt x="944" y="2053"/>
                    </a:lnTo>
                    <a:lnTo>
                      <a:pt x="947" y="2057"/>
                    </a:lnTo>
                    <a:lnTo>
                      <a:pt x="947" y="2060"/>
                    </a:lnTo>
                    <a:lnTo>
                      <a:pt x="960" y="2060"/>
                    </a:lnTo>
                    <a:lnTo>
                      <a:pt x="960" y="2064"/>
                    </a:lnTo>
                    <a:lnTo>
                      <a:pt x="996" y="2060"/>
                    </a:lnTo>
                    <a:lnTo>
                      <a:pt x="996" y="2048"/>
                    </a:lnTo>
                    <a:lnTo>
                      <a:pt x="1040" y="2040"/>
                    </a:lnTo>
                    <a:lnTo>
                      <a:pt x="1053" y="2057"/>
                    </a:lnTo>
                    <a:lnTo>
                      <a:pt x="1060" y="2057"/>
                    </a:lnTo>
                    <a:lnTo>
                      <a:pt x="1067" y="2068"/>
                    </a:lnTo>
                    <a:lnTo>
                      <a:pt x="1076" y="2068"/>
                    </a:lnTo>
                    <a:lnTo>
                      <a:pt x="1076" y="2073"/>
                    </a:lnTo>
                    <a:lnTo>
                      <a:pt x="1080" y="2077"/>
                    </a:lnTo>
                    <a:lnTo>
                      <a:pt x="1085" y="2078"/>
                    </a:lnTo>
                    <a:lnTo>
                      <a:pt x="1089" y="2082"/>
                    </a:lnTo>
                    <a:lnTo>
                      <a:pt x="1096" y="2084"/>
                    </a:lnTo>
                    <a:lnTo>
                      <a:pt x="1096" y="2080"/>
                    </a:lnTo>
                    <a:lnTo>
                      <a:pt x="1084" y="2077"/>
                    </a:lnTo>
                    <a:lnTo>
                      <a:pt x="1082" y="2071"/>
                    </a:lnTo>
                    <a:lnTo>
                      <a:pt x="1080" y="2068"/>
                    </a:lnTo>
                    <a:lnTo>
                      <a:pt x="1078" y="2064"/>
                    </a:lnTo>
                    <a:lnTo>
                      <a:pt x="1076" y="2060"/>
                    </a:lnTo>
                    <a:lnTo>
                      <a:pt x="1073" y="2060"/>
                    </a:lnTo>
                    <a:lnTo>
                      <a:pt x="1065" y="2044"/>
                    </a:lnTo>
                    <a:lnTo>
                      <a:pt x="1064" y="2024"/>
                    </a:lnTo>
                    <a:lnTo>
                      <a:pt x="1075" y="2020"/>
                    </a:lnTo>
                    <a:lnTo>
                      <a:pt x="1085" y="2018"/>
                    </a:lnTo>
                    <a:lnTo>
                      <a:pt x="1100" y="2017"/>
                    </a:lnTo>
                    <a:lnTo>
                      <a:pt x="1100" y="2013"/>
                    </a:lnTo>
                    <a:lnTo>
                      <a:pt x="1091" y="1998"/>
                    </a:lnTo>
                    <a:lnTo>
                      <a:pt x="1084" y="1980"/>
                    </a:lnTo>
                    <a:lnTo>
                      <a:pt x="1080" y="1960"/>
                    </a:lnTo>
                    <a:lnTo>
                      <a:pt x="1095" y="1948"/>
                    </a:lnTo>
                    <a:lnTo>
                      <a:pt x="1105" y="1928"/>
                    </a:lnTo>
                    <a:lnTo>
                      <a:pt x="1113" y="1908"/>
                    </a:lnTo>
                    <a:lnTo>
                      <a:pt x="1093" y="1904"/>
                    </a:lnTo>
                    <a:lnTo>
                      <a:pt x="1093" y="1837"/>
                    </a:lnTo>
                    <a:lnTo>
                      <a:pt x="1107" y="1837"/>
                    </a:lnTo>
                    <a:lnTo>
                      <a:pt x="1107" y="1828"/>
                    </a:lnTo>
                    <a:lnTo>
                      <a:pt x="1127" y="1828"/>
                    </a:lnTo>
                    <a:lnTo>
                      <a:pt x="1133" y="1817"/>
                    </a:lnTo>
                    <a:lnTo>
                      <a:pt x="1125" y="1809"/>
                    </a:lnTo>
                    <a:lnTo>
                      <a:pt x="1124" y="1798"/>
                    </a:lnTo>
                    <a:lnTo>
                      <a:pt x="1124" y="1784"/>
                    </a:lnTo>
                    <a:lnTo>
                      <a:pt x="1131" y="1780"/>
                    </a:lnTo>
                    <a:lnTo>
                      <a:pt x="1136" y="1775"/>
                    </a:lnTo>
                    <a:lnTo>
                      <a:pt x="1142" y="1768"/>
                    </a:lnTo>
                    <a:lnTo>
                      <a:pt x="1144" y="1760"/>
                    </a:lnTo>
                    <a:lnTo>
                      <a:pt x="1140" y="1760"/>
                    </a:lnTo>
                    <a:lnTo>
                      <a:pt x="1138" y="1755"/>
                    </a:lnTo>
                    <a:lnTo>
                      <a:pt x="1138" y="1751"/>
                    </a:lnTo>
                    <a:lnTo>
                      <a:pt x="1136" y="1749"/>
                    </a:lnTo>
                    <a:lnTo>
                      <a:pt x="1133" y="1749"/>
                    </a:lnTo>
                    <a:lnTo>
                      <a:pt x="1129" y="1749"/>
                    </a:lnTo>
                    <a:lnTo>
                      <a:pt x="1124" y="1748"/>
                    </a:lnTo>
                    <a:lnTo>
                      <a:pt x="1120" y="1751"/>
                    </a:lnTo>
                    <a:lnTo>
                      <a:pt x="1116" y="1755"/>
                    </a:lnTo>
                    <a:lnTo>
                      <a:pt x="1111" y="1755"/>
                    </a:lnTo>
                    <a:lnTo>
                      <a:pt x="1104" y="1757"/>
                    </a:lnTo>
                    <a:lnTo>
                      <a:pt x="1100" y="1737"/>
                    </a:lnTo>
                    <a:lnTo>
                      <a:pt x="1096" y="1737"/>
                    </a:lnTo>
                    <a:lnTo>
                      <a:pt x="1093" y="1748"/>
                    </a:lnTo>
                    <a:lnTo>
                      <a:pt x="1089" y="1760"/>
                    </a:lnTo>
                    <a:lnTo>
                      <a:pt x="1082" y="1773"/>
                    </a:lnTo>
                    <a:lnTo>
                      <a:pt x="1076" y="1780"/>
                    </a:lnTo>
                    <a:lnTo>
                      <a:pt x="1060" y="1780"/>
                    </a:lnTo>
                    <a:lnTo>
                      <a:pt x="1056" y="1768"/>
                    </a:lnTo>
                    <a:lnTo>
                      <a:pt x="1053" y="1768"/>
                    </a:lnTo>
                    <a:lnTo>
                      <a:pt x="1053" y="1744"/>
                    </a:lnTo>
                    <a:lnTo>
                      <a:pt x="1033" y="1744"/>
                    </a:lnTo>
                    <a:lnTo>
                      <a:pt x="1029" y="1737"/>
                    </a:lnTo>
                    <a:lnTo>
                      <a:pt x="1027" y="1731"/>
                    </a:lnTo>
                    <a:lnTo>
                      <a:pt x="1024" y="1726"/>
                    </a:lnTo>
                    <a:lnTo>
                      <a:pt x="1020" y="1720"/>
                    </a:lnTo>
                    <a:lnTo>
                      <a:pt x="1013" y="1717"/>
                    </a:lnTo>
                    <a:lnTo>
                      <a:pt x="1016" y="1680"/>
                    </a:lnTo>
                    <a:lnTo>
                      <a:pt x="998" y="1671"/>
                    </a:lnTo>
                    <a:lnTo>
                      <a:pt x="984" y="1653"/>
                    </a:lnTo>
                    <a:lnTo>
                      <a:pt x="973" y="1631"/>
                    </a:lnTo>
                    <a:lnTo>
                      <a:pt x="967" y="1608"/>
                    </a:lnTo>
                    <a:lnTo>
                      <a:pt x="975" y="1602"/>
                    </a:lnTo>
                    <a:lnTo>
                      <a:pt x="975" y="1595"/>
                    </a:lnTo>
                    <a:lnTo>
                      <a:pt x="975" y="1588"/>
                    </a:lnTo>
                    <a:lnTo>
                      <a:pt x="976" y="1577"/>
                    </a:lnTo>
                    <a:lnTo>
                      <a:pt x="980" y="1577"/>
                    </a:lnTo>
                    <a:lnTo>
                      <a:pt x="980" y="1564"/>
                    </a:lnTo>
                    <a:lnTo>
                      <a:pt x="987" y="1560"/>
                    </a:lnTo>
                    <a:lnTo>
                      <a:pt x="987" y="1551"/>
                    </a:lnTo>
                    <a:lnTo>
                      <a:pt x="1007" y="1537"/>
                    </a:lnTo>
                    <a:lnTo>
                      <a:pt x="1016" y="1480"/>
                    </a:lnTo>
                    <a:lnTo>
                      <a:pt x="1040" y="1480"/>
                    </a:lnTo>
                    <a:lnTo>
                      <a:pt x="1040" y="1477"/>
                    </a:lnTo>
                    <a:lnTo>
                      <a:pt x="1033" y="1477"/>
                    </a:lnTo>
                    <a:lnTo>
                      <a:pt x="1033" y="1464"/>
                    </a:lnTo>
                    <a:lnTo>
                      <a:pt x="1053" y="1460"/>
                    </a:lnTo>
                    <a:lnTo>
                      <a:pt x="1053" y="1457"/>
                    </a:lnTo>
                    <a:lnTo>
                      <a:pt x="1040" y="1455"/>
                    </a:lnTo>
                    <a:lnTo>
                      <a:pt x="1029" y="1451"/>
                    </a:lnTo>
                    <a:lnTo>
                      <a:pt x="1018" y="1449"/>
                    </a:lnTo>
                    <a:lnTo>
                      <a:pt x="1013" y="1448"/>
                    </a:lnTo>
                    <a:lnTo>
                      <a:pt x="1007" y="1457"/>
                    </a:lnTo>
                    <a:lnTo>
                      <a:pt x="984" y="1457"/>
                    </a:lnTo>
                    <a:lnTo>
                      <a:pt x="987" y="1488"/>
                    </a:lnTo>
                    <a:lnTo>
                      <a:pt x="984" y="1489"/>
                    </a:lnTo>
                    <a:lnTo>
                      <a:pt x="978" y="1491"/>
                    </a:lnTo>
                    <a:lnTo>
                      <a:pt x="971" y="1491"/>
                    </a:lnTo>
                    <a:lnTo>
                      <a:pt x="964" y="1493"/>
                    </a:lnTo>
                    <a:lnTo>
                      <a:pt x="964" y="1497"/>
                    </a:lnTo>
                    <a:lnTo>
                      <a:pt x="936" y="1497"/>
                    </a:lnTo>
                    <a:lnTo>
                      <a:pt x="935" y="1506"/>
                    </a:lnTo>
                    <a:lnTo>
                      <a:pt x="931" y="1513"/>
                    </a:lnTo>
                    <a:lnTo>
                      <a:pt x="927" y="1518"/>
                    </a:lnTo>
                    <a:lnTo>
                      <a:pt x="920" y="1524"/>
                    </a:lnTo>
                    <a:lnTo>
                      <a:pt x="909" y="1529"/>
                    </a:lnTo>
                    <a:lnTo>
                      <a:pt x="896" y="1531"/>
                    </a:lnTo>
                    <a:lnTo>
                      <a:pt x="880" y="1531"/>
                    </a:lnTo>
                    <a:lnTo>
                      <a:pt x="880" y="1520"/>
                    </a:lnTo>
                    <a:lnTo>
                      <a:pt x="876" y="1520"/>
                    </a:lnTo>
                    <a:lnTo>
                      <a:pt x="873" y="1524"/>
                    </a:lnTo>
                    <a:lnTo>
                      <a:pt x="869" y="1528"/>
                    </a:lnTo>
                    <a:lnTo>
                      <a:pt x="865" y="1528"/>
                    </a:lnTo>
                    <a:lnTo>
                      <a:pt x="860" y="1528"/>
                    </a:lnTo>
                    <a:lnTo>
                      <a:pt x="853" y="1528"/>
                    </a:lnTo>
                    <a:lnTo>
                      <a:pt x="844" y="1504"/>
                    </a:lnTo>
                    <a:lnTo>
                      <a:pt x="827" y="1502"/>
                    </a:lnTo>
                    <a:lnTo>
                      <a:pt x="813" y="1500"/>
                    </a:lnTo>
                    <a:lnTo>
                      <a:pt x="807" y="1480"/>
                    </a:lnTo>
                    <a:lnTo>
                      <a:pt x="804" y="1480"/>
                    </a:lnTo>
                    <a:lnTo>
                      <a:pt x="804" y="1486"/>
                    </a:lnTo>
                    <a:lnTo>
                      <a:pt x="804" y="1489"/>
                    </a:lnTo>
                    <a:lnTo>
                      <a:pt x="802" y="1493"/>
                    </a:lnTo>
                    <a:lnTo>
                      <a:pt x="800" y="1497"/>
                    </a:lnTo>
                    <a:lnTo>
                      <a:pt x="804" y="1497"/>
                    </a:lnTo>
                    <a:lnTo>
                      <a:pt x="807" y="1500"/>
                    </a:lnTo>
                    <a:lnTo>
                      <a:pt x="809" y="1502"/>
                    </a:lnTo>
                    <a:lnTo>
                      <a:pt x="811" y="1502"/>
                    </a:lnTo>
                    <a:lnTo>
                      <a:pt x="811" y="1502"/>
                    </a:lnTo>
                    <a:lnTo>
                      <a:pt x="813" y="1502"/>
                    </a:lnTo>
                    <a:lnTo>
                      <a:pt x="815" y="1502"/>
                    </a:lnTo>
                    <a:lnTo>
                      <a:pt x="816" y="1504"/>
                    </a:lnTo>
                    <a:lnTo>
                      <a:pt x="820" y="1513"/>
                    </a:lnTo>
                    <a:lnTo>
                      <a:pt x="820" y="1524"/>
                    </a:lnTo>
                    <a:lnTo>
                      <a:pt x="820" y="1537"/>
                    </a:lnTo>
                    <a:lnTo>
                      <a:pt x="816" y="1537"/>
                    </a:lnTo>
                    <a:lnTo>
                      <a:pt x="816" y="1564"/>
                    </a:lnTo>
                    <a:lnTo>
                      <a:pt x="795" y="1560"/>
                    </a:lnTo>
                    <a:lnTo>
                      <a:pt x="775" y="1549"/>
                    </a:lnTo>
                    <a:lnTo>
                      <a:pt x="760" y="1537"/>
                    </a:lnTo>
                    <a:lnTo>
                      <a:pt x="745" y="1522"/>
                    </a:lnTo>
                    <a:lnTo>
                      <a:pt x="733" y="1508"/>
                    </a:lnTo>
                    <a:lnTo>
                      <a:pt x="727" y="1506"/>
                    </a:lnTo>
                    <a:lnTo>
                      <a:pt x="724" y="1502"/>
                    </a:lnTo>
                    <a:lnTo>
                      <a:pt x="720" y="1500"/>
                    </a:lnTo>
                    <a:lnTo>
                      <a:pt x="716" y="1497"/>
                    </a:lnTo>
                    <a:lnTo>
                      <a:pt x="704" y="1500"/>
                    </a:lnTo>
                    <a:lnTo>
                      <a:pt x="704" y="1504"/>
                    </a:lnTo>
                    <a:lnTo>
                      <a:pt x="696" y="1504"/>
                    </a:lnTo>
                    <a:lnTo>
                      <a:pt x="695" y="1508"/>
                    </a:lnTo>
                    <a:lnTo>
                      <a:pt x="693" y="1511"/>
                    </a:lnTo>
                    <a:lnTo>
                      <a:pt x="693" y="1515"/>
                    </a:lnTo>
                    <a:lnTo>
                      <a:pt x="693" y="1520"/>
                    </a:lnTo>
                    <a:lnTo>
                      <a:pt x="700" y="1529"/>
                    </a:lnTo>
                    <a:lnTo>
                      <a:pt x="704" y="1542"/>
                    </a:lnTo>
                    <a:lnTo>
                      <a:pt x="704" y="1558"/>
                    </a:lnTo>
                    <a:lnTo>
                      <a:pt x="704" y="1577"/>
                    </a:lnTo>
                    <a:lnTo>
                      <a:pt x="687" y="1577"/>
                    </a:lnTo>
                    <a:lnTo>
                      <a:pt x="685" y="1569"/>
                    </a:lnTo>
                    <a:lnTo>
                      <a:pt x="682" y="1562"/>
                    </a:lnTo>
                    <a:lnTo>
                      <a:pt x="678" y="1555"/>
                    </a:lnTo>
                    <a:lnTo>
                      <a:pt x="676" y="1548"/>
                    </a:lnTo>
                    <a:lnTo>
                      <a:pt x="675" y="1542"/>
                    </a:lnTo>
                    <a:lnTo>
                      <a:pt x="675" y="1537"/>
                    </a:lnTo>
                    <a:lnTo>
                      <a:pt x="675" y="1531"/>
                    </a:lnTo>
                    <a:lnTo>
                      <a:pt x="675" y="1526"/>
                    </a:lnTo>
                    <a:lnTo>
                      <a:pt x="673" y="1520"/>
                    </a:lnTo>
                    <a:lnTo>
                      <a:pt x="644" y="1497"/>
                    </a:lnTo>
                    <a:lnTo>
                      <a:pt x="638" y="1480"/>
                    </a:lnTo>
                    <a:lnTo>
                      <a:pt x="636" y="1458"/>
                    </a:lnTo>
                    <a:lnTo>
                      <a:pt x="636" y="1437"/>
                    </a:lnTo>
                    <a:lnTo>
                      <a:pt x="640" y="1435"/>
                    </a:lnTo>
                    <a:lnTo>
                      <a:pt x="644" y="1433"/>
                    </a:lnTo>
                    <a:lnTo>
                      <a:pt x="649" y="1433"/>
                    </a:lnTo>
                    <a:lnTo>
                      <a:pt x="656" y="1433"/>
                    </a:lnTo>
                    <a:lnTo>
                      <a:pt x="658" y="1435"/>
                    </a:lnTo>
                    <a:lnTo>
                      <a:pt x="660" y="1437"/>
                    </a:lnTo>
                    <a:lnTo>
                      <a:pt x="662" y="1438"/>
                    </a:lnTo>
                    <a:lnTo>
                      <a:pt x="664" y="1440"/>
                    </a:lnTo>
                    <a:lnTo>
                      <a:pt x="664" y="1437"/>
                    </a:lnTo>
                    <a:lnTo>
                      <a:pt x="660" y="1437"/>
                    </a:lnTo>
                    <a:lnTo>
                      <a:pt x="658" y="1431"/>
                    </a:lnTo>
                    <a:lnTo>
                      <a:pt x="658" y="1426"/>
                    </a:lnTo>
                    <a:lnTo>
                      <a:pt x="660" y="1422"/>
                    </a:lnTo>
                    <a:lnTo>
                      <a:pt x="662" y="1418"/>
                    </a:lnTo>
                    <a:lnTo>
                      <a:pt x="664" y="1415"/>
                    </a:lnTo>
                    <a:lnTo>
                      <a:pt x="667" y="1413"/>
                    </a:lnTo>
                    <a:lnTo>
                      <a:pt x="671" y="1409"/>
                    </a:lnTo>
                    <a:lnTo>
                      <a:pt x="673" y="1408"/>
                    </a:lnTo>
                    <a:lnTo>
                      <a:pt x="673" y="1400"/>
                    </a:lnTo>
                    <a:lnTo>
                      <a:pt x="680" y="1397"/>
                    </a:lnTo>
                    <a:lnTo>
                      <a:pt x="680" y="1388"/>
                    </a:lnTo>
                    <a:lnTo>
                      <a:pt x="684" y="1388"/>
                    </a:lnTo>
                    <a:lnTo>
                      <a:pt x="684" y="1380"/>
                    </a:lnTo>
                    <a:lnTo>
                      <a:pt x="693" y="1377"/>
                    </a:lnTo>
                    <a:lnTo>
                      <a:pt x="693" y="1368"/>
                    </a:lnTo>
                    <a:lnTo>
                      <a:pt x="696" y="1368"/>
                    </a:lnTo>
                    <a:lnTo>
                      <a:pt x="704" y="1344"/>
                    </a:lnTo>
                    <a:lnTo>
                      <a:pt x="707" y="1344"/>
                    </a:lnTo>
                    <a:lnTo>
                      <a:pt x="707" y="1313"/>
                    </a:lnTo>
                    <a:lnTo>
                      <a:pt x="724" y="1304"/>
                    </a:lnTo>
                    <a:lnTo>
                      <a:pt x="724" y="1280"/>
                    </a:lnTo>
                    <a:lnTo>
                      <a:pt x="727" y="1280"/>
                    </a:lnTo>
                    <a:lnTo>
                      <a:pt x="733" y="1277"/>
                    </a:lnTo>
                    <a:lnTo>
                      <a:pt x="736" y="1273"/>
                    </a:lnTo>
                    <a:lnTo>
                      <a:pt x="738" y="1271"/>
                    </a:lnTo>
                    <a:lnTo>
                      <a:pt x="744" y="1269"/>
                    </a:lnTo>
                    <a:lnTo>
                      <a:pt x="745" y="1268"/>
                    </a:lnTo>
                    <a:lnTo>
                      <a:pt x="749" y="1264"/>
                    </a:lnTo>
                    <a:lnTo>
                      <a:pt x="751" y="1260"/>
                    </a:lnTo>
                    <a:lnTo>
                      <a:pt x="753" y="1251"/>
                    </a:lnTo>
                    <a:lnTo>
                      <a:pt x="753" y="1249"/>
                    </a:lnTo>
                    <a:lnTo>
                      <a:pt x="755" y="1249"/>
                    </a:lnTo>
                    <a:lnTo>
                      <a:pt x="756" y="1251"/>
                    </a:lnTo>
                    <a:lnTo>
                      <a:pt x="756" y="1249"/>
                    </a:lnTo>
                    <a:lnTo>
                      <a:pt x="756" y="1248"/>
                    </a:lnTo>
                    <a:lnTo>
                      <a:pt x="747" y="1244"/>
                    </a:lnTo>
                    <a:lnTo>
                      <a:pt x="740" y="1208"/>
                    </a:lnTo>
                    <a:lnTo>
                      <a:pt x="725" y="1206"/>
                    </a:lnTo>
                    <a:lnTo>
                      <a:pt x="716" y="1200"/>
                    </a:lnTo>
                    <a:lnTo>
                      <a:pt x="709" y="1195"/>
                    </a:lnTo>
                    <a:lnTo>
                      <a:pt x="704" y="1188"/>
                    </a:lnTo>
                    <a:lnTo>
                      <a:pt x="696" y="1180"/>
                    </a:lnTo>
                    <a:lnTo>
                      <a:pt x="704" y="1080"/>
                    </a:lnTo>
                    <a:lnTo>
                      <a:pt x="720" y="1078"/>
                    </a:lnTo>
                    <a:lnTo>
                      <a:pt x="729" y="1078"/>
                    </a:lnTo>
                    <a:lnTo>
                      <a:pt x="738" y="1080"/>
                    </a:lnTo>
                    <a:lnTo>
                      <a:pt x="753" y="1084"/>
                    </a:lnTo>
                    <a:lnTo>
                      <a:pt x="753" y="1080"/>
                    </a:lnTo>
                    <a:lnTo>
                      <a:pt x="738" y="1073"/>
                    </a:lnTo>
                    <a:lnTo>
                      <a:pt x="725" y="1064"/>
                    </a:lnTo>
                    <a:lnTo>
                      <a:pt x="715" y="1051"/>
                    </a:lnTo>
                    <a:lnTo>
                      <a:pt x="707" y="1037"/>
                    </a:lnTo>
                    <a:lnTo>
                      <a:pt x="704" y="1037"/>
                    </a:lnTo>
                    <a:lnTo>
                      <a:pt x="704" y="1053"/>
                    </a:lnTo>
                    <a:lnTo>
                      <a:pt x="700" y="1073"/>
                    </a:lnTo>
                    <a:lnTo>
                      <a:pt x="696" y="1091"/>
                    </a:lnTo>
                    <a:lnTo>
                      <a:pt x="693" y="1104"/>
                    </a:lnTo>
                    <a:lnTo>
                      <a:pt x="687" y="1104"/>
                    </a:lnTo>
                    <a:lnTo>
                      <a:pt x="680" y="1117"/>
                    </a:lnTo>
                    <a:lnTo>
                      <a:pt x="667" y="1117"/>
                    </a:lnTo>
                    <a:lnTo>
                      <a:pt x="667" y="1120"/>
                    </a:lnTo>
                    <a:lnTo>
                      <a:pt x="675" y="1129"/>
                    </a:lnTo>
                    <a:lnTo>
                      <a:pt x="678" y="1142"/>
                    </a:lnTo>
                    <a:lnTo>
                      <a:pt x="680" y="1157"/>
                    </a:lnTo>
                    <a:lnTo>
                      <a:pt x="678" y="1158"/>
                    </a:lnTo>
                    <a:lnTo>
                      <a:pt x="678" y="1158"/>
                    </a:lnTo>
                    <a:lnTo>
                      <a:pt x="676" y="1158"/>
                    </a:lnTo>
                    <a:lnTo>
                      <a:pt x="676" y="1160"/>
                    </a:lnTo>
                    <a:lnTo>
                      <a:pt x="676" y="1160"/>
                    </a:lnTo>
                    <a:lnTo>
                      <a:pt x="676" y="1164"/>
                    </a:lnTo>
                    <a:lnTo>
                      <a:pt x="660" y="1164"/>
                    </a:lnTo>
                    <a:lnTo>
                      <a:pt x="651" y="1148"/>
                    </a:lnTo>
                    <a:lnTo>
                      <a:pt x="642" y="1133"/>
                    </a:lnTo>
                    <a:lnTo>
                      <a:pt x="636" y="1117"/>
                    </a:lnTo>
                    <a:lnTo>
                      <a:pt x="613" y="1120"/>
                    </a:lnTo>
                    <a:lnTo>
                      <a:pt x="611" y="1118"/>
                    </a:lnTo>
                    <a:lnTo>
                      <a:pt x="607" y="1115"/>
                    </a:lnTo>
                    <a:lnTo>
                      <a:pt x="605" y="1113"/>
                    </a:lnTo>
                    <a:lnTo>
                      <a:pt x="602" y="1111"/>
                    </a:lnTo>
                    <a:lnTo>
                      <a:pt x="600" y="1109"/>
                    </a:lnTo>
                    <a:lnTo>
                      <a:pt x="600" y="1108"/>
                    </a:lnTo>
                    <a:lnTo>
                      <a:pt x="600" y="1060"/>
                    </a:lnTo>
                    <a:lnTo>
                      <a:pt x="584" y="1060"/>
                    </a:lnTo>
                    <a:lnTo>
                      <a:pt x="585" y="1071"/>
                    </a:lnTo>
                    <a:lnTo>
                      <a:pt x="587" y="1078"/>
                    </a:lnTo>
                    <a:lnTo>
                      <a:pt x="589" y="1084"/>
                    </a:lnTo>
                    <a:lnTo>
                      <a:pt x="593" y="1093"/>
                    </a:lnTo>
                    <a:lnTo>
                      <a:pt x="593" y="1111"/>
                    </a:lnTo>
                    <a:lnTo>
                      <a:pt x="604" y="1120"/>
                    </a:lnTo>
                    <a:lnTo>
                      <a:pt x="611" y="1137"/>
                    </a:lnTo>
                    <a:lnTo>
                      <a:pt x="613" y="1157"/>
                    </a:lnTo>
                    <a:lnTo>
                      <a:pt x="600" y="1160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6" y="1162"/>
                    </a:lnTo>
                    <a:lnTo>
                      <a:pt x="595" y="1164"/>
                    </a:lnTo>
                    <a:lnTo>
                      <a:pt x="593" y="1164"/>
                    </a:lnTo>
                    <a:lnTo>
                      <a:pt x="591" y="1169"/>
                    </a:lnTo>
                    <a:lnTo>
                      <a:pt x="589" y="1171"/>
                    </a:lnTo>
                    <a:lnTo>
                      <a:pt x="587" y="1173"/>
                    </a:lnTo>
                    <a:lnTo>
                      <a:pt x="585" y="1175"/>
                    </a:lnTo>
                    <a:lnTo>
                      <a:pt x="585" y="1175"/>
                    </a:lnTo>
                    <a:lnTo>
                      <a:pt x="584" y="1177"/>
                    </a:lnTo>
                    <a:lnTo>
                      <a:pt x="584" y="1191"/>
                    </a:lnTo>
                    <a:lnTo>
                      <a:pt x="580" y="1191"/>
                    </a:lnTo>
                    <a:lnTo>
                      <a:pt x="580" y="1237"/>
                    </a:lnTo>
                    <a:lnTo>
                      <a:pt x="576" y="1237"/>
                    </a:lnTo>
                    <a:lnTo>
                      <a:pt x="573" y="1260"/>
                    </a:lnTo>
                    <a:lnTo>
                      <a:pt x="567" y="1260"/>
                    </a:lnTo>
                    <a:lnTo>
                      <a:pt x="567" y="1268"/>
                    </a:lnTo>
                    <a:lnTo>
                      <a:pt x="560" y="1271"/>
                    </a:lnTo>
                    <a:lnTo>
                      <a:pt x="556" y="1284"/>
                    </a:lnTo>
                    <a:lnTo>
                      <a:pt x="560" y="1284"/>
                    </a:lnTo>
                    <a:lnTo>
                      <a:pt x="562" y="1286"/>
                    </a:lnTo>
                    <a:lnTo>
                      <a:pt x="562" y="1286"/>
                    </a:lnTo>
                    <a:lnTo>
                      <a:pt x="562" y="1288"/>
                    </a:lnTo>
                    <a:lnTo>
                      <a:pt x="564" y="1288"/>
                    </a:lnTo>
                    <a:lnTo>
                      <a:pt x="565" y="1288"/>
                    </a:lnTo>
                    <a:lnTo>
                      <a:pt x="567" y="1288"/>
                    </a:lnTo>
                    <a:lnTo>
                      <a:pt x="567" y="1317"/>
                    </a:lnTo>
                    <a:lnTo>
                      <a:pt x="555" y="1324"/>
                    </a:lnTo>
                    <a:lnTo>
                      <a:pt x="540" y="1329"/>
                    </a:lnTo>
                    <a:lnTo>
                      <a:pt x="525" y="1335"/>
                    </a:lnTo>
                    <a:lnTo>
                      <a:pt x="504" y="1337"/>
                    </a:lnTo>
                    <a:lnTo>
                      <a:pt x="504" y="1284"/>
                    </a:lnTo>
                    <a:lnTo>
                      <a:pt x="513" y="1280"/>
                    </a:lnTo>
                    <a:lnTo>
                      <a:pt x="520" y="1275"/>
                    </a:lnTo>
                    <a:lnTo>
                      <a:pt x="524" y="1266"/>
                    </a:lnTo>
                    <a:lnTo>
                      <a:pt x="524" y="1251"/>
                    </a:lnTo>
                    <a:lnTo>
                      <a:pt x="522" y="1246"/>
                    </a:lnTo>
                    <a:lnTo>
                      <a:pt x="518" y="1235"/>
                    </a:lnTo>
                    <a:lnTo>
                      <a:pt x="518" y="1222"/>
                    </a:lnTo>
                    <a:lnTo>
                      <a:pt x="520" y="1211"/>
                    </a:lnTo>
                    <a:lnTo>
                      <a:pt x="553" y="1148"/>
                    </a:lnTo>
                    <a:lnTo>
                      <a:pt x="544" y="1148"/>
                    </a:lnTo>
                    <a:lnTo>
                      <a:pt x="538" y="1146"/>
                    </a:lnTo>
                    <a:lnTo>
                      <a:pt x="533" y="1144"/>
                    </a:lnTo>
                    <a:lnTo>
                      <a:pt x="531" y="1138"/>
                    </a:lnTo>
                    <a:lnTo>
                      <a:pt x="529" y="1133"/>
                    </a:lnTo>
                    <a:lnTo>
                      <a:pt x="527" y="1124"/>
                    </a:lnTo>
                    <a:lnTo>
                      <a:pt x="535" y="1118"/>
                    </a:lnTo>
                    <a:lnTo>
                      <a:pt x="538" y="1113"/>
                    </a:lnTo>
                    <a:lnTo>
                      <a:pt x="542" y="1104"/>
                    </a:lnTo>
                    <a:lnTo>
                      <a:pt x="544" y="1097"/>
                    </a:lnTo>
                    <a:lnTo>
                      <a:pt x="533" y="1097"/>
                    </a:lnTo>
                    <a:lnTo>
                      <a:pt x="533" y="1093"/>
                    </a:lnTo>
                    <a:lnTo>
                      <a:pt x="527" y="1093"/>
                    </a:lnTo>
                    <a:lnTo>
                      <a:pt x="527" y="1080"/>
                    </a:lnTo>
                    <a:lnTo>
                      <a:pt x="535" y="1075"/>
                    </a:lnTo>
                    <a:lnTo>
                      <a:pt x="540" y="1068"/>
                    </a:lnTo>
                    <a:lnTo>
                      <a:pt x="544" y="1060"/>
                    </a:lnTo>
                    <a:lnTo>
                      <a:pt x="547" y="1051"/>
                    </a:lnTo>
                    <a:lnTo>
                      <a:pt x="536" y="1051"/>
                    </a:lnTo>
                    <a:lnTo>
                      <a:pt x="536" y="1046"/>
                    </a:lnTo>
                    <a:lnTo>
                      <a:pt x="538" y="1042"/>
                    </a:lnTo>
                    <a:lnTo>
                      <a:pt x="540" y="1038"/>
                    </a:lnTo>
                    <a:lnTo>
                      <a:pt x="542" y="1037"/>
                    </a:lnTo>
                    <a:lnTo>
                      <a:pt x="542" y="1033"/>
                    </a:lnTo>
                    <a:lnTo>
                      <a:pt x="544" y="1028"/>
                    </a:lnTo>
                    <a:lnTo>
                      <a:pt x="560" y="1028"/>
                    </a:lnTo>
                    <a:lnTo>
                      <a:pt x="560" y="1024"/>
                    </a:lnTo>
                    <a:lnTo>
                      <a:pt x="556" y="1024"/>
                    </a:lnTo>
                    <a:lnTo>
                      <a:pt x="556" y="1004"/>
                    </a:lnTo>
                    <a:lnTo>
                      <a:pt x="547" y="1004"/>
                    </a:lnTo>
                    <a:lnTo>
                      <a:pt x="549" y="991"/>
                    </a:lnTo>
                    <a:lnTo>
                      <a:pt x="553" y="984"/>
                    </a:lnTo>
                    <a:lnTo>
                      <a:pt x="556" y="977"/>
                    </a:lnTo>
                    <a:lnTo>
                      <a:pt x="560" y="968"/>
                    </a:lnTo>
                    <a:lnTo>
                      <a:pt x="564" y="968"/>
                    </a:lnTo>
                    <a:lnTo>
                      <a:pt x="564" y="964"/>
                    </a:lnTo>
                    <a:lnTo>
                      <a:pt x="560" y="964"/>
                    </a:lnTo>
                    <a:lnTo>
                      <a:pt x="560" y="960"/>
                    </a:lnTo>
                    <a:lnTo>
                      <a:pt x="547" y="957"/>
                    </a:lnTo>
                    <a:lnTo>
                      <a:pt x="547" y="931"/>
                    </a:lnTo>
                    <a:lnTo>
                      <a:pt x="567" y="928"/>
                    </a:lnTo>
                    <a:lnTo>
                      <a:pt x="567" y="924"/>
                    </a:lnTo>
                    <a:lnTo>
                      <a:pt x="564" y="924"/>
                    </a:lnTo>
                    <a:lnTo>
                      <a:pt x="567" y="900"/>
                    </a:lnTo>
                    <a:lnTo>
                      <a:pt x="573" y="900"/>
                    </a:lnTo>
                    <a:lnTo>
                      <a:pt x="573" y="888"/>
                    </a:lnTo>
                    <a:lnTo>
                      <a:pt x="587" y="888"/>
                    </a:lnTo>
                    <a:lnTo>
                      <a:pt x="587" y="884"/>
                    </a:lnTo>
                    <a:lnTo>
                      <a:pt x="584" y="884"/>
                    </a:lnTo>
                    <a:lnTo>
                      <a:pt x="580" y="860"/>
                    </a:lnTo>
                    <a:lnTo>
                      <a:pt x="593" y="860"/>
                    </a:lnTo>
                    <a:lnTo>
                      <a:pt x="589" y="853"/>
                    </a:lnTo>
                    <a:lnTo>
                      <a:pt x="589" y="849"/>
                    </a:lnTo>
                    <a:lnTo>
                      <a:pt x="589" y="844"/>
                    </a:lnTo>
                    <a:lnTo>
                      <a:pt x="589" y="840"/>
                    </a:lnTo>
                    <a:lnTo>
                      <a:pt x="593" y="837"/>
                    </a:lnTo>
                    <a:lnTo>
                      <a:pt x="596" y="831"/>
                    </a:lnTo>
                    <a:lnTo>
                      <a:pt x="600" y="831"/>
                    </a:lnTo>
                    <a:lnTo>
                      <a:pt x="607" y="808"/>
                    </a:lnTo>
                    <a:lnTo>
                      <a:pt x="604" y="808"/>
                    </a:lnTo>
                    <a:lnTo>
                      <a:pt x="596" y="818"/>
                    </a:lnTo>
                    <a:lnTo>
                      <a:pt x="587" y="826"/>
                    </a:lnTo>
                    <a:lnTo>
                      <a:pt x="573" y="828"/>
                    </a:lnTo>
                    <a:lnTo>
                      <a:pt x="567" y="851"/>
                    </a:lnTo>
                    <a:lnTo>
                      <a:pt x="540" y="873"/>
                    </a:lnTo>
                    <a:lnTo>
                      <a:pt x="524" y="873"/>
                    </a:lnTo>
                    <a:lnTo>
                      <a:pt x="524" y="877"/>
                    </a:lnTo>
                    <a:lnTo>
                      <a:pt x="533" y="884"/>
                    </a:lnTo>
                    <a:lnTo>
                      <a:pt x="536" y="893"/>
                    </a:lnTo>
                    <a:lnTo>
                      <a:pt x="536" y="908"/>
                    </a:lnTo>
                    <a:lnTo>
                      <a:pt x="531" y="909"/>
                    </a:lnTo>
                    <a:lnTo>
                      <a:pt x="527" y="911"/>
                    </a:lnTo>
                    <a:lnTo>
                      <a:pt x="525" y="913"/>
                    </a:lnTo>
                    <a:lnTo>
                      <a:pt x="522" y="917"/>
                    </a:lnTo>
                    <a:lnTo>
                      <a:pt x="520" y="920"/>
                    </a:lnTo>
                    <a:lnTo>
                      <a:pt x="516" y="920"/>
                    </a:lnTo>
                    <a:lnTo>
                      <a:pt x="516" y="922"/>
                    </a:lnTo>
                    <a:lnTo>
                      <a:pt x="516" y="924"/>
                    </a:lnTo>
                    <a:lnTo>
                      <a:pt x="518" y="926"/>
                    </a:lnTo>
                    <a:lnTo>
                      <a:pt x="520" y="929"/>
                    </a:lnTo>
                    <a:lnTo>
                      <a:pt x="522" y="933"/>
                    </a:lnTo>
                    <a:lnTo>
                      <a:pt x="520" y="937"/>
                    </a:lnTo>
                    <a:lnTo>
                      <a:pt x="511" y="944"/>
                    </a:lnTo>
                    <a:lnTo>
                      <a:pt x="498" y="948"/>
                    </a:lnTo>
                    <a:lnTo>
                      <a:pt x="484" y="948"/>
                    </a:lnTo>
                    <a:lnTo>
                      <a:pt x="484" y="937"/>
                    </a:lnTo>
                    <a:lnTo>
                      <a:pt x="480" y="937"/>
                    </a:lnTo>
                    <a:lnTo>
                      <a:pt x="469" y="946"/>
                    </a:lnTo>
                    <a:lnTo>
                      <a:pt x="453" y="953"/>
                    </a:lnTo>
                    <a:lnTo>
                      <a:pt x="433" y="958"/>
                    </a:lnTo>
                    <a:lnTo>
                      <a:pt x="409" y="960"/>
                    </a:lnTo>
                    <a:lnTo>
                      <a:pt x="387" y="960"/>
                    </a:lnTo>
                    <a:lnTo>
                      <a:pt x="385" y="953"/>
                    </a:lnTo>
                    <a:lnTo>
                      <a:pt x="385" y="949"/>
                    </a:lnTo>
                    <a:lnTo>
                      <a:pt x="384" y="944"/>
                    </a:lnTo>
                    <a:lnTo>
                      <a:pt x="382" y="938"/>
                    </a:lnTo>
                    <a:lnTo>
                      <a:pt x="380" y="931"/>
                    </a:lnTo>
                    <a:lnTo>
                      <a:pt x="384" y="931"/>
                    </a:lnTo>
                    <a:lnTo>
                      <a:pt x="389" y="929"/>
                    </a:lnTo>
                    <a:lnTo>
                      <a:pt x="393" y="929"/>
                    </a:lnTo>
                    <a:lnTo>
                      <a:pt x="400" y="928"/>
                    </a:lnTo>
                    <a:lnTo>
                      <a:pt x="404" y="933"/>
                    </a:lnTo>
                    <a:lnTo>
                      <a:pt x="405" y="935"/>
                    </a:lnTo>
                    <a:lnTo>
                      <a:pt x="409" y="937"/>
                    </a:lnTo>
                    <a:lnTo>
                      <a:pt x="411" y="937"/>
                    </a:lnTo>
                    <a:lnTo>
                      <a:pt x="415" y="935"/>
                    </a:lnTo>
                    <a:lnTo>
                      <a:pt x="418" y="933"/>
                    </a:lnTo>
                    <a:lnTo>
                      <a:pt x="424" y="931"/>
                    </a:lnTo>
                    <a:lnTo>
                      <a:pt x="424" y="928"/>
                    </a:lnTo>
                    <a:lnTo>
                      <a:pt x="416" y="928"/>
                    </a:lnTo>
                    <a:lnTo>
                      <a:pt x="418" y="915"/>
                    </a:lnTo>
                    <a:lnTo>
                      <a:pt x="420" y="906"/>
                    </a:lnTo>
                    <a:lnTo>
                      <a:pt x="425" y="898"/>
                    </a:lnTo>
                    <a:lnTo>
                      <a:pt x="427" y="888"/>
                    </a:lnTo>
                    <a:lnTo>
                      <a:pt x="444" y="888"/>
                    </a:lnTo>
                    <a:lnTo>
                      <a:pt x="444" y="884"/>
                    </a:lnTo>
                    <a:lnTo>
                      <a:pt x="436" y="884"/>
                    </a:lnTo>
                    <a:lnTo>
                      <a:pt x="431" y="882"/>
                    </a:lnTo>
                    <a:lnTo>
                      <a:pt x="429" y="882"/>
                    </a:lnTo>
                    <a:lnTo>
                      <a:pt x="427" y="880"/>
                    </a:lnTo>
                    <a:lnTo>
                      <a:pt x="425" y="878"/>
                    </a:lnTo>
                    <a:lnTo>
                      <a:pt x="425" y="877"/>
                    </a:lnTo>
                    <a:lnTo>
                      <a:pt x="425" y="875"/>
                    </a:lnTo>
                    <a:lnTo>
                      <a:pt x="425" y="873"/>
                    </a:lnTo>
                    <a:lnTo>
                      <a:pt x="424" y="871"/>
                    </a:lnTo>
                    <a:lnTo>
                      <a:pt x="420" y="868"/>
                    </a:lnTo>
                    <a:lnTo>
                      <a:pt x="387" y="864"/>
                    </a:lnTo>
                    <a:lnTo>
                      <a:pt x="393" y="828"/>
                    </a:lnTo>
                    <a:lnTo>
                      <a:pt x="404" y="824"/>
                    </a:lnTo>
                    <a:lnTo>
                      <a:pt x="413" y="818"/>
                    </a:lnTo>
                    <a:lnTo>
                      <a:pt x="420" y="815"/>
                    </a:lnTo>
                    <a:lnTo>
                      <a:pt x="431" y="809"/>
                    </a:lnTo>
                    <a:lnTo>
                      <a:pt x="447" y="808"/>
                    </a:lnTo>
                    <a:lnTo>
                      <a:pt x="451" y="813"/>
                    </a:lnTo>
                    <a:lnTo>
                      <a:pt x="455" y="820"/>
                    </a:lnTo>
                    <a:lnTo>
                      <a:pt x="460" y="824"/>
                    </a:lnTo>
                    <a:lnTo>
                      <a:pt x="460" y="808"/>
                    </a:lnTo>
                    <a:lnTo>
                      <a:pt x="469" y="808"/>
                    </a:lnTo>
                    <a:lnTo>
                      <a:pt x="476" y="809"/>
                    </a:lnTo>
                    <a:lnTo>
                      <a:pt x="482" y="809"/>
                    </a:lnTo>
                    <a:lnTo>
                      <a:pt x="487" y="813"/>
                    </a:lnTo>
                    <a:lnTo>
                      <a:pt x="487" y="804"/>
                    </a:lnTo>
                    <a:lnTo>
                      <a:pt x="416" y="800"/>
                    </a:lnTo>
                    <a:lnTo>
                      <a:pt x="413" y="780"/>
                    </a:lnTo>
                    <a:lnTo>
                      <a:pt x="416" y="777"/>
                    </a:lnTo>
                    <a:lnTo>
                      <a:pt x="422" y="773"/>
                    </a:lnTo>
                    <a:lnTo>
                      <a:pt x="427" y="768"/>
                    </a:lnTo>
                    <a:lnTo>
                      <a:pt x="433" y="764"/>
                    </a:lnTo>
                    <a:lnTo>
                      <a:pt x="442" y="764"/>
                    </a:lnTo>
                    <a:lnTo>
                      <a:pt x="453" y="762"/>
                    </a:lnTo>
                    <a:lnTo>
                      <a:pt x="467" y="760"/>
                    </a:lnTo>
                    <a:lnTo>
                      <a:pt x="478" y="760"/>
                    </a:lnTo>
                    <a:lnTo>
                      <a:pt x="487" y="762"/>
                    </a:lnTo>
                    <a:lnTo>
                      <a:pt x="493" y="768"/>
                    </a:lnTo>
                    <a:lnTo>
                      <a:pt x="493" y="760"/>
                    </a:lnTo>
                    <a:lnTo>
                      <a:pt x="500" y="760"/>
                    </a:lnTo>
                    <a:lnTo>
                      <a:pt x="496" y="757"/>
                    </a:lnTo>
                    <a:lnTo>
                      <a:pt x="495" y="755"/>
                    </a:lnTo>
                    <a:lnTo>
                      <a:pt x="493" y="753"/>
                    </a:lnTo>
                    <a:lnTo>
                      <a:pt x="491" y="753"/>
                    </a:lnTo>
                    <a:lnTo>
                      <a:pt x="489" y="751"/>
                    </a:lnTo>
                    <a:lnTo>
                      <a:pt x="489" y="746"/>
                    </a:lnTo>
                    <a:lnTo>
                      <a:pt x="487" y="740"/>
                    </a:lnTo>
                    <a:lnTo>
                      <a:pt x="502" y="738"/>
                    </a:lnTo>
                    <a:lnTo>
                      <a:pt x="513" y="733"/>
                    </a:lnTo>
                    <a:lnTo>
                      <a:pt x="524" y="728"/>
                    </a:lnTo>
                    <a:lnTo>
                      <a:pt x="524" y="724"/>
                    </a:lnTo>
                    <a:lnTo>
                      <a:pt x="504" y="722"/>
                    </a:lnTo>
                    <a:lnTo>
                      <a:pt x="487" y="720"/>
                    </a:lnTo>
                    <a:lnTo>
                      <a:pt x="489" y="708"/>
                    </a:lnTo>
                    <a:lnTo>
                      <a:pt x="491" y="691"/>
                    </a:lnTo>
                    <a:lnTo>
                      <a:pt x="495" y="677"/>
                    </a:lnTo>
                    <a:lnTo>
                      <a:pt x="500" y="668"/>
                    </a:lnTo>
                    <a:lnTo>
                      <a:pt x="500" y="664"/>
                    </a:lnTo>
                    <a:lnTo>
                      <a:pt x="513" y="664"/>
                    </a:lnTo>
                    <a:lnTo>
                      <a:pt x="513" y="668"/>
                    </a:lnTo>
                    <a:lnTo>
                      <a:pt x="524" y="668"/>
                    </a:lnTo>
                    <a:lnTo>
                      <a:pt x="524" y="673"/>
                    </a:lnTo>
                    <a:lnTo>
                      <a:pt x="527" y="673"/>
                    </a:lnTo>
                    <a:lnTo>
                      <a:pt x="527" y="664"/>
                    </a:lnTo>
                    <a:lnTo>
                      <a:pt x="524" y="662"/>
                    </a:lnTo>
                    <a:lnTo>
                      <a:pt x="518" y="662"/>
                    </a:lnTo>
                    <a:lnTo>
                      <a:pt x="511" y="660"/>
                    </a:lnTo>
                    <a:lnTo>
                      <a:pt x="504" y="660"/>
                    </a:lnTo>
                    <a:lnTo>
                      <a:pt x="504" y="640"/>
                    </a:lnTo>
                    <a:lnTo>
                      <a:pt x="515" y="633"/>
                    </a:lnTo>
                    <a:lnTo>
                      <a:pt x="524" y="628"/>
                    </a:lnTo>
                    <a:lnTo>
                      <a:pt x="536" y="624"/>
                    </a:lnTo>
                    <a:lnTo>
                      <a:pt x="533" y="622"/>
                    </a:lnTo>
                    <a:lnTo>
                      <a:pt x="531" y="620"/>
                    </a:lnTo>
                    <a:lnTo>
                      <a:pt x="529" y="618"/>
                    </a:lnTo>
                    <a:lnTo>
                      <a:pt x="527" y="617"/>
                    </a:lnTo>
                    <a:lnTo>
                      <a:pt x="527" y="617"/>
                    </a:lnTo>
                    <a:lnTo>
                      <a:pt x="525" y="613"/>
                    </a:lnTo>
                    <a:lnTo>
                      <a:pt x="524" y="608"/>
                    </a:lnTo>
                    <a:lnTo>
                      <a:pt x="507" y="613"/>
                    </a:lnTo>
                    <a:lnTo>
                      <a:pt x="507" y="631"/>
                    </a:lnTo>
                    <a:lnTo>
                      <a:pt x="496" y="642"/>
                    </a:lnTo>
                    <a:lnTo>
                      <a:pt x="487" y="653"/>
                    </a:lnTo>
                    <a:lnTo>
                      <a:pt x="475" y="662"/>
                    </a:lnTo>
                    <a:lnTo>
                      <a:pt x="460" y="668"/>
                    </a:lnTo>
                    <a:lnTo>
                      <a:pt x="458" y="664"/>
                    </a:lnTo>
                    <a:lnTo>
                      <a:pt x="456" y="660"/>
                    </a:lnTo>
                    <a:lnTo>
                      <a:pt x="455" y="658"/>
                    </a:lnTo>
                    <a:lnTo>
                      <a:pt x="453" y="655"/>
                    </a:lnTo>
                    <a:lnTo>
                      <a:pt x="453" y="651"/>
                    </a:lnTo>
                    <a:lnTo>
                      <a:pt x="453" y="644"/>
                    </a:lnTo>
                    <a:lnTo>
                      <a:pt x="460" y="635"/>
                    </a:lnTo>
                    <a:lnTo>
                      <a:pt x="469" y="624"/>
                    </a:lnTo>
                    <a:lnTo>
                      <a:pt x="476" y="613"/>
                    </a:lnTo>
                    <a:lnTo>
                      <a:pt x="460" y="613"/>
                    </a:lnTo>
                    <a:lnTo>
                      <a:pt x="460" y="600"/>
                    </a:lnTo>
                    <a:lnTo>
                      <a:pt x="456" y="600"/>
                    </a:lnTo>
                    <a:lnTo>
                      <a:pt x="456" y="608"/>
                    </a:lnTo>
                    <a:lnTo>
                      <a:pt x="455" y="613"/>
                    </a:lnTo>
                    <a:lnTo>
                      <a:pt x="453" y="617"/>
                    </a:lnTo>
                    <a:lnTo>
                      <a:pt x="449" y="618"/>
                    </a:lnTo>
                    <a:lnTo>
                      <a:pt x="444" y="620"/>
                    </a:lnTo>
                    <a:lnTo>
                      <a:pt x="436" y="620"/>
                    </a:lnTo>
                    <a:lnTo>
                      <a:pt x="436" y="604"/>
                    </a:lnTo>
                    <a:lnTo>
                      <a:pt x="433" y="604"/>
                    </a:lnTo>
                    <a:lnTo>
                      <a:pt x="433" y="608"/>
                    </a:lnTo>
                    <a:lnTo>
                      <a:pt x="396" y="617"/>
                    </a:lnTo>
                    <a:lnTo>
                      <a:pt x="396" y="604"/>
                    </a:lnTo>
                    <a:lnTo>
                      <a:pt x="384" y="604"/>
                    </a:lnTo>
                    <a:lnTo>
                      <a:pt x="356" y="564"/>
                    </a:lnTo>
                    <a:lnTo>
                      <a:pt x="356" y="548"/>
                    </a:lnTo>
                    <a:lnTo>
                      <a:pt x="367" y="548"/>
                    </a:lnTo>
                    <a:lnTo>
                      <a:pt x="367" y="544"/>
                    </a:lnTo>
                    <a:lnTo>
                      <a:pt x="369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3" y="540"/>
                    </a:lnTo>
                    <a:lnTo>
                      <a:pt x="367" y="537"/>
                    </a:lnTo>
                    <a:lnTo>
                      <a:pt x="364" y="533"/>
                    </a:lnTo>
                    <a:lnTo>
                      <a:pt x="360" y="529"/>
                    </a:lnTo>
                    <a:lnTo>
                      <a:pt x="355" y="526"/>
                    </a:lnTo>
                    <a:lnTo>
                      <a:pt x="347" y="524"/>
                    </a:lnTo>
                    <a:lnTo>
                      <a:pt x="347" y="528"/>
                    </a:lnTo>
                    <a:lnTo>
                      <a:pt x="344" y="528"/>
                    </a:lnTo>
                    <a:lnTo>
                      <a:pt x="344" y="544"/>
                    </a:lnTo>
                    <a:lnTo>
                      <a:pt x="307" y="537"/>
                    </a:lnTo>
                    <a:lnTo>
                      <a:pt x="302" y="522"/>
                    </a:lnTo>
                    <a:lnTo>
                      <a:pt x="296" y="509"/>
                    </a:lnTo>
                    <a:lnTo>
                      <a:pt x="293" y="491"/>
                    </a:lnTo>
                    <a:lnTo>
                      <a:pt x="300" y="491"/>
                    </a:lnTo>
                    <a:lnTo>
                      <a:pt x="300" y="473"/>
                    </a:lnTo>
                    <a:lnTo>
                      <a:pt x="316" y="473"/>
                    </a:lnTo>
                    <a:lnTo>
                      <a:pt x="318" y="477"/>
                    </a:lnTo>
                    <a:lnTo>
                      <a:pt x="320" y="482"/>
                    </a:lnTo>
                    <a:lnTo>
                      <a:pt x="322" y="486"/>
                    </a:lnTo>
                    <a:lnTo>
                      <a:pt x="324" y="491"/>
                    </a:lnTo>
                    <a:lnTo>
                      <a:pt x="327" y="491"/>
                    </a:lnTo>
                    <a:lnTo>
                      <a:pt x="327" y="477"/>
                    </a:lnTo>
                    <a:lnTo>
                      <a:pt x="333" y="477"/>
                    </a:lnTo>
                    <a:lnTo>
                      <a:pt x="333" y="471"/>
                    </a:lnTo>
                    <a:lnTo>
                      <a:pt x="333" y="468"/>
                    </a:lnTo>
                    <a:lnTo>
                      <a:pt x="331" y="466"/>
                    </a:lnTo>
                    <a:lnTo>
                      <a:pt x="329" y="462"/>
                    </a:lnTo>
                    <a:lnTo>
                      <a:pt x="327" y="460"/>
                    </a:lnTo>
                    <a:lnTo>
                      <a:pt x="324" y="460"/>
                    </a:lnTo>
                    <a:lnTo>
                      <a:pt x="324" y="437"/>
                    </a:lnTo>
                    <a:lnTo>
                      <a:pt x="340" y="437"/>
                    </a:lnTo>
                    <a:lnTo>
                      <a:pt x="340" y="444"/>
                    </a:lnTo>
                    <a:lnTo>
                      <a:pt x="344" y="448"/>
                    </a:lnTo>
                    <a:lnTo>
                      <a:pt x="345" y="451"/>
                    </a:lnTo>
                    <a:lnTo>
                      <a:pt x="349" y="457"/>
                    </a:lnTo>
                    <a:lnTo>
                      <a:pt x="353" y="460"/>
                    </a:lnTo>
                    <a:lnTo>
                      <a:pt x="364" y="468"/>
                    </a:lnTo>
                    <a:lnTo>
                      <a:pt x="364" y="477"/>
                    </a:lnTo>
                    <a:lnTo>
                      <a:pt x="367" y="477"/>
                    </a:lnTo>
                    <a:lnTo>
                      <a:pt x="367" y="473"/>
                    </a:lnTo>
                    <a:lnTo>
                      <a:pt x="380" y="473"/>
                    </a:lnTo>
                    <a:lnTo>
                      <a:pt x="367" y="417"/>
                    </a:lnTo>
                    <a:lnTo>
                      <a:pt x="384" y="404"/>
                    </a:lnTo>
                    <a:lnTo>
                      <a:pt x="387" y="393"/>
                    </a:lnTo>
                    <a:lnTo>
                      <a:pt x="400" y="393"/>
                    </a:lnTo>
                    <a:lnTo>
                      <a:pt x="404" y="398"/>
                    </a:lnTo>
                    <a:lnTo>
                      <a:pt x="407" y="402"/>
                    </a:lnTo>
                    <a:lnTo>
                      <a:pt x="411" y="408"/>
                    </a:lnTo>
                    <a:lnTo>
                      <a:pt x="415" y="413"/>
                    </a:lnTo>
                    <a:lnTo>
                      <a:pt x="416" y="420"/>
                    </a:lnTo>
                    <a:lnTo>
                      <a:pt x="427" y="420"/>
                    </a:lnTo>
                    <a:lnTo>
                      <a:pt x="436" y="484"/>
                    </a:lnTo>
                    <a:lnTo>
                      <a:pt x="433" y="484"/>
                    </a:lnTo>
                    <a:lnTo>
                      <a:pt x="431" y="489"/>
                    </a:lnTo>
                    <a:lnTo>
                      <a:pt x="431" y="493"/>
                    </a:lnTo>
                    <a:lnTo>
                      <a:pt x="433" y="498"/>
                    </a:lnTo>
                    <a:lnTo>
                      <a:pt x="433" y="502"/>
                    </a:lnTo>
                    <a:lnTo>
                      <a:pt x="431" y="506"/>
                    </a:lnTo>
                    <a:lnTo>
                      <a:pt x="427" y="508"/>
                    </a:lnTo>
                    <a:lnTo>
                      <a:pt x="427" y="513"/>
                    </a:lnTo>
                    <a:lnTo>
                      <a:pt x="440" y="517"/>
                    </a:lnTo>
                    <a:lnTo>
                      <a:pt x="440" y="548"/>
                    </a:lnTo>
                    <a:lnTo>
                      <a:pt x="453" y="548"/>
                    </a:lnTo>
                    <a:lnTo>
                      <a:pt x="453" y="551"/>
                    </a:lnTo>
                    <a:lnTo>
                      <a:pt x="456" y="551"/>
                    </a:lnTo>
                    <a:lnTo>
                      <a:pt x="456" y="564"/>
                    </a:lnTo>
                    <a:lnTo>
                      <a:pt x="487" y="568"/>
                    </a:lnTo>
                    <a:lnTo>
                      <a:pt x="487" y="577"/>
                    </a:lnTo>
                    <a:lnTo>
                      <a:pt x="496" y="571"/>
                    </a:lnTo>
                    <a:lnTo>
                      <a:pt x="507" y="569"/>
                    </a:lnTo>
                    <a:lnTo>
                      <a:pt x="520" y="568"/>
                    </a:lnTo>
                    <a:lnTo>
                      <a:pt x="520" y="548"/>
                    </a:lnTo>
                    <a:lnTo>
                      <a:pt x="533" y="544"/>
                    </a:lnTo>
                    <a:lnTo>
                      <a:pt x="533" y="540"/>
                    </a:lnTo>
                    <a:lnTo>
                      <a:pt x="536" y="538"/>
                    </a:lnTo>
                    <a:lnTo>
                      <a:pt x="540" y="538"/>
                    </a:lnTo>
                    <a:lnTo>
                      <a:pt x="542" y="538"/>
                    </a:lnTo>
                    <a:lnTo>
                      <a:pt x="544" y="537"/>
                    </a:lnTo>
                    <a:lnTo>
                      <a:pt x="547" y="537"/>
                    </a:lnTo>
                    <a:lnTo>
                      <a:pt x="549" y="535"/>
                    </a:lnTo>
                    <a:lnTo>
                      <a:pt x="553" y="533"/>
                    </a:lnTo>
                    <a:lnTo>
                      <a:pt x="549" y="529"/>
                    </a:lnTo>
                    <a:lnTo>
                      <a:pt x="545" y="526"/>
                    </a:lnTo>
                    <a:lnTo>
                      <a:pt x="544" y="524"/>
                    </a:lnTo>
                    <a:lnTo>
                      <a:pt x="540" y="520"/>
                    </a:lnTo>
                    <a:lnTo>
                      <a:pt x="540" y="524"/>
                    </a:lnTo>
                    <a:lnTo>
                      <a:pt x="533" y="529"/>
                    </a:lnTo>
                    <a:lnTo>
                      <a:pt x="527" y="535"/>
                    </a:lnTo>
                    <a:lnTo>
                      <a:pt x="520" y="538"/>
                    </a:lnTo>
                    <a:lnTo>
                      <a:pt x="507" y="540"/>
                    </a:lnTo>
                    <a:lnTo>
                      <a:pt x="504" y="531"/>
                    </a:lnTo>
                    <a:lnTo>
                      <a:pt x="500" y="520"/>
                    </a:lnTo>
                    <a:lnTo>
                      <a:pt x="500" y="504"/>
                    </a:lnTo>
                    <a:lnTo>
                      <a:pt x="487" y="504"/>
                    </a:lnTo>
                    <a:lnTo>
                      <a:pt x="493" y="444"/>
                    </a:lnTo>
                    <a:lnTo>
                      <a:pt x="505" y="446"/>
                    </a:lnTo>
                    <a:lnTo>
                      <a:pt x="515" y="451"/>
                    </a:lnTo>
                    <a:lnTo>
                      <a:pt x="524" y="457"/>
                    </a:lnTo>
                    <a:lnTo>
                      <a:pt x="516" y="444"/>
                    </a:lnTo>
                    <a:lnTo>
                      <a:pt x="509" y="431"/>
                    </a:lnTo>
                    <a:lnTo>
                      <a:pt x="504" y="418"/>
                    </a:lnTo>
                    <a:lnTo>
                      <a:pt x="500" y="400"/>
                    </a:lnTo>
                    <a:lnTo>
                      <a:pt x="504" y="398"/>
                    </a:lnTo>
                    <a:lnTo>
                      <a:pt x="507" y="397"/>
                    </a:lnTo>
                    <a:lnTo>
                      <a:pt x="509" y="395"/>
                    </a:lnTo>
                    <a:lnTo>
                      <a:pt x="513" y="393"/>
                    </a:lnTo>
                    <a:lnTo>
                      <a:pt x="516" y="393"/>
                    </a:lnTo>
                    <a:lnTo>
                      <a:pt x="524" y="393"/>
                    </a:lnTo>
                    <a:lnTo>
                      <a:pt x="524" y="397"/>
                    </a:lnTo>
                    <a:lnTo>
                      <a:pt x="527" y="397"/>
                    </a:lnTo>
                    <a:lnTo>
                      <a:pt x="525" y="393"/>
                    </a:lnTo>
                    <a:lnTo>
                      <a:pt x="524" y="391"/>
                    </a:lnTo>
                    <a:lnTo>
                      <a:pt x="522" y="389"/>
                    </a:lnTo>
                    <a:lnTo>
                      <a:pt x="520" y="389"/>
                    </a:lnTo>
                    <a:lnTo>
                      <a:pt x="520" y="389"/>
                    </a:lnTo>
                    <a:lnTo>
                      <a:pt x="518" y="389"/>
                    </a:lnTo>
                    <a:lnTo>
                      <a:pt x="515" y="389"/>
                    </a:lnTo>
                    <a:lnTo>
                      <a:pt x="513" y="388"/>
                    </a:lnTo>
                    <a:lnTo>
                      <a:pt x="513" y="384"/>
                    </a:lnTo>
                    <a:lnTo>
                      <a:pt x="500" y="377"/>
                    </a:lnTo>
                    <a:lnTo>
                      <a:pt x="500" y="333"/>
                    </a:lnTo>
                    <a:lnTo>
                      <a:pt x="515" y="329"/>
                    </a:lnTo>
                    <a:lnTo>
                      <a:pt x="533" y="328"/>
                    </a:lnTo>
                    <a:lnTo>
                      <a:pt x="536" y="357"/>
                    </a:lnTo>
                    <a:lnTo>
                      <a:pt x="547" y="364"/>
                    </a:lnTo>
                    <a:lnTo>
                      <a:pt x="542" y="348"/>
                    </a:lnTo>
                    <a:lnTo>
                      <a:pt x="538" y="329"/>
                    </a:lnTo>
                    <a:lnTo>
                      <a:pt x="536" y="308"/>
                    </a:lnTo>
                    <a:lnTo>
                      <a:pt x="553" y="308"/>
                    </a:lnTo>
                    <a:lnTo>
                      <a:pt x="556" y="315"/>
                    </a:lnTo>
                    <a:lnTo>
                      <a:pt x="562" y="320"/>
                    </a:lnTo>
                    <a:lnTo>
                      <a:pt x="567" y="326"/>
                    </a:lnTo>
                    <a:lnTo>
                      <a:pt x="576" y="328"/>
                    </a:lnTo>
                    <a:lnTo>
                      <a:pt x="578" y="322"/>
                    </a:lnTo>
                    <a:lnTo>
                      <a:pt x="582" y="318"/>
                    </a:lnTo>
                    <a:lnTo>
                      <a:pt x="585" y="315"/>
                    </a:lnTo>
                    <a:lnTo>
                      <a:pt x="589" y="313"/>
                    </a:lnTo>
                    <a:lnTo>
                      <a:pt x="593" y="315"/>
                    </a:lnTo>
                    <a:lnTo>
                      <a:pt x="600" y="317"/>
                    </a:lnTo>
                    <a:lnTo>
                      <a:pt x="600" y="308"/>
                    </a:lnTo>
                    <a:lnTo>
                      <a:pt x="627" y="308"/>
                    </a:lnTo>
                    <a:lnTo>
                      <a:pt x="633" y="297"/>
                    </a:lnTo>
                    <a:lnTo>
                      <a:pt x="620" y="297"/>
                    </a:lnTo>
                    <a:lnTo>
                      <a:pt x="616" y="288"/>
                    </a:lnTo>
                    <a:lnTo>
                      <a:pt x="607" y="288"/>
                    </a:lnTo>
                    <a:lnTo>
                      <a:pt x="604" y="280"/>
                    </a:lnTo>
                    <a:lnTo>
                      <a:pt x="600" y="280"/>
                    </a:lnTo>
                    <a:lnTo>
                      <a:pt x="596" y="268"/>
                    </a:lnTo>
                    <a:lnTo>
                      <a:pt x="584" y="268"/>
                    </a:lnTo>
                    <a:lnTo>
                      <a:pt x="582" y="262"/>
                    </a:lnTo>
                    <a:lnTo>
                      <a:pt x="580" y="257"/>
                    </a:lnTo>
                    <a:lnTo>
                      <a:pt x="578" y="253"/>
                    </a:lnTo>
                    <a:lnTo>
                      <a:pt x="576" y="248"/>
                    </a:lnTo>
                    <a:lnTo>
                      <a:pt x="576" y="240"/>
                    </a:lnTo>
                    <a:lnTo>
                      <a:pt x="580" y="238"/>
                    </a:lnTo>
                    <a:lnTo>
                      <a:pt x="584" y="238"/>
                    </a:lnTo>
                    <a:lnTo>
                      <a:pt x="587" y="237"/>
                    </a:lnTo>
                    <a:lnTo>
                      <a:pt x="593" y="237"/>
                    </a:lnTo>
                    <a:lnTo>
                      <a:pt x="596" y="240"/>
                    </a:lnTo>
                    <a:lnTo>
                      <a:pt x="600" y="242"/>
                    </a:lnTo>
                    <a:lnTo>
                      <a:pt x="605" y="244"/>
                    </a:lnTo>
                    <a:lnTo>
                      <a:pt x="613" y="244"/>
                    </a:lnTo>
                    <a:lnTo>
                      <a:pt x="615" y="237"/>
                    </a:lnTo>
                    <a:lnTo>
                      <a:pt x="616" y="228"/>
                    </a:lnTo>
                    <a:lnTo>
                      <a:pt x="616" y="217"/>
                    </a:lnTo>
                    <a:lnTo>
                      <a:pt x="602" y="208"/>
                    </a:lnTo>
                    <a:lnTo>
                      <a:pt x="593" y="191"/>
                    </a:lnTo>
                    <a:lnTo>
                      <a:pt x="587" y="173"/>
                    </a:lnTo>
                    <a:lnTo>
                      <a:pt x="591" y="171"/>
                    </a:lnTo>
                    <a:lnTo>
                      <a:pt x="595" y="169"/>
                    </a:lnTo>
                    <a:lnTo>
                      <a:pt x="598" y="169"/>
                    </a:lnTo>
                    <a:lnTo>
                      <a:pt x="604" y="168"/>
                    </a:lnTo>
                    <a:lnTo>
                      <a:pt x="607" y="171"/>
                    </a:lnTo>
                    <a:lnTo>
                      <a:pt x="607" y="171"/>
                    </a:lnTo>
                    <a:lnTo>
                      <a:pt x="609" y="171"/>
                    </a:lnTo>
                    <a:lnTo>
                      <a:pt x="609" y="171"/>
                    </a:lnTo>
                    <a:lnTo>
                      <a:pt x="611" y="171"/>
                    </a:lnTo>
                    <a:lnTo>
                      <a:pt x="613" y="171"/>
                    </a:lnTo>
                    <a:lnTo>
                      <a:pt x="616" y="173"/>
                    </a:lnTo>
                    <a:lnTo>
                      <a:pt x="616" y="177"/>
                    </a:lnTo>
                    <a:lnTo>
                      <a:pt x="656" y="173"/>
                    </a:lnTo>
                    <a:lnTo>
                      <a:pt x="656" y="168"/>
                    </a:lnTo>
                    <a:lnTo>
                      <a:pt x="647" y="168"/>
                    </a:lnTo>
                    <a:lnTo>
                      <a:pt x="644" y="149"/>
                    </a:lnTo>
                    <a:lnTo>
                      <a:pt x="642" y="131"/>
                    </a:lnTo>
                    <a:lnTo>
                      <a:pt x="640" y="108"/>
                    </a:lnTo>
                    <a:lnTo>
                      <a:pt x="653" y="108"/>
                    </a:lnTo>
                    <a:lnTo>
                      <a:pt x="653" y="102"/>
                    </a:lnTo>
                    <a:lnTo>
                      <a:pt x="655" y="98"/>
                    </a:lnTo>
                    <a:lnTo>
                      <a:pt x="655" y="97"/>
                    </a:lnTo>
                    <a:lnTo>
                      <a:pt x="656" y="95"/>
                    </a:lnTo>
                    <a:lnTo>
                      <a:pt x="658" y="93"/>
                    </a:lnTo>
                    <a:lnTo>
                      <a:pt x="658" y="91"/>
                    </a:lnTo>
                    <a:lnTo>
                      <a:pt x="660" y="88"/>
                    </a:lnTo>
                    <a:lnTo>
                      <a:pt x="656" y="88"/>
                    </a:lnTo>
                    <a:lnTo>
                      <a:pt x="653" y="84"/>
                    </a:lnTo>
                    <a:lnTo>
                      <a:pt x="651" y="80"/>
                    </a:lnTo>
                    <a:lnTo>
                      <a:pt x="651" y="78"/>
                    </a:lnTo>
                    <a:lnTo>
                      <a:pt x="649" y="77"/>
                    </a:lnTo>
                    <a:lnTo>
                      <a:pt x="649" y="73"/>
                    </a:lnTo>
                    <a:lnTo>
                      <a:pt x="649" y="68"/>
                    </a:lnTo>
                    <a:lnTo>
                      <a:pt x="647" y="60"/>
                    </a:lnTo>
                    <a:lnTo>
                      <a:pt x="658" y="49"/>
                    </a:lnTo>
                    <a:lnTo>
                      <a:pt x="669" y="35"/>
                    </a:lnTo>
                    <a:lnTo>
                      <a:pt x="676" y="20"/>
                    </a:lnTo>
                    <a:lnTo>
                      <a:pt x="716" y="28"/>
                    </a:lnTo>
                    <a:lnTo>
                      <a:pt x="716" y="40"/>
                    </a:lnTo>
                    <a:lnTo>
                      <a:pt x="740" y="40"/>
                    </a:lnTo>
                    <a:lnTo>
                      <a:pt x="740" y="44"/>
                    </a:lnTo>
                    <a:lnTo>
                      <a:pt x="747" y="48"/>
                    </a:lnTo>
                    <a:lnTo>
                      <a:pt x="753" y="60"/>
                    </a:lnTo>
                    <a:lnTo>
                      <a:pt x="760" y="60"/>
                    </a:lnTo>
                    <a:lnTo>
                      <a:pt x="760" y="40"/>
                    </a:lnTo>
                    <a:lnTo>
                      <a:pt x="793" y="40"/>
                    </a:lnTo>
                    <a:lnTo>
                      <a:pt x="795" y="46"/>
                    </a:lnTo>
                    <a:lnTo>
                      <a:pt x="798" y="53"/>
                    </a:lnTo>
                    <a:lnTo>
                      <a:pt x="804" y="58"/>
                    </a:lnTo>
                    <a:lnTo>
                      <a:pt x="807" y="64"/>
                    </a:lnTo>
                    <a:lnTo>
                      <a:pt x="816" y="53"/>
                    </a:lnTo>
                    <a:lnTo>
                      <a:pt x="844" y="57"/>
                    </a:lnTo>
                    <a:lnTo>
                      <a:pt x="844" y="53"/>
                    </a:lnTo>
                    <a:lnTo>
                      <a:pt x="853" y="53"/>
                    </a:lnTo>
                    <a:lnTo>
                      <a:pt x="853" y="48"/>
                    </a:lnTo>
                    <a:lnTo>
                      <a:pt x="876" y="48"/>
                    </a:lnTo>
                    <a:lnTo>
                      <a:pt x="876" y="37"/>
                    </a:lnTo>
                    <a:lnTo>
                      <a:pt x="896" y="37"/>
                    </a:lnTo>
                    <a:lnTo>
                      <a:pt x="896" y="40"/>
                    </a:lnTo>
                    <a:lnTo>
                      <a:pt x="927" y="48"/>
                    </a:lnTo>
                    <a:lnTo>
                      <a:pt x="927" y="44"/>
                    </a:lnTo>
                    <a:lnTo>
                      <a:pt x="940" y="44"/>
                    </a:lnTo>
                    <a:lnTo>
                      <a:pt x="953" y="24"/>
                    </a:lnTo>
                    <a:lnTo>
                      <a:pt x="969" y="18"/>
                    </a:lnTo>
                    <a:lnTo>
                      <a:pt x="989" y="20"/>
                    </a:lnTo>
                    <a:lnTo>
                      <a:pt x="1007" y="24"/>
                    </a:lnTo>
                    <a:lnTo>
                      <a:pt x="1024" y="28"/>
                    </a:lnTo>
                    <a:lnTo>
                      <a:pt x="1024" y="24"/>
                    </a:lnTo>
                    <a:lnTo>
                      <a:pt x="1020" y="20"/>
                    </a:lnTo>
                    <a:lnTo>
                      <a:pt x="1018" y="15"/>
                    </a:lnTo>
                    <a:lnTo>
                      <a:pt x="1016" y="9"/>
                    </a:lnTo>
                    <a:lnTo>
                      <a:pt x="1016" y="0"/>
                    </a:lnTo>
                    <a:close/>
                  </a:path>
                </a:pathLst>
              </a:custGeom>
              <a:grpFill/>
              <a:ln w="3175"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xmlns="" id="{D8C21CB9-E3FD-4F48-801B-CF3B5AE00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38925" y="-395288"/>
                <a:ext cx="895350" cy="1417638"/>
              </a:xfrm>
              <a:custGeom>
                <a:avLst/>
                <a:gdLst>
                  <a:gd name="T0" fmla="*/ 108 w 564"/>
                  <a:gd name="T1" fmla="*/ 876 h 893"/>
                  <a:gd name="T2" fmla="*/ 8 w 564"/>
                  <a:gd name="T3" fmla="*/ 809 h 893"/>
                  <a:gd name="T4" fmla="*/ 26 w 564"/>
                  <a:gd name="T5" fmla="*/ 814 h 893"/>
                  <a:gd name="T6" fmla="*/ 37 w 564"/>
                  <a:gd name="T7" fmla="*/ 824 h 893"/>
                  <a:gd name="T8" fmla="*/ 44 w 564"/>
                  <a:gd name="T9" fmla="*/ 865 h 893"/>
                  <a:gd name="T10" fmla="*/ 31 w 564"/>
                  <a:gd name="T11" fmla="*/ 876 h 893"/>
                  <a:gd name="T12" fmla="*/ 0 w 564"/>
                  <a:gd name="T13" fmla="*/ 824 h 893"/>
                  <a:gd name="T14" fmla="*/ 37 w 564"/>
                  <a:gd name="T15" fmla="*/ 780 h 893"/>
                  <a:gd name="T16" fmla="*/ 40 w 564"/>
                  <a:gd name="T17" fmla="*/ 784 h 893"/>
                  <a:gd name="T18" fmla="*/ 100 w 564"/>
                  <a:gd name="T19" fmla="*/ 704 h 893"/>
                  <a:gd name="T20" fmla="*/ 89 w 564"/>
                  <a:gd name="T21" fmla="*/ 753 h 893"/>
                  <a:gd name="T22" fmla="*/ 75 w 564"/>
                  <a:gd name="T23" fmla="*/ 780 h 893"/>
                  <a:gd name="T24" fmla="*/ 100 w 564"/>
                  <a:gd name="T25" fmla="*/ 782 h 893"/>
                  <a:gd name="T26" fmla="*/ 133 w 564"/>
                  <a:gd name="T27" fmla="*/ 820 h 893"/>
                  <a:gd name="T28" fmla="*/ 120 w 564"/>
                  <a:gd name="T29" fmla="*/ 836 h 893"/>
                  <a:gd name="T30" fmla="*/ 93 w 564"/>
                  <a:gd name="T31" fmla="*/ 814 h 893"/>
                  <a:gd name="T32" fmla="*/ 40 w 564"/>
                  <a:gd name="T33" fmla="*/ 820 h 893"/>
                  <a:gd name="T34" fmla="*/ 22 w 564"/>
                  <a:gd name="T35" fmla="*/ 805 h 893"/>
                  <a:gd name="T36" fmla="*/ 11 w 564"/>
                  <a:gd name="T37" fmla="*/ 793 h 893"/>
                  <a:gd name="T38" fmla="*/ 11 w 564"/>
                  <a:gd name="T39" fmla="*/ 733 h 893"/>
                  <a:gd name="T40" fmla="*/ 57 w 564"/>
                  <a:gd name="T41" fmla="*/ 716 h 893"/>
                  <a:gd name="T42" fmla="*/ 68 w 564"/>
                  <a:gd name="T43" fmla="*/ 727 h 893"/>
                  <a:gd name="T44" fmla="*/ 448 w 564"/>
                  <a:gd name="T45" fmla="*/ 114 h 893"/>
                  <a:gd name="T46" fmla="*/ 446 w 564"/>
                  <a:gd name="T47" fmla="*/ 164 h 893"/>
                  <a:gd name="T48" fmla="*/ 457 w 564"/>
                  <a:gd name="T49" fmla="*/ 153 h 893"/>
                  <a:gd name="T50" fmla="*/ 477 w 564"/>
                  <a:gd name="T51" fmla="*/ 184 h 893"/>
                  <a:gd name="T52" fmla="*/ 499 w 564"/>
                  <a:gd name="T53" fmla="*/ 194 h 893"/>
                  <a:gd name="T54" fmla="*/ 504 w 564"/>
                  <a:gd name="T55" fmla="*/ 202 h 893"/>
                  <a:gd name="T56" fmla="*/ 493 w 564"/>
                  <a:gd name="T57" fmla="*/ 225 h 893"/>
                  <a:gd name="T58" fmla="*/ 477 w 564"/>
                  <a:gd name="T59" fmla="*/ 260 h 893"/>
                  <a:gd name="T60" fmla="*/ 488 w 564"/>
                  <a:gd name="T61" fmla="*/ 291 h 893"/>
                  <a:gd name="T62" fmla="*/ 471 w 564"/>
                  <a:gd name="T63" fmla="*/ 316 h 893"/>
                  <a:gd name="T64" fmla="*/ 457 w 564"/>
                  <a:gd name="T65" fmla="*/ 409 h 893"/>
                  <a:gd name="T66" fmla="*/ 440 w 564"/>
                  <a:gd name="T67" fmla="*/ 405 h 893"/>
                  <a:gd name="T68" fmla="*/ 442 w 564"/>
                  <a:gd name="T69" fmla="*/ 376 h 893"/>
                  <a:gd name="T70" fmla="*/ 451 w 564"/>
                  <a:gd name="T71" fmla="*/ 273 h 893"/>
                  <a:gd name="T72" fmla="*/ 408 w 564"/>
                  <a:gd name="T73" fmla="*/ 287 h 893"/>
                  <a:gd name="T74" fmla="*/ 368 w 564"/>
                  <a:gd name="T75" fmla="*/ 256 h 893"/>
                  <a:gd name="T76" fmla="*/ 417 w 564"/>
                  <a:gd name="T77" fmla="*/ 231 h 893"/>
                  <a:gd name="T78" fmla="*/ 437 w 564"/>
                  <a:gd name="T79" fmla="*/ 224 h 893"/>
                  <a:gd name="T80" fmla="*/ 451 w 564"/>
                  <a:gd name="T81" fmla="*/ 204 h 893"/>
                  <a:gd name="T82" fmla="*/ 440 w 564"/>
                  <a:gd name="T83" fmla="*/ 194 h 893"/>
                  <a:gd name="T84" fmla="*/ 417 w 564"/>
                  <a:gd name="T85" fmla="*/ 156 h 893"/>
                  <a:gd name="T86" fmla="*/ 420 w 564"/>
                  <a:gd name="T87" fmla="*/ 105 h 893"/>
                  <a:gd name="T88" fmla="*/ 560 w 564"/>
                  <a:gd name="T89" fmla="*/ 36 h 893"/>
                  <a:gd name="T90" fmla="*/ 520 w 564"/>
                  <a:gd name="T91" fmla="*/ 64 h 893"/>
                  <a:gd name="T92" fmla="*/ 509 w 564"/>
                  <a:gd name="T93" fmla="*/ 100 h 893"/>
                  <a:gd name="T94" fmla="*/ 517 w 564"/>
                  <a:gd name="T95" fmla="*/ 113 h 893"/>
                  <a:gd name="T96" fmla="*/ 484 w 564"/>
                  <a:gd name="T97" fmla="*/ 147 h 893"/>
                  <a:gd name="T98" fmla="*/ 477 w 564"/>
                  <a:gd name="T99" fmla="*/ 133 h 893"/>
                  <a:gd name="T100" fmla="*/ 484 w 564"/>
                  <a:gd name="T101" fmla="*/ 87 h 893"/>
                  <a:gd name="T102" fmla="*/ 524 w 564"/>
                  <a:gd name="T103" fmla="*/ 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4" h="893">
                    <a:moveTo>
                      <a:pt x="88" y="853"/>
                    </a:moveTo>
                    <a:lnTo>
                      <a:pt x="111" y="853"/>
                    </a:lnTo>
                    <a:lnTo>
                      <a:pt x="111" y="873"/>
                    </a:lnTo>
                    <a:lnTo>
                      <a:pt x="108" y="873"/>
                    </a:lnTo>
                    <a:lnTo>
                      <a:pt x="108" y="876"/>
                    </a:lnTo>
                    <a:lnTo>
                      <a:pt x="111" y="876"/>
                    </a:lnTo>
                    <a:lnTo>
                      <a:pt x="111" y="893"/>
                    </a:lnTo>
                    <a:lnTo>
                      <a:pt x="88" y="893"/>
                    </a:lnTo>
                    <a:lnTo>
                      <a:pt x="88" y="853"/>
                    </a:lnTo>
                    <a:close/>
                    <a:moveTo>
                      <a:pt x="8" y="809"/>
                    </a:moveTo>
                    <a:lnTo>
                      <a:pt x="20" y="809"/>
                    </a:lnTo>
                    <a:lnTo>
                      <a:pt x="22" y="811"/>
                    </a:lnTo>
                    <a:lnTo>
                      <a:pt x="24" y="813"/>
                    </a:lnTo>
                    <a:lnTo>
                      <a:pt x="26" y="814"/>
                    </a:lnTo>
                    <a:lnTo>
                      <a:pt x="26" y="814"/>
                    </a:lnTo>
                    <a:lnTo>
                      <a:pt x="28" y="814"/>
                    </a:lnTo>
                    <a:lnTo>
                      <a:pt x="28" y="814"/>
                    </a:lnTo>
                    <a:lnTo>
                      <a:pt x="29" y="814"/>
                    </a:lnTo>
                    <a:lnTo>
                      <a:pt x="31" y="816"/>
                    </a:lnTo>
                    <a:lnTo>
                      <a:pt x="37" y="824"/>
                    </a:lnTo>
                    <a:lnTo>
                      <a:pt x="44" y="829"/>
                    </a:lnTo>
                    <a:lnTo>
                      <a:pt x="48" y="838"/>
                    </a:lnTo>
                    <a:lnTo>
                      <a:pt x="48" y="851"/>
                    </a:lnTo>
                    <a:lnTo>
                      <a:pt x="48" y="864"/>
                    </a:lnTo>
                    <a:lnTo>
                      <a:pt x="44" y="865"/>
                    </a:lnTo>
                    <a:lnTo>
                      <a:pt x="42" y="867"/>
                    </a:lnTo>
                    <a:lnTo>
                      <a:pt x="40" y="869"/>
                    </a:lnTo>
                    <a:lnTo>
                      <a:pt x="37" y="871"/>
                    </a:lnTo>
                    <a:lnTo>
                      <a:pt x="31" y="873"/>
                    </a:lnTo>
                    <a:lnTo>
                      <a:pt x="31" y="876"/>
                    </a:lnTo>
                    <a:lnTo>
                      <a:pt x="20" y="876"/>
                    </a:lnTo>
                    <a:lnTo>
                      <a:pt x="15" y="865"/>
                    </a:lnTo>
                    <a:lnTo>
                      <a:pt x="6" y="853"/>
                    </a:lnTo>
                    <a:lnTo>
                      <a:pt x="0" y="840"/>
                    </a:lnTo>
                    <a:lnTo>
                      <a:pt x="0" y="824"/>
                    </a:lnTo>
                    <a:lnTo>
                      <a:pt x="4" y="824"/>
                    </a:lnTo>
                    <a:lnTo>
                      <a:pt x="4" y="813"/>
                    </a:lnTo>
                    <a:lnTo>
                      <a:pt x="8" y="813"/>
                    </a:lnTo>
                    <a:lnTo>
                      <a:pt x="8" y="809"/>
                    </a:lnTo>
                    <a:close/>
                    <a:moveTo>
                      <a:pt x="37" y="780"/>
                    </a:moveTo>
                    <a:lnTo>
                      <a:pt x="31" y="787"/>
                    </a:lnTo>
                    <a:lnTo>
                      <a:pt x="33" y="787"/>
                    </a:lnTo>
                    <a:lnTo>
                      <a:pt x="35" y="787"/>
                    </a:lnTo>
                    <a:lnTo>
                      <a:pt x="37" y="785"/>
                    </a:lnTo>
                    <a:lnTo>
                      <a:pt x="40" y="784"/>
                    </a:lnTo>
                    <a:lnTo>
                      <a:pt x="40" y="782"/>
                    </a:lnTo>
                    <a:lnTo>
                      <a:pt x="40" y="780"/>
                    </a:lnTo>
                    <a:lnTo>
                      <a:pt x="37" y="780"/>
                    </a:lnTo>
                    <a:close/>
                    <a:moveTo>
                      <a:pt x="64" y="700"/>
                    </a:moveTo>
                    <a:lnTo>
                      <a:pt x="100" y="704"/>
                    </a:lnTo>
                    <a:lnTo>
                      <a:pt x="100" y="733"/>
                    </a:lnTo>
                    <a:lnTo>
                      <a:pt x="77" y="733"/>
                    </a:lnTo>
                    <a:lnTo>
                      <a:pt x="77" y="736"/>
                    </a:lnTo>
                    <a:lnTo>
                      <a:pt x="86" y="744"/>
                    </a:lnTo>
                    <a:lnTo>
                      <a:pt x="89" y="753"/>
                    </a:lnTo>
                    <a:lnTo>
                      <a:pt x="91" y="767"/>
                    </a:lnTo>
                    <a:lnTo>
                      <a:pt x="80" y="767"/>
                    </a:lnTo>
                    <a:lnTo>
                      <a:pt x="80" y="773"/>
                    </a:lnTo>
                    <a:lnTo>
                      <a:pt x="77" y="776"/>
                    </a:lnTo>
                    <a:lnTo>
                      <a:pt x="75" y="780"/>
                    </a:lnTo>
                    <a:lnTo>
                      <a:pt x="71" y="784"/>
                    </a:lnTo>
                    <a:lnTo>
                      <a:pt x="77" y="784"/>
                    </a:lnTo>
                    <a:lnTo>
                      <a:pt x="84" y="778"/>
                    </a:lnTo>
                    <a:lnTo>
                      <a:pt x="91" y="778"/>
                    </a:lnTo>
                    <a:lnTo>
                      <a:pt x="100" y="782"/>
                    </a:lnTo>
                    <a:lnTo>
                      <a:pt x="111" y="784"/>
                    </a:lnTo>
                    <a:lnTo>
                      <a:pt x="111" y="800"/>
                    </a:lnTo>
                    <a:lnTo>
                      <a:pt x="124" y="800"/>
                    </a:lnTo>
                    <a:lnTo>
                      <a:pt x="129" y="809"/>
                    </a:lnTo>
                    <a:lnTo>
                      <a:pt x="133" y="820"/>
                    </a:lnTo>
                    <a:lnTo>
                      <a:pt x="137" y="833"/>
                    </a:lnTo>
                    <a:lnTo>
                      <a:pt x="133" y="834"/>
                    </a:lnTo>
                    <a:lnTo>
                      <a:pt x="129" y="834"/>
                    </a:lnTo>
                    <a:lnTo>
                      <a:pt x="126" y="836"/>
                    </a:lnTo>
                    <a:lnTo>
                      <a:pt x="120" y="836"/>
                    </a:lnTo>
                    <a:lnTo>
                      <a:pt x="120" y="833"/>
                    </a:lnTo>
                    <a:lnTo>
                      <a:pt x="100" y="829"/>
                    </a:lnTo>
                    <a:lnTo>
                      <a:pt x="100" y="820"/>
                    </a:lnTo>
                    <a:lnTo>
                      <a:pt x="97" y="818"/>
                    </a:lnTo>
                    <a:lnTo>
                      <a:pt x="93" y="814"/>
                    </a:lnTo>
                    <a:lnTo>
                      <a:pt x="91" y="811"/>
                    </a:lnTo>
                    <a:lnTo>
                      <a:pt x="88" y="809"/>
                    </a:lnTo>
                    <a:lnTo>
                      <a:pt x="77" y="816"/>
                    </a:lnTo>
                    <a:lnTo>
                      <a:pt x="60" y="820"/>
                    </a:lnTo>
                    <a:lnTo>
                      <a:pt x="40" y="820"/>
                    </a:lnTo>
                    <a:lnTo>
                      <a:pt x="37" y="800"/>
                    </a:lnTo>
                    <a:lnTo>
                      <a:pt x="31" y="800"/>
                    </a:lnTo>
                    <a:lnTo>
                      <a:pt x="31" y="804"/>
                    </a:lnTo>
                    <a:lnTo>
                      <a:pt x="28" y="805"/>
                    </a:lnTo>
                    <a:lnTo>
                      <a:pt x="22" y="805"/>
                    </a:lnTo>
                    <a:lnTo>
                      <a:pt x="19" y="805"/>
                    </a:lnTo>
                    <a:lnTo>
                      <a:pt x="17" y="802"/>
                    </a:lnTo>
                    <a:lnTo>
                      <a:pt x="15" y="798"/>
                    </a:lnTo>
                    <a:lnTo>
                      <a:pt x="13" y="796"/>
                    </a:lnTo>
                    <a:lnTo>
                      <a:pt x="11" y="793"/>
                    </a:lnTo>
                    <a:lnTo>
                      <a:pt x="8" y="784"/>
                    </a:lnTo>
                    <a:lnTo>
                      <a:pt x="8" y="771"/>
                    </a:lnTo>
                    <a:lnTo>
                      <a:pt x="9" y="758"/>
                    </a:lnTo>
                    <a:lnTo>
                      <a:pt x="11" y="744"/>
                    </a:lnTo>
                    <a:lnTo>
                      <a:pt x="11" y="733"/>
                    </a:lnTo>
                    <a:lnTo>
                      <a:pt x="20" y="727"/>
                    </a:lnTo>
                    <a:lnTo>
                      <a:pt x="31" y="720"/>
                    </a:lnTo>
                    <a:lnTo>
                      <a:pt x="44" y="714"/>
                    </a:lnTo>
                    <a:lnTo>
                      <a:pt x="57" y="716"/>
                    </a:lnTo>
                    <a:lnTo>
                      <a:pt x="57" y="716"/>
                    </a:lnTo>
                    <a:lnTo>
                      <a:pt x="59" y="718"/>
                    </a:lnTo>
                    <a:lnTo>
                      <a:pt x="60" y="722"/>
                    </a:lnTo>
                    <a:lnTo>
                      <a:pt x="64" y="724"/>
                    </a:lnTo>
                    <a:lnTo>
                      <a:pt x="66" y="727"/>
                    </a:lnTo>
                    <a:lnTo>
                      <a:pt x="68" y="727"/>
                    </a:lnTo>
                    <a:lnTo>
                      <a:pt x="68" y="720"/>
                    </a:lnTo>
                    <a:lnTo>
                      <a:pt x="64" y="720"/>
                    </a:lnTo>
                    <a:lnTo>
                      <a:pt x="64" y="700"/>
                    </a:lnTo>
                    <a:close/>
                    <a:moveTo>
                      <a:pt x="444" y="96"/>
                    </a:moveTo>
                    <a:lnTo>
                      <a:pt x="448" y="114"/>
                    </a:lnTo>
                    <a:lnTo>
                      <a:pt x="448" y="138"/>
                    </a:lnTo>
                    <a:lnTo>
                      <a:pt x="448" y="160"/>
                    </a:lnTo>
                    <a:lnTo>
                      <a:pt x="446" y="162"/>
                    </a:lnTo>
                    <a:lnTo>
                      <a:pt x="446" y="162"/>
                    </a:lnTo>
                    <a:lnTo>
                      <a:pt x="446" y="164"/>
                    </a:lnTo>
                    <a:lnTo>
                      <a:pt x="446" y="164"/>
                    </a:lnTo>
                    <a:lnTo>
                      <a:pt x="444" y="165"/>
                    </a:lnTo>
                    <a:lnTo>
                      <a:pt x="444" y="167"/>
                    </a:lnTo>
                    <a:lnTo>
                      <a:pt x="457" y="167"/>
                    </a:lnTo>
                    <a:lnTo>
                      <a:pt x="457" y="153"/>
                    </a:lnTo>
                    <a:lnTo>
                      <a:pt x="460" y="151"/>
                    </a:lnTo>
                    <a:lnTo>
                      <a:pt x="464" y="149"/>
                    </a:lnTo>
                    <a:lnTo>
                      <a:pt x="469" y="149"/>
                    </a:lnTo>
                    <a:lnTo>
                      <a:pt x="477" y="147"/>
                    </a:lnTo>
                    <a:lnTo>
                      <a:pt x="477" y="184"/>
                    </a:lnTo>
                    <a:lnTo>
                      <a:pt x="488" y="189"/>
                    </a:lnTo>
                    <a:lnTo>
                      <a:pt x="488" y="193"/>
                    </a:lnTo>
                    <a:lnTo>
                      <a:pt x="493" y="194"/>
                    </a:lnTo>
                    <a:lnTo>
                      <a:pt x="495" y="194"/>
                    </a:lnTo>
                    <a:lnTo>
                      <a:pt x="499" y="194"/>
                    </a:lnTo>
                    <a:lnTo>
                      <a:pt x="500" y="194"/>
                    </a:lnTo>
                    <a:lnTo>
                      <a:pt x="500" y="194"/>
                    </a:lnTo>
                    <a:lnTo>
                      <a:pt x="502" y="196"/>
                    </a:lnTo>
                    <a:lnTo>
                      <a:pt x="502" y="198"/>
                    </a:lnTo>
                    <a:lnTo>
                      <a:pt x="504" y="202"/>
                    </a:lnTo>
                    <a:lnTo>
                      <a:pt x="504" y="207"/>
                    </a:lnTo>
                    <a:lnTo>
                      <a:pt x="488" y="216"/>
                    </a:lnTo>
                    <a:lnTo>
                      <a:pt x="489" y="220"/>
                    </a:lnTo>
                    <a:lnTo>
                      <a:pt x="493" y="224"/>
                    </a:lnTo>
                    <a:lnTo>
                      <a:pt x="493" y="225"/>
                    </a:lnTo>
                    <a:lnTo>
                      <a:pt x="495" y="229"/>
                    </a:lnTo>
                    <a:lnTo>
                      <a:pt x="497" y="236"/>
                    </a:lnTo>
                    <a:lnTo>
                      <a:pt x="486" y="242"/>
                    </a:lnTo>
                    <a:lnTo>
                      <a:pt x="480" y="251"/>
                    </a:lnTo>
                    <a:lnTo>
                      <a:pt x="477" y="260"/>
                    </a:lnTo>
                    <a:lnTo>
                      <a:pt x="477" y="276"/>
                    </a:lnTo>
                    <a:lnTo>
                      <a:pt x="479" y="278"/>
                    </a:lnTo>
                    <a:lnTo>
                      <a:pt x="482" y="282"/>
                    </a:lnTo>
                    <a:lnTo>
                      <a:pt x="484" y="285"/>
                    </a:lnTo>
                    <a:lnTo>
                      <a:pt x="488" y="291"/>
                    </a:lnTo>
                    <a:lnTo>
                      <a:pt x="488" y="296"/>
                    </a:lnTo>
                    <a:lnTo>
                      <a:pt x="488" y="300"/>
                    </a:lnTo>
                    <a:lnTo>
                      <a:pt x="480" y="304"/>
                    </a:lnTo>
                    <a:lnTo>
                      <a:pt x="480" y="313"/>
                    </a:lnTo>
                    <a:lnTo>
                      <a:pt x="471" y="316"/>
                    </a:lnTo>
                    <a:lnTo>
                      <a:pt x="471" y="367"/>
                    </a:lnTo>
                    <a:lnTo>
                      <a:pt x="460" y="373"/>
                    </a:lnTo>
                    <a:lnTo>
                      <a:pt x="464" y="404"/>
                    </a:lnTo>
                    <a:lnTo>
                      <a:pt x="460" y="407"/>
                    </a:lnTo>
                    <a:lnTo>
                      <a:pt x="457" y="409"/>
                    </a:lnTo>
                    <a:lnTo>
                      <a:pt x="455" y="409"/>
                    </a:lnTo>
                    <a:lnTo>
                      <a:pt x="449" y="411"/>
                    </a:lnTo>
                    <a:lnTo>
                      <a:pt x="444" y="413"/>
                    </a:lnTo>
                    <a:lnTo>
                      <a:pt x="442" y="407"/>
                    </a:lnTo>
                    <a:lnTo>
                      <a:pt x="440" y="405"/>
                    </a:lnTo>
                    <a:lnTo>
                      <a:pt x="439" y="402"/>
                    </a:lnTo>
                    <a:lnTo>
                      <a:pt x="437" y="400"/>
                    </a:lnTo>
                    <a:lnTo>
                      <a:pt x="437" y="394"/>
                    </a:lnTo>
                    <a:lnTo>
                      <a:pt x="437" y="389"/>
                    </a:lnTo>
                    <a:lnTo>
                      <a:pt x="442" y="376"/>
                    </a:lnTo>
                    <a:lnTo>
                      <a:pt x="448" y="358"/>
                    </a:lnTo>
                    <a:lnTo>
                      <a:pt x="449" y="338"/>
                    </a:lnTo>
                    <a:lnTo>
                      <a:pt x="451" y="314"/>
                    </a:lnTo>
                    <a:lnTo>
                      <a:pt x="451" y="291"/>
                    </a:lnTo>
                    <a:lnTo>
                      <a:pt x="451" y="273"/>
                    </a:lnTo>
                    <a:lnTo>
                      <a:pt x="440" y="269"/>
                    </a:lnTo>
                    <a:lnTo>
                      <a:pt x="440" y="264"/>
                    </a:lnTo>
                    <a:lnTo>
                      <a:pt x="437" y="264"/>
                    </a:lnTo>
                    <a:lnTo>
                      <a:pt x="431" y="287"/>
                    </a:lnTo>
                    <a:lnTo>
                      <a:pt x="408" y="287"/>
                    </a:lnTo>
                    <a:lnTo>
                      <a:pt x="408" y="269"/>
                    </a:lnTo>
                    <a:lnTo>
                      <a:pt x="395" y="269"/>
                    </a:lnTo>
                    <a:lnTo>
                      <a:pt x="384" y="269"/>
                    </a:lnTo>
                    <a:lnTo>
                      <a:pt x="371" y="269"/>
                    </a:lnTo>
                    <a:lnTo>
                      <a:pt x="368" y="256"/>
                    </a:lnTo>
                    <a:lnTo>
                      <a:pt x="364" y="256"/>
                    </a:lnTo>
                    <a:lnTo>
                      <a:pt x="364" y="227"/>
                    </a:lnTo>
                    <a:lnTo>
                      <a:pt x="411" y="224"/>
                    </a:lnTo>
                    <a:lnTo>
                      <a:pt x="411" y="233"/>
                    </a:lnTo>
                    <a:lnTo>
                      <a:pt x="417" y="231"/>
                    </a:lnTo>
                    <a:lnTo>
                      <a:pt x="420" y="229"/>
                    </a:lnTo>
                    <a:lnTo>
                      <a:pt x="422" y="227"/>
                    </a:lnTo>
                    <a:lnTo>
                      <a:pt x="426" y="227"/>
                    </a:lnTo>
                    <a:lnTo>
                      <a:pt x="429" y="225"/>
                    </a:lnTo>
                    <a:lnTo>
                      <a:pt x="437" y="224"/>
                    </a:lnTo>
                    <a:lnTo>
                      <a:pt x="437" y="213"/>
                    </a:lnTo>
                    <a:lnTo>
                      <a:pt x="440" y="213"/>
                    </a:lnTo>
                    <a:lnTo>
                      <a:pt x="440" y="207"/>
                    </a:lnTo>
                    <a:lnTo>
                      <a:pt x="451" y="207"/>
                    </a:lnTo>
                    <a:lnTo>
                      <a:pt x="451" y="204"/>
                    </a:lnTo>
                    <a:lnTo>
                      <a:pt x="448" y="204"/>
                    </a:lnTo>
                    <a:lnTo>
                      <a:pt x="444" y="202"/>
                    </a:lnTo>
                    <a:lnTo>
                      <a:pt x="442" y="200"/>
                    </a:lnTo>
                    <a:lnTo>
                      <a:pt x="440" y="198"/>
                    </a:lnTo>
                    <a:lnTo>
                      <a:pt x="440" y="194"/>
                    </a:lnTo>
                    <a:lnTo>
                      <a:pt x="440" y="189"/>
                    </a:lnTo>
                    <a:lnTo>
                      <a:pt x="424" y="189"/>
                    </a:lnTo>
                    <a:lnTo>
                      <a:pt x="420" y="180"/>
                    </a:lnTo>
                    <a:lnTo>
                      <a:pt x="417" y="171"/>
                    </a:lnTo>
                    <a:lnTo>
                      <a:pt x="417" y="156"/>
                    </a:lnTo>
                    <a:lnTo>
                      <a:pt x="391" y="156"/>
                    </a:lnTo>
                    <a:lnTo>
                      <a:pt x="391" y="124"/>
                    </a:lnTo>
                    <a:lnTo>
                      <a:pt x="408" y="124"/>
                    </a:lnTo>
                    <a:lnTo>
                      <a:pt x="413" y="114"/>
                    </a:lnTo>
                    <a:lnTo>
                      <a:pt x="420" y="105"/>
                    </a:lnTo>
                    <a:lnTo>
                      <a:pt x="431" y="100"/>
                    </a:lnTo>
                    <a:lnTo>
                      <a:pt x="444" y="96"/>
                    </a:lnTo>
                    <a:close/>
                    <a:moveTo>
                      <a:pt x="564" y="0"/>
                    </a:moveTo>
                    <a:lnTo>
                      <a:pt x="562" y="20"/>
                    </a:lnTo>
                    <a:lnTo>
                      <a:pt x="560" y="36"/>
                    </a:lnTo>
                    <a:lnTo>
                      <a:pt x="551" y="36"/>
                    </a:lnTo>
                    <a:lnTo>
                      <a:pt x="551" y="73"/>
                    </a:lnTo>
                    <a:lnTo>
                      <a:pt x="539" y="71"/>
                    </a:lnTo>
                    <a:lnTo>
                      <a:pt x="529" y="69"/>
                    </a:lnTo>
                    <a:lnTo>
                      <a:pt x="520" y="64"/>
                    </a:lnTo>
                    <a:lnTo>
                      <a:pt x="520" y="87"/>
                    </a:lnTo>
                    <a:lnTo>
                      <a:pt x="511" y="87"/>
                    </a:lnTo>
                    <a:lnTo>
                      <a:pt x="511" y="93"/>
                    </a:lnTo>
                    <a:lnTo>
                      <a:pt x="511" y="96"/>
                    </a:lnTo>
                    <a:lnTo>
                      <a:pt x="509" y="100"/>
                    </a:lnTo>
                    <a:lnTo>
                      <a:pt x="508" y="104"/>
                    </a:lnTo>
                    <a:lnTo>
                      <a:pt x="508" y="104"/>
                    </a:lnTo>
                    <a:lnTo>
                      <a:pt x="511" y="104"/>
                    </a:lnTo>
                    <a:lnTo>
                      <a:pt x="511" y="113"/>
                    </a:lnTo>
                    <a:lnTo>
                      <a:pt x="517" y="113"/>
                    </a:lnTo>
                    <a:lnTo>
                      <a:pt x="517" y="125"/>
                    </a:lnTo>
                    <a:lnTo>
                      <a:pt x="513" y="136"/>
                    </a:lnTo>
                    <a:lnTo>
                      <a:pt x="508" y="144"/>
                    </a:lnTo>
                    <a:lnTo>
                      <a:pt x="508" y="147"/>
                    </a:lnTo>
                    <a:lnTo>
                      <a:pt x="484" y="147"/>
                    </a:lnTo>
                    <a:lnTo>
                      <a:pt x="482" y="144"/>
                    </a:lnTo>
                    <a:lnTo>
                      <a:pt x="480" y="140"/>
                    </a:lnTo>
                    <a:lnTo>
                      <a:pt x="479" y="138"/>
                    </a:lnTo>
                    <a:lnTo>
                      <a:pt x="477" y="136"/>
                    </a:lnTo>
                    <a:lnTo>
                      <a:pt x="477" y="133"/>
                    </a:lnTo>
                    <a:lnTo>
                      <a:pt x="477" y="127"/>
                    </a:lnTo>
                    <a:lnTo>
                      <a:pt x="477" y="120"/>
                    </a:lnTo>
                    <a:lnTo>
                      <a:pt x="471" y="120"/>
                    </a:lnTo>
                    <a:lnTo>
                      <a:pt x="471" y="87"/>
                    </a:lnTo>
                    <a:lnTo>
                      <a:pt x="484" y="87"/>
                    </a:lnTo>
                    <a:lnTo>
                      <a:pt x="488" y="44"/>
                    </a:lnTo>
                    <a:lnTo>
                      <a:pt x="517" y="44"/>
                    </a:lnTo>
                    <a:lnTo>
                      <a:pt x="517" y="60"/>
                    </a:lnTo>
                    <a:lnTo>
                      <a:pt x="520" y="60"/>
                    </a:lnTo>
                    <a:lnTo>
                      <a:pt x="524" y="36"/>
                    </a:lnTo>
                    <a:lnTo>
                      <a:pt x="528" y="36"/>
                    </a:lnTo>
                    <a:lnTo>
                      <a:pt x="528" y="4"/>
                    </a:lnTo>
                    <a:lnTo>
                      <a:pt x="564" y="0"/>
                    </a:lnTo>
                    <a:close/>
                  </a:path>
                </a:pathLst>
              </a:custGeom>
              <a:grpFill/>
              <a:ln w="3175"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xmlns="" id="{1F74345B-D760-4165-921B-E43BA5399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535" y="3121918"/>
              <a:ext cx="1524000" cy="2243138"/>
            </a:xfrm>
            <a:custGeom>
              <a:avLst/>
              <a:gdLst>
                <a:gd name="T0" fmla="*/ 636 w 960"/>
                <a:gd name="T1" fmla="*/ 106 h 1413"/>
                <a:gd name="T2" fmla="*/ 643 w 960"/>
                <a:gd name="T3" fmla="*/ 111 h 1413"/>
                <a:gd name="T4" fmla="*/ 592 w 960"/>
                <a:gd name="T5" fmla="*/ 68 h 1413"/>
                <a:gd name="T6" fmla="*/ 760 w 960"/>
                <a:gd name="T7" fmla="*/ 64 h 1413"/>
                <a:gd name="T8" fmla="*/ 669 w 960"/>
                <a:gd name="T9" fmla="*/ 133 h 1413"/>
                <a:gd name="T10" fmla="*/ 589 w 960"/>
                <a:gd name="T11" fmla="*/ 280 h 1413"/>
                <a:gd name="T12" fmla="*/ 541 w 960"/>
                <a:gd name="T13" fmla="*/ 389 h 1413"/>
                <a:gd name="T14" fmla="*/ 663 w 960"/>
                <a:gd name="T15" fmla="*/ 460 h 1413"/>
                <a:gd name="T16" fmla="*/ 736 w 960"/>
                <a:gd name="T17" fmla="*/ 358 h 1413"/>
                <a:gd name="T18" fmla="*/ 783 w 960"/>
                <a:gd name="T19" fmla="*/ 408 h 1413"/>
                <a:gd name="T20" fmla="*/ 863 w 960"/>
                <a:gd name="T21" fmla="*/ 484 h 1413"/>
                <a:gd name="T22" fmla="*/ 907 w 960"/>
                <a:gd name="T23" fmla="*/ 515 h 1413"/>
                <a:gd name="T24" fmla="*/ 916 w 960"/>
                <a:gd name="T25" fmla="*/ 644 h 1413"/>
                <a:gd name="T26" fmla="*/ 934 w 960"/>
                <a:gd name="T27" fmla="*/ 708 h 1413"/>
                <a:gd name="T28" fmla="*/ 952 w 960"/>
                <a:gd name="T29" fmla="*/ 820 h 1413"/>
                <a:gd name="T30" fmla="*/ 912 w 960"/>
                <a:gd name="T31" fmla="*/ 1002 h 1413"/>
                <a:gd name="T32" fmla="*/ 869 w 960"/>
                <a:gd name="T33" fmla="*/ 1100 h 1413"/>
                <a:gd name="T34" fmla="*/ 818 w 960"/>
                <a:gd name="T35" fmla="*/ 1149 h 1413"/>
                <a:gd name="T36" fmla="*/ 761 w 960"/>
                <a:gd name="T37" fmla="*/ 1153 h 1413"/>
                <a:gd name="T38" fmla="*/ 640 w 960"/>
                <a:gd name="T39" fmla="*/ 1184 h 1413"/>
                <a:gd name="T40" fmla="*/ 625 w 960"/>
                <a:gd name="T41" fmla="*/ 1217 h 1413"/>
                <a:gd name="T42" fmla="*/ 556 w 960"/>
                <a:gd name="T43" fmla="*/ 1257 h 1413"/>
                <a:gd name="T44" fmla="*/ 472 w 960"/>
                <a:gd name="T45" fmla="*/ 1273 h 1413"/>
                <a:gd name="T46" fmla="*/ 392 w 960"/>
                <a:gd name="T47" fmla="*/ 1348 h 1413"/>
                <a:gd name="T48" fmla="*/ 309 w 960"/>
                <a:gd name="T49" fmla="*/ 1375 h 1413"/>
                <a:gd name="T50" fmla="*/ 167 w 960"/>
                <a:gd name="T51" fmla="*/ 1404 h 1413"/>
                <a:gd name="T52" fmla="*/ 216 w 960"/>
                <a:gd name="T53" fmla="*/ 1320 h 1413"/>
                <a:gd name="T54" fmla="*/ 116 w 960"/>
                <a:gd name="T55" fmla="*/ 1353 h 1413"/>
                <a:gd name="T56" fmla="*/ 145 w 960"/>
                <a:gd name="T57" fmla="*/ 1297 h 1413"/>
                <a:gd name="T58" fmla="*/ 100 w 960"/>
                <a:gd name="T59" fmla="*/ 1304 h 1413"/>
                <a:gd name="T60" fmla="*/ 34 w 960"/>
                <a:gd name="T61" fmla="*/ 1291 h 1413"/>
                <a:gd name="T62" fmla="*/ 72 w 960"/>
                <a:gd name="T63" fmla="*/ 1211 h 1413"/>
                <a:gd name="T64" fmla="*/ 12 w 960"/>
                <a:gd name="T65" fmla="*/ 1186 h 1413"/>
                <a:gd name="T66" fmla="*/ 69 w 960"/>
                <a:gd name="T67" fmla="*/ 1120 h 1413"/>
                <a:gd name="T68" fmla="*/ 134 w 960"/>
                <a:gd name="T69" fmla="*/ 1122 h 1413"/>
                <a:gd name="T70" fmla="*/ 161 w 960"/>
                <a:gd name="T71" fmla="*/ 1022 h 1413"/>
                <a:gd name="T72" fmla="*/ 203 w 960"/>
                <a:gd name="T73" fmla="*/ 957 h 1413"/>
                <a:gd name="T74" fmla="*/ 238 w 960"/>
                <a:gd name="T75" fmla="*/ 844 h 1413"/>
                <a:gd name="T76" fmla="*/ 269 w 960"/>
                <a:gd name="T77" fmla="*/ 788 h 1413"/>
                <a:gd name="T78" fmla="*/ 191 w 960"/>
                <a:gd name="T79" fmla="*/ 755 h 1413"/>
                <a:gd name="T80" fmla="*/ 143 w 960"/>
                <a:gd name="T81" fmla="*/ 764 h 1413"/>
                <a:gd name="T82" fmla="*/ 96 w 960"/>
                <a:gd name="T83" fmla="*/ 737 h 1413"/>
                <a:gd name="T84" fmla="*/ 129 w 960"/>
                <a:gd name="T85" fmla="*/ 644 h 1413"/>
                <a:gd name="T86" fmla="*/ 196 w 960"/>
                <a:gd name="T87" fmla="*/ 560 h 1413"/>
                <a:gd name="T88" fmla="*/ 60 w 960"/>
                <a:gd name="T89" fmla="*/ 508 h 1413"/>
                <a:gd name="T90" fmla="*/ 120 w 960"/>
                <a:gd name="T91" fmla="*/ 537 h 1413"/>
                <a:gd name="T92" fmla="*/ 132 w 960"/>
                <a:gd name="T93" fmla="*/ 511 h 1413"/>
                <a:gd name="T94" fmla="*/ 123 w 960"/>
                <a:gd name="T95" fmla="*/ 426 h 1413"/>
                <a:gd name="T96" fmla="*/ 192 w 960"/>
                <a:gd name="T97" fmla="*/ 389 h 1413"/>
                <a:gd name="T98" fmla="*/ 289 w 960"/>
                <a:gd name="T99" fmla="*/ 437 h 1413"/>
                <a:gd name="T100" fmla="*/ 400 w 960"/>
                <a:gd name="T101" fmla="*/ 420 h 1413"/>
                <a:gd name="T102" fmla="*/ 427 w 960"/>
                <a:gd name="T103" fmla="*/ 348 h 1413"/>
                <a:gd name="T104" fmla="*/ 480 w 960"/>
                <a:gd name="T105" fmla="*/ 286 h 1413"/>
                <a:gd name="T106" fmla="*/ 369 w 960"/>
                <a:gd name="T107" fmla="*/ 248 h 1413"/>
                <a:gd name="T108" fmla="*/ 421 w 960"/>
                <a:gd name="T109" fmla="*/ 217 h 1413"/>
                <a:gd name="T110" fmla="*/ 438 w 960"/>
                <a:gd name="T111" fmla="*/ 178 h 1413"/>
                <a:gd name="T112" fmla="*/ 478 w 960"/>
                <a:gd name="T113" fmla="*/ 82 h 1413"/>
                <a:gd name="T114" fmla="*/ 561 w 960"/>
                <a:gd name="T115" fmla="*/ 80 h 1413"/>
                <a:gd name="T116" fmla="*/ 576 w 960"/>
                <a:gd name="T117" fmla="*/ 53 h 1413"/>
                <a:gd name="T118" fmla="*/ 612 w 960"/>
                <a:gd name="T119" fmla="*/ 68 h 1413"/>
                <a:gd name="T120" fmla="*/ 672 w 960"/>
                <a:gd name="T121" fmla="*/ 31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0" h="1413">
                  <a:moveTo>
                    <a:pt x="96" y="397"/>
                  </a:moveTo>
                  <a:lnTo>
                    <a:pt x="109" y="397"/>
                  </a:lnTo>
                  <a:lnTo>
                    <a:pt x="112" y="408"/>
                  </a:lnTo>
                  <a:lnTo>
                    <a:pt x="116" y="408"/>
                  </a:lnTo>
                  <a:lnTo>
                    <a:pt x="116" y="420"/>
                  </a:lnTo>
                  <a:lnTo>
                    <a:pt x="107" y="428"/>
                  </a:lnTo>
                  <a:lnTo>
                    <a:pt x="98" y="433"/>
                  </a:lnTo>
                  <a:lnTo>
                    <a:pt x="83" y="437"/>
                  </a:lnTo>
                  <a:lnTo>
                    <a:pt x="83" y="404"/>
                  </a:lnTo>
                  <a:lnTo>
                    <a:pt x="96" y="400"/>
                  </a:lnTo>
                  <a:lnTo>
                    <a:pt x="96" y="397"/>
                  </a:lnTo>
                  <a:close/>
                  <a:moveTo>
                    <a:pt x="636" y="97"/>
                  </a:moveTo>
                  <a:lnTo>
                    <a:pt x="636" y="102"/>
                  </a:lnTo>
                  <a:lnTo>
                    <a:pt x="636" y="106"/>
                  </a:lnTo>
                  <a:lnTo>
                    <a:pt x="634" y="109"/>
                  </a:lnTo>
                  <a:lnTo>
                    <a:pt x="632" y="111"/>
                  </a:lnTo>
                  <a:lnTo>
                    <a:pt x="623" y="111"/>
                  </a:lnTo>
                  <a:lnTo>
                    <a:pt x="623" y="117"/>
                  </a:lnTo>
                  <a:lnTo>
                    <a:pt x="612" y="120"/>
                  </a:lnTo>
                  <a:lnTo>
                    <a:pt x="616" y="140"/>
                  </a:lnTo>
                  <a:lnTo>
                    <a:pt x="620" y="140"/>
                  </a:lnTo>
                  <a:lnTo>
                    <a:pt x="623" y="135"/>
                  </a:lnTo>
                  <a:lnTo>
                    <a:pt x="627" y="131"/>
                  </a:lnTo>
                  <a:lnTo>
                    <a:pt x="631" y="128"/>
                  </a:lnTo>
                  <a:lnTo>
                    <a:pt x="634" y="124"/>
                  </a:lnTo>
                  <a:lnTo>
                    <a:pt x="638" y="118"/>
                  </a:lnTo>
                  <a:lnTo>
                    <a:pt x="640" y="111"/>
                  </a:lnTo>
                  <a:lnTo>
                    <a:pt x="643" y="111"/>
                  </a:lnTo>
                  <a:lnTo>
                    <a:pt x="645" y="109"/>
                  </a:lnTo>
                  <a:lnTo>
                    <a:pt x="643" y="109"/>
                  </a:lnTo>
                  <a:lnTo>
                    <a:pt x="643" y="109"/>
                  </a:lnTo>
                  <a:lnTo>
                    <a:pt x="641" y="111"/>
                  </a:lnTo>
                  <a:lnTo>
                    <a:pt x="641" y="109"/>
                  </a:lnTo>
                  <a:lnTo>
                    <a:pt x="640" y="108"/>
                  </a:lnTo>
                  <a:lnTo>
                    <a:pt x="640" y="97"/>
                  </a:lnTo>
                  <a:lnTo>
                    <a:pt x="636" y="97"/>
                  </a:lnTo>
                  <a:close/>
                  <a:moveTo>
                    <a:pt x="589" y="68"/>
                  </a:moveTo>
                  <a:lnTo>
                    <a:pt x="589" y="77"/>
                  </a:lnTo>
                  <a:lnTo>
                    <a:pt x="596" y="77"/>
                  </a:lnTo>
                  <a:lnTo>
                    <a:pt x="596" y="73"/>
                  </a:lnTo>
                  <a:lnTo>
                    <a:pt x="592" y="73"/>
                  </a:lnTo>
                  <a:lnTo>
                    <a:pt x="592" y="68"/>
                  </a:lnTo>
                  <a:lnTo>
                    <a:pt x="589" y="68"/>
                  </a:lnTo>
                  <a:close/>
                  <a:moveTo>
                    <a:pt x="692" y="0"/>
                  </a:moveTo>
                  <a:lnTo>
                    <a:pt x="703" y="13"/>
                  </a:lnTo>
                  <a:lnTo>
                    <a:pt x="720" y="26"/>
                  </a:lnTo>
                  <a:lnTo>
                    <a:pt x="736" y="37"/>
                  </a:lnTo>
                  <a:lnTo>
                    <a:pt x="740" y="38"/>
                  </a:lnTo>
                  <a:lnTo>
                    <a:pt x="745" y="40"/>
                  </a:lnTo>
                  <a:lnTo>
                    <a:pt x="751" y="42"/>
                  </a:lnTo>
                  <a:lnTo>
                    <a:pt x="758" y="44"/>
                  </a:lnTo>
                  <a:lnTo>
                    <a:pt x="761" y="46"/>
                  </a:lnTo>
                  <a:lnTo>
                    <a:pt x="763" y="48"/>
                  </a:lnTo>
                  <a:lnTo>
                    <a:pt x="763" y="60"/>
                  </a:lnTo>
                  <a:lnTo>
                    <a:pt x="761" y="62"/>
                  </a:lnTo>
                  <a:lnTo>
                    <a:pt x="760" y="64"/>
                  </a:lnTo>
                  <a:lnTo>
                    <a:pt x="758" y="68"/>
                  </a:lnTo>
                  <a:lnTo>
                    <a:pt x="756" y="68"/>
                  </a:lnTo>
                  <a:lnTo>
                    <a:pt x="749" y="68"/>
                  </a:lnTo>
                  <a:lnTo>
                    <a:pt x="749" y="73"/>
                  </a:lnTo>
                  <a:lnTo>
                    <a:pt x="736" y="73"/>
                  </a:lnTo>
                  <a:lnTo>
                    <a:pt x="736" y="77"/>
                  </a:lnTo>
                  <a:lnTo>
                    <a:pt x="720" y="80"/>
                  </a:lnTo>
                  <a:lnTo>
                    <a:pt x="716" y="88"/>
                  </a:lnTo>
                  <a:lnTo>
                    <a:pt x="709" y="88"/>
                  </a:lnTo>
                  <a:lnTo>
                    <a:pt x="703" y="95"/>
                  </a:lnTo>
                  <a:lnTo>
                    <a:pt x="700" y="104"/>
                  </a:lnTo>
                  <a:lnTo>
                    <a:pt x="694" y="115"/>
                  </a:lnTo>
                  <a:lnTo>
                    <a:pt x="692" y="124"/>
                  </a:lnTo>
                  <a:lnTo>
                    <a:pt x="669" y="133"/>
                  </a:lnTo>
                  <a:lnTo>
                    <a:pt x="652" y="164"/>
                  </a:lnTo>
                  <a:lnTo>
                    <a:pt x="647" y="180"/>
                  </a:lnTo>
                  <a:lnTo>
                    <a:pt x="645" y="195"/>
                  </a:lnTo>
                  <a:lnTo>
                    <a:pt x="643" y="208"/>
                  </a:lnTo>
                  <a:lnTo>
                    <a:pt x="636" y="218"/>
                  </a:lnTo>
                  <a:lnTo>
                    <a:pt x="623" y="228"/>
                  </a:lnTo>
                  <a:lnTo>
                    <a:pt x="623" y="231"/>
                  </a:lnTo>
                  <a:lnTo>
                    <a:pt x="603" y="237"/>
                  </a:lnTo>
                  <a:lnTo>
                    <a:pt x="603" y="248"/>
                  </a:lnTo>
                  <a:lnTo>
                    <a:pt x="563" y="244"/>
                  </a:lnTo>
                  <a:lnTo>
                    <a:pt x="560" y="251"/>
                  </a:lnTo>
                  <a:lnTo>
                    <a:pt x="552" y="251"/>
                  </a:lnTo>
                  <a:lnTo>
                    <a:pt x="552" y="260"/>
                  </a:lnTo>
                  <a:lnTo>
                    <a:pt x="589" y="280"/>
                  </a:lnTo>
                  <a:lnTo>
                    <a:pt x="589" y="297"/>
                  </a:lnTo>
                  <a:lnTo>
                    <a:pt x="572" y="308"/>
                  </a:lnTo>
                  <a:lnTo>
                    <a:pt x="572" y="311"/>
                  </a:lnTo>
                  <a:lnTo>
                    <a:pt x="532" y="311"/>
                  </a:lnTo>
                  <a:lnTo>
                    <a:pt x="512" y="340"/>
                  </a:lnTo>
                  <a:lnTo>
                    <a:pt x="500" y="340"/>
                  </a:lnTo>
                  <a:lnTo>
                    <a:pt x="500" y="344"/>
                  </a:lnTo>
                  <a:lnTo>
                    <a:pt x="512" y="353"/>
                  </a:lnTo>
                  <a:lnTo>
                    <a:pt x="512" y="360"/>
                  </a:lnTo>
                  <a:lnTo>
                    <a:pt x="529" y="371"/>
                  </a:lnTo>
                  <a:lnTo>
                    <a:pt x="529" y="380"/>
                  </a:lnTo>
                  <a:lnTo>
                    <a:pt x="532" y="380"/>
                  </a:lnTo>
                  <a:lnTo>
                    <a:pt x="538" y="386"/>
                  </a:lnTo>
                  <a:lnTo>
                    <a:pt x="541" y="389"/>
                  </a:lnTo>
                  <a:lnTo>
                    <a:pt x="547" y="393"/>
                  </a:lnTo>
                  <a:lnTo>
                    <a:pt x="552" y="397"/>
                  </a:lnTo>
                  <a:lnTo>
                    <a:pt x="560" y="400"/>
                  </a:lnTo>
                  <a:lnTo>
                    <a:pt x="561" y="411"/>
                  </a:lnTo>
                  <a:lnTo>
                    <a:pt x="565" y="422"/>
                  </a:lnTo>
                  <a:lnTo>
                    <a:pt x="569" y="433"/>
                  </a:lnTo>
                  <a:lnTo>
                    <a:pt x="609" y="437"/>
                  </a:lnTo>
                  <a:lnTo>
                    <a:pt x="611" y="438"/>
                  </a:lnTo>
                  <a:lnTo>
                    <a:pt x="612" y="442"/>
                  </a:lnTo>
                  <a:lnTo>
                    <a:pt x="614" y="448"/>
                  </a:lnTo>
                  <a:lnTo>
                    <a:pt x="614" y="453"/>
                  </a:lnTo>
                  <a:lnTo>
                    <a:pt x="616" y="457"/>
                  </a:lnTo>
                  <a:lnTo>
                    <a:pt x="663" y="457"/>
                  </a:lnTo>
                  <a:lnTo>
                    <a:pt x="663" y="460"/>
                  </a:lnTo>
                  <a:lnTo>
                    <a:pt x="680" y="464"/>
                  </a:lnTo>
                  <a:lnTo>
                    <a:pt x="685" y="448"/>
                  </a:lnTo>
                  <a:lnTo>
                    <a:pt x="691" y="437"/>
                  </a:lnTo>
                  <a:lnTo>
                    <a:pt x="698" y="429"/>
                  </a:lnTo>
                  <a:lnTo>
                    <a:pt x="705" y="422"/>
                  </a:lnTo>
                  <a:lnTo>
                    <a:pt x="712" y="413"/>
                  </a:lnTo>
                  <a:lnTo>
                    <a:pt x="707" y="408"/>
                  </a:lnTo>
                  <a:lnTo>
                    <a:pt x="703" y="404"/>
                  </a:lnTo>
                  <a:lnTo>
                    <a:pt x="701" y="397"/>
                  </a:lnTo>
                  <a:lnTo>
                    <a:pt x="700" y="388"/>
                  </a:lnTo>
                  <a:lnTo>
                    <a:pt x="711" y="380"/>
                  </a:lnTo>
                  <a:lnTo>
                    <a:pt x="718" y="371"/>
                  </a:lnTo>
                  <a:lnTo>
                    <a:pt x="725" y="364"/>
                  </a:lnTo>
                  <a:lnTo>
                    <a:pt x="736" y="358"/>
                  </a:lnTo>
                  <a:lnTo>
                    <a:pt x="752" y="357"/>
                  </a:lnTo>
                  <a:lnTo>
                    <a:pt x="754" y="360"/>
                  </a:lnTo>
                  <a:lnTo>
                    <a:pt x="758" y="362"/>
                  </a:lnTo>
                  <a:lnTo>
                    <a:pt x="760" y="364"/>
                  </a:lnTo>
                  <a:lnTo>
                    <a:pt x="760" y="371"/>
                  </a:lnTo>
                  <a:lnTo>
                    <a:pt x="763" y="371"/>
                  </a:lnTo>
                  <a:lnTo>
                    <a:pt x="763" y="380"/>
                  </a:lnTo>
                  <a:lnTo>
                    <a:pt x="772" y="384"/>
                  </a:lnTo>
                  <a:lnTo>
                    <a:pt x="772" y="391"/>
                  </a:lnTo>
                  <a:lnTo>
                    <a:pt x="776" y="391"/>
                  </a:lnTo>
                  <a:lnTo>
                    <a:pt x="776" y="400"/>
                  </a:lnTo>
                  <a:lnTo>
                    <a:pt x="780" y="400"/>
                  </a:lnTo>
                  <a:lnTo>
                    <a:pt x="780" y="408"/>
                  </a:lnTo>
                  <a:lnTo>
                    <a:pt x="783" y="408"/>
                  </a:lnTo>
                  <a:lnTo>
                    <a:pt x="783" y="417"/>
                  </a:lnTo>
                  <a:lnTo>
                    <a:pt x="789" y="417"/>
                  </a:lnTo>
                  <a:lnTo>
                    <a:pt x="789" y="424"/>
                  </a:lnTo>
                  <a:lnTo>
                    <a:pt x="796" y="429"/>
                  </a:lnTo>
                  <a:lnTo>
                    <a:pt x="805" y="431"/>
                  </a:lnTo>
                  <a:lnTo>
                    <a:pt x="814" y="433"/>
                  </a:lnTo>
                  <a:lnTo>
                    <a:pt x="820" y="437"/>
                  </a:lnTo>
                  <a:lnTo>
                    <a:pt x="820" y="444"/>
                  </a:lnTo>
                  <a:lnTo>
                    <a:pt x="823" y="453"/>
                  </a:lnTo>
                  <a:lnTo>
                    <a:pt x="823" y="464"/>
                  </a:lnTo>
                  <a:lnTo>
                    <a:pt x="821" y="477"/>
                  </a:lnTo>
                  <a:lnTo>
                    <a:pt x="820" y="488"/>
                  </a:lnTo>
                  <a:lnTo>
                    <a:pt x="863" y="488"/>
                  </a:lnTo>
                  <a:lnTo>
                    <a:pt x="863" y="484"/>
                  </a:lnTo>
                  <a:lnTo>
                    <a:pt x="872" y="484"/>
                  </a:lnTo>
                  <a:lnTo>
                    <a:pt x="880" y="473"/>
                  </a:lnTo>
                  <a:lnTo>
                    <a:pt x="903" y="468"/>
                  </a:lnTo>
                  <a:lnTo>
                    <a:pt x="912" y="478"/>
                  </a:lnTo>
                  <a:lnTo>
                    <a:pt x="923" y="488"/>
                  </a:lnTo>
                  <a:lnTo>
                    <a:pt x="931" y="498"/>
                  </a:lnTo>
                  <a:lnTo>
                    <a:pt x="936" y="511"/>
                  </a:lnTo>
                  <a:lnTo>
                    <a:pt x="932" y="515"/>
                  </a:lnTo>
                  <a:lnTo>
                    <a:pt x="929" y="517"/>
                  </a:lnTo>
                  <a:lnTo>
                    <a:pt x="927" y="518"/>
                  </a:lnTo>
                  <a:lnTo>
                    <a:pt x="923" y="518"/>
                  </a:lnTo>
                  <a:lnTo>
                    <a:pt x="920" y="520"/>
                  </a:lnTo>
                  <a:lnTo>
                    <a:pt x="912" y="520"/>
                  </a:lnTo>
                  <a:lnTo>
                    <a:pt x="907" y="515"/>
                  </a:lnTo>
                  <a:lnTo>
                    <a:pt x="900" y="511"/>
                  </a:lnTo>
                  <a:lnTo>
                    <a:pt x="892" y="509"/>
                  </a:lnTo>
                  <a:lnTo>
                    <a:pt x="883" y="508"/>
                  </a:lnTo>
                  <a:lnTo>
                    <a:pt x="883" y="540"/>
                  </a:lnTo>
                  <a:lnTo>
                    <a:pt x="889" y="542"/>
                  </a:lnTo>
                  <a:lnTo>
                    <a:pt x="892" y="546"/>
                  </a:lnTo>
                  <a:lnTo>
                    <a:pt x="896" y="548"/>
                  </a:lnTo>
                  <a:lnTo>
                    <a:pt x="901" y="549"/>
                  </a:lnTo>
                  <a:lnTo>
                    <a:pt x="909" y="553"/>
                  </a:lnTo>
                  <a:lnTo>
                    <a:pt x="907" y="571"/>
                  </a:lnTo>
                  <a:lnTo>
                    <a:pt x="907" y="593"/>
                  </a:lnTo>
                  <a:lnTo>
                    <a:pt x="907" y="613"/>
                  </a:lnTo>
                  <a:lnTo>
                    <a:pt x="911" y="631"/>
                  </a:lnTo>
                  <a:lnTo>
                    <a:pt x="916" y="644"/>
                  </a:lnTo>
                  <a:lnTo>
                    <a:pt x="920" y="644"/>
                  </a:lnTo>
                  <a:lnTo>
                    <a:pt x="923" y="651"/>
                  </a:lnTo>
                  <a:lnTo>
                    <a:pt x="932" y="651"/>
                  </a:lnTo>
                  <a:lnTo>
                    <a:pt x="934" y="655"/>
                  </a:lnTo>
                  <a:lnTo>
                    <a:pt x="938" y="660"/>
                  </a:lnTo>
                  <a:lnTo>
                    <a:pt x="941" y="664"/>
                  </a:lnTo>
                  <a:lnTo>
                    <a:pt x="943" y="668"/>
                  </a:lnTo>
                  <a:lnTo>
                    <a:pt x="943" y="680"/>
                  </a:lnTo>
                  <a:lnTo>
                    <a:pt x="940" y="689"/>
                  </a:lnTo>
                  <a:lnTo>
                    <a:pt x="936" y="700"/>
                  </a:lnTo>
                  <a:lnTo>
                    <a:pt x="932" y="700"/>
                  </a:lnTo>
                  <a:lnTo>
                    <a:pt x="932" y="704"/>
                  </a:lnTo>
                  <a:lnTo>
                    <a:pt x="932" y="706"/>
                  </a:lnTo>
                  <a:lnTo>
                    <a:pt x="934" y="708"/>
                  </a:lnTo>
                  <a:lnTo>
                    <a:pt x="936" y="708"/>
                  </a:lnTo>
                  <a:lnTo>
                    <a:pt x="936" y="708"/>
                  </a:lnTo>
                  <a:lnTo>
                    <a:pt x="936" y="724"/>
                  </a:lnTo>
                  <a:lnTo>
                    <a:pt x="932" y="724"/>
                  </a:lnTo>
                  <a:lnTo>
                    <a:pt x="932" y="737"/>
                  </a:lnTo>
                  <a:lnTo>
                    <a:pt x="916" y="744"/>
                  </a:lnTo>
                  <a:lnTo>
                    <a:pt x="920" y="753"/>
                  </a:lnTo>
                  <a:lnTo>
                    <a:pt x="925" y="755"/>
                  </a:lnTo>
                  <a:lnTo>
                    <a:pt x="929" y="757"/>
                  </a:lnTo>
                  <a:lnTo>
                    <a:pt x="934" y="758"/>
                  </a:lnTo>
                  <a:lnTo>
                    <a:pt x="940" y="760"/>
                  </a:lnTo>
                  <a:lnTo>
                    <a:pt x="940" y="797"/>
                  </a:lnTo>
                  <a:lnTo>
                    <a:pt x="943" y="797"/>
                  </a:lnTo>
                  <a:lnTo>
                    <a:pt x="952" y="820"/>
                  </a:lnTo>
                  <a:lnTo>
                    <a:pt x="956" y="820"/>
                  </a:lnTo>
                  <a:lnTo>
                    <a:pt x="952" y="871"/>
                  </a:lnTo>
                  <a:lnTo>
                    <a:pt x="960" y="877"/>
                  </a:lnTo>
                  <a:lnTo>
                    <a:pt x="960" y="900"/>
                  </a:lnTo>
                  <a:lnTo>
                    <a:pt x="956" y="900"/>
                  </a:lnTo>
                  <a:lnTo>
                    <a:pt x="956" y="908"/>
                  </a:lnTo>
                  <a:lnTo>
                    <a:pt x="949" y="913"/>
                  </a:lnTo>
                  <a:lnTo>
                    <a:pt x="949" y="920"/>
                  </a:lnTo>
                  <a:lnTo>
                    <a:pt x="936" y="928"/>
                  </a:lnTo>
                  <a:lnTo>
                    <a:pt x="936" y="937"/>
                  </a:lnTo>
                  <a:lnTo>
                    <a:pt x="932" y="937"/>
                  </a:lnTo>
                  <a:lnTo>
                    <a:pt x="929" y="980"/>
                  </a:lnTo>
                  <a:lnTo>
                    <a:pt x="912" y="993"/>
                  </a:lnTo>
                  <a:lnTo>
                    <a:pt x="912" y="1002"/>
                  </a:lnTo>
                  <a:lnTo>
                    <a:pt x="916" y="1013"/>
                  </a:lnTo>
                  <a:lnTo>
                    <a:pt x="921" y="1024"/>
                  </a:lnTo>
                  <a:lnTo>
                    <a:pt x="920" y="1037"/>
                  </a:lnTo>
                  <a:lnTo>
                    <a:pt x="916" y="1037"/>
                  </a:lnTo>
                  <a:lnTo>
                    <a:pt x="916" y="1044"/>
                  </a:lnTo>
                  <a:lnTo>
                    <a:pt x="909" y="1048"/>
                  </a:lnTo>
                  <a:lnTo>
                    <a:pt x="909" y="1057"/>
                  </a:lnTo>
                  <a:lnTo>
                    <a:pt x="889" y="1071"/>
                  </a:lnTo>
                  <a:lnTo>
                    <a:pt x="889" y="1080"/>
                  </a:lnTo>
                  <a:lnTo>
                    <a:pt x="880" y="1084"/>
                  </a:lnTo>
                  <a:lnTo>
                    <a:pt x="878" y="1088"/>
                  </a:lnTo>
                  <a:lnTo>
                    <a:pt x="874" y="1093"/>
                  </a:lnTo>
                  <a:lnTo>
                    <a:pt x="872" y="1097"/>
                  </a:lnTo>
                  <a:lnTo>
                    <a:pt x="869" y="1100"/>
                  </a:lnTo>
                  <a:lnTo>
                    <a:pt x="872" y="1111"/>
                  </a:lnTo>
                  <a:lnTo>
                    <a:pt x="878" y="1118"/>
                  </a:lnTo>
                  <a:lnTo>
                    <a:pt x="885" y="1126"/>
                  </a:lnTo>
                  <a:lnTo>
                    <a:pt x="889" y="1137"/>
                  </a:lnTo>
                  <a:lnTo>
                    <a:pt x="892" y="1151"/>
                  </a:lnTo>
                  <a:lnTo>
                    <a:pt x="891" y="1153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7"/>
                  </a:lnTo>
                  <a:lnTo>
                    <a:pt x="889" y="1160"/>
                  </a:lnTo>
                  <a:lnTo>
                    <a:pt x="823" y="1160"/>
                  </a:lnTo>
                  <a:lnTo>
                    <a:pt x="821" y="1155"/>
                  </a:lnTo>
                  <a:lnTo>
                    <a:pt x="818" y="1149"/>
                  </a:lnTo>
                  <a:lnTo>
                    <a:pt x="816" y="1148"/>
                  </a:lnTo>
                  <a:lnTo>
                    <a:pt x="811" y="1146"/>
                  </a:lnTo>
                  <a:lnTo>
                    <a:pt x="805" y="1144"/>
                  </a:lnTo>
                  <a:lnTo>
                    <a:pt x="796" y="1144"/>
                  </a:lnTo>
                  <a:lnTo>
                    <a:pt x="796" y="1137"/>
                  </a:lnTo>
                  <a:lnTo>
                    <a:pt x="792" y="1137"/>
                  </a:lnTo>
                  <a:lnTo>
                    <a:pt x="792" y="1140"/>
                  </a:lnTo>
                  <a:lnTo>
                    <a:pt x="787" y="1144"/>
                  </a:lnTo>
                  <a:lnTo>
                    <a:pt x="783" y="1151"/>
                  </a:lnTo>
                  <a:lnTo>
                    <a:pt x="780" y="1157"/>
                  </a:lnTo>
                  <a:lnTo>
                    <a:pt x="776" y="1164"/>
                  </a:lnTo>
                  <a:lnTo>
                    <a:pt x="763" y="1164"/>
                  </a:lnTo>
                  <a:lnTo>
                    <a:pt x="763" y="1158"/>
                  </a:lnTo>
                  <a:lnTo>
                    <a:pt x="761" y="1153"/>
                  </a:lnTo>
                  <a:lnTo>
                    <a:pt x="758" y="1149"/>
                  </a:lnTo>
                  <a:lnTo>
                    <a:pt x="756" y="1144"/>
                  </a:lnTo>
                  <a:lnTo>
                    <a:pt x="752" y="1144"/>
                  </a:lnTo>
                  <a:lnTo>
                    <a:pt x="752" y="1153"/>
                  </a:lnTo>
                  <a:lnTo>
                    <a:pt x="752" y="1158"/>
                  </a:lnTo>
                  <a:lnTo>
                    <a:pt x="752" y="1164"/>
                  </a:lnTo>
                  <a:lnTo>
                    <a:pt x="751" y="1168"/>
                  </a:lnTo>
                  <a:lnTo>
                    <a:pt x="747" y="1169"/>
                  </a:lnTo>
                  <a:lnTo>
                    <a:pt x="740" y="1171"/>
                  </a:lnTo>
                  <a:lnTo>
                    <a:pt x="740" y="1177"/>
                  </a:lnTo>
                  <a:lnTo>
                    <a:pt x="723" y="1177"/>
                  </a:lnTo>
                  <a:lnTo>
                    <a:pt x="720" y="1164"/>
                  </a:lnTo>
                  <a:lnTo>
                    <a:pt x="660" y="1184"/>
                  </a:lnTo>
                  <a:lnTo>
                    <a:pt x="640" y="1184"/>
                  </a:lnTo>
                  <a:lnTo>
                    <a:pt x="640" y="1188"/>
                  </a:lnTo>
                  <a:lnTo>
                    <a:pt x="612" y="1193"/>
                  </a:lnTo>
                  <a:lnTo>
                    <a:pt x="612" y="1197"/>
                  </a:lnTo>
                  <a:lnTo>
                    <a:pt x="618" y="1197"/>
                  </a:lnTo>
                  <a:lnTo>
                    <a:pt x="623" y="1198"/>
                  </a:lnTo>
                  <a:lnTo>
                    <a:pt x="625" y="1198"/>
                  </a:lnTo>
                  <a:lnTo>
                    <a:pt x="627" y="1202"/>
                  </a:lnTo>
                  <a:lnTo>
                    <a:pt x="627" y="1206"/>
                  </a:lnTo>
                  <a:lnTo>
                    <a:pt x="629" y="1211"/>
                  </a:lnTo>
                  <a:lnTo>
                    <a:pt x="627" y="1213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7"/>
                  </a:lnTo>
                  <a:lnTo>
                    <a:pt x="623" y="1220"/>
                  </a:lnTo>
                  <a:lnTo>
                    <a:pt x="612" y="1228"/>
                  </a:lnTo>
                  <a:lnTo>
                    <a:pt x="612" y="1231"/>
                  </a:lnTo>
                  <a:lnTo>
                    <a:pt x="603" y="1231"/>
                  </a:lnTo>
                  <a:lnTo>
                    <a:pt x="603" y="1237"/>
                  </a:lnTo>
                  <a:lnTo>
                    <a:pt x="592" y="1237"/>
                  </a:lnTo>
                  <a:lnTo>
                    <a:pt x="592" y="1240"/>
                  </a:lnTo>
                  <a:lnTo>
                    <a:pt x="576" y="1240"/>
                  </a:lnTo>
                  <a:lnTo>
                    <a:pt x="576" y="1244"/>
                  </a:lnTo>
                  <a:lnTo>
                    <a:pt x="569" y="1244"/>
                  </a:lnTo>
                  <a:lnTo>
                    <a:pt x="569" y="1248"/>
                  </a:lnTo>
                  <a:lnTo>
                    <a:pt x="560" y="1248"/>
                  </a:lnTo>
                  <a:lnTo>
                    <a:pt x="558" y="1251"/>
                  </a:lnTo>
                  <a:lnTo>
                    <a:pt x="556" y="1257"/>
                  </a:lnTo>
                  <a:lnTo>
                    <a:pt x="556" y="1262"/>
                  </a:lnTo>
                  <a:lnTo>
                    <a:pt x="556" y="1268"/>
                  </a:lnTo>
                  <a:lnTo>
                    <a:pt x="532" y="1277"/>
                  </a:lnTo>
                  <a:lnTo>
                    <a:pt x="532" y="1280"/>
                  </a:lnTo>
                  <a:lnTo>
                    <a:pt x="523" y="1280"/>
                  </a:lnTo>
                  <a:lnTo>
                    <a:pt x="520" y="1288"/>
                  </a:lnTo>
                  <a:lnTo>
                    <a:pt x="512" y="1288"/>
                  </a:lnTo>
                  <a:lnTo>
                    <a:pt x="512" y="1291"/>
                  </a:lnTo>
                  <a:lnTo>
                    <a:pt x="476" y="1291"/>
                  </a:lnTo>
                  <a:lnTo>
                    <a:pt x="476" y="1286"/>
                  </a:lnTo>
                  <a:lnTo>
                    <a:pt x="478" y="1280"/>
                  </a:lnTo>
                  <a:lnTo>
                    <a:pt x="478" y="1277"/>
                  </a:lnTo>
                  <a:lnTo>
                    <a:pt x="480" y="1273"/>
                  </a:lnTo>
                  <a:lnTo>
                    <a:pt x="472" y="1273"/>
                  </a:lnTo>
                  <a:lnTo>
                    <a:pt x="469" y="1275"/>
                  </a:lnTo>
                  <a:lnTo>
                    <a:pt x="467" y="1277"/>
                  </a:lnTo>
                  <a:lnTo>
                    <a:pt x="463" y="1280"/>
                  </a:lnTo>
                  <a:lnTo>
                    <a:pt x="471" y="1289"/>
                  </a:lnTo>
                  <a:lnTo>
                    <a:pt x="471" y="1300"/>
                  </a:lnTo>
                  <a:lnTo>
                    <a:pt x="469" y="1313"/>
                  </a:lnTo>
                  <a:lnTo>
                    <a:pt x="456" y="1320"/>
                  </a:lnTo>
                  <a:lnTo>
                    <a:pt x="456" y="1324"/>
                  </a:lnTo>
                  <a:lnTo>
                    <a:pt x="449" y="1324"/>
                  </a:lnTo>
                  <a:lnTo>
                    <a:pt x="443" y="1333"/>
                  </a:lnTo>
                  <a:lnTo>
                    <a:pt x="420" y="1333"/>
                  </a:lnTo>
                  <a:lnTo>
                    <a:pt x="412" y="1348"/>
                  </a:lnTo>
                  <a:lnTo>
                    <a:pt x="403" y="1349"/>
                  </a:lnTo>
                  <a:lnTo>
                    <a:pt x="392" y="1348"/>
                  </a:lnTo>
                  <a:lnTo>
                    <a:pt x="383" y="1346"/>
                  </a:lnTo>
                  <a:lnTo>
                    <a:pt x="380" y="1344"/>
                  </a:lnTo>
                  <a:lnTo>
                    <a:pt x="380" y="1368"/>
                  </a:lnTo>
                  <a:lnTo>
                    <a:pt x="365" y="1368"/>
                  </a:lnTo>
                  <a:lnTo>
                    <a:pt x="356" y="1364"/>
                  </a:lnTo>
                  <a:lnTo>
                    <a:pt x="343" y="1360"/>
                  </a:lnTo>
                  <a:lnTo>
                    <a:pt x="343" y="1377"/>
                  </a:lnTo>
                  <a:lnTo>
                    <a:pt x="340" y="1377"/>
                  </a:lnTo>
                  <a:lnTo>
                    <a:pt x="334" y="1378"/>
                  </a:lnTo>
                  <a:lnTo>
                    <a:pt x="329" y="1380"/>
                  </a:lnTo>
                  <a:lnTo>
                    <a:pt x="323" y="1382"/>
                  </a:lnTo>
                  <a:lnTo>
                    <a:pt x="316" y="1380"/>
                  </a:lnTo>
                  <a:lnTo>
                    <a:pt x="316" y="1377"/>
                  </a:lnTo>
                  <a:lnTo>
                    <a:pt x="309" y="1375"/>
                  </a:lnTo>
                  <a:lnTo>
                    <a:pt x="303" y="1373"/>
                  </a:lnTo>
                  <a:lnTo>
                    <a:pt x="296" y="1373"/>
                  </a:lnTo>
                  <a:lnTo>
                    <a:pt x="289" y="1371"/>
                  </a:lnTo>
                  <a:lnTo>
                    <a:pt x="276" y="1397"/>
                  </a:lnTo>
                  <a:lnTo>
                    <a:pt x="236" y="1404"/>
                  </a:lnTo>
                  <a:lnTo>
                    <a:pt x="236" y="1393"/>
                  </a:lnTo>
                  <a:lnTo>
                    <a:pt x="223" y="1393"/>
                  </a:lnTo>
                  <a:lnTo>
                    <a:pt x="223" y="1380"/>
                  </a:lnTo>
                  <a:lnTo>
                    <a:pt x="212" y="1384"/>
                  </a:lnTo>
                  <a:lnTo>
                    <a:pt x="212" y="1388"/>
                  </a:lnTo>
                  <a:lnTo>
                    <a:pt x="203" y="1388"/>
                  </a:lnTo>
                  <a:lnTo>
                    <a:pt x="203" y="1393"/>
                  </a:lnTo>
                  <a:lnTo>
                    <a:pt x="172" y="1393"/>
                  </a:lnTo>
                  <a:lnTo>
                    <a:pt x="167" y="1404"/>
                  </a:lnTo>
                  <a:lnTo>
                    <a:pt x="156" y="1409"/>
                  </a:lnTo>
                  <a:lnTo>
                    <a:pt x="140" y="1413"/>
                  </a:lnTo>
                  <a:lnTo>
                    <a:pt x="140" y="1397"/>
                  </a:lnTo>
                  <a:lnTo>
                    <a:pt x="143" y="1397"/>
                  </a:lnTo>
                  <a:lnTo>
                    <a:pt x="143" y="1393"/>
                  </a:lnTo>
                  <a:lnTo>
                    <a:pt x="156" y="1393"/>
                  </a:lnTo>
                  <a:lnTo>
                    <a:pt x="156" y="1384"/>
                  </a:lnTo>
                  <a:lnTo>
                    <a:pt x="169" y="1380"/>
                  </a:lnTo>
                  <a:lnTo>
                    <a:pt x="180" y="1364"/>
                  </a:lnTo>
                  <a:lnTo>
                    <a:pt x="163" y="1364"/>
                  </a:lnTo>
                  <a:lnTo>
                    <a:pt x="163" y="1351"/>
                  </a:lnTo>
                  <a:lnTo>
                    <a:pt x="212" y="1328"/>
                  </a:lnTo>
                  <a:lnTo>
                    <a:pt x="212" y="1320"/>
                  </a:lnTo>
                  <a:lnTo>
                    <a:pt x="216" y="1320"/>
                  </a:lnTo>
                  <a:lnTo>
                    <a:pt x="216" y="1317"/>
                  </a:lnTo>
                  <a:lnTo>
                    <a:pt x="196" y="1317"/>
                  </a:lnTo>
                  <a:lnTo>
                    <a:pt x="194" y="1322"/>
                  </a:lnTo>
                  <a:lnTo>
                    <a:pt x="192" y="1328"/>
                  </a:lnTo>
                  <a:lnTo>
                    <a:pt x="191" y="1331"/>
                  </a:lnTo>
                  <a:lnTo>
                    <a:pt x="189" y="1337"/>
                  </a:lnTo>
                  <a:lnTo>
                    <a:pt x="180" y="1335"/>
                  </a:lnTo>
                  <a:lnTo>
                    <a:pt x="174" y="1335"/>
                  </a:lnTo>
                  <a:lnTo>
                    <a:pt x="169" y="1335"/>
                  </a:lnTo>
                  <a:lnTo>
                    <a:pt x="165" y="1335"/>
                  </a:lnTo>
                  <a:lnTo>
                    <a:pt x="161" y="1337"/>
                  </a:lnTo>
                  <a:lnTo>
                    <a:pt x="160" y="1340"/>
                  </a:lnTo>
                  <a:lnTo>
                    <a:pt x="120" y="1344"/>
                  </a:lnTo>
                  <a:lnTo>
                    <a:pt x="116" y="1353"/>
                  </a:lnTo>
                  <a:lnTo>
                    <a:pt x="111" y="1360"/>
                  </a:lnTo>
                  <a:lnTo>
                    <a:pt x="101" y="1364"/>
                  </a:lnTo>
                  <a:lnTo>
                    <a:pt x="89" y="1364"/>
                  </a:lnTo>
                  <a:lnTo>
                    <a:pt x="85" y="1353"/>
                  </a:lnTo>
                  <a:lnTo>
                    <a:pt x="81" y="1344"/>
                  </a:lnTo>
                  <a:lnTo>
                    <a:pt x="80" y="1333"/>
                  </a:lnTo>
                  <a:lnTo>
                    <a:pt x="100" y="1328"/>
                  </a:lnTo>
                  <a:lnTo>
                    <a:pt x="103" y="1322"/>
                  </a:lnTo>
                  <a:lnTo>
                    <a:pt x="107" y="1317"/>
                  </a:lnTo>
                  <a:lnTo>
                    <a:pt x="109" y="1311"/>
                  </a:lnTo>
                  <a:lnTo>
                    <a:pt x="112" y="1304"/>
                  </a:lnTo>
                  <a:lnTo>
                    <a:pt x="129" y="1302"/>
                  </a:lnTo>
                  <a:lnTo>
                    <a:pt x="143" y="1300"/>
                  </a:lnTo>
                  <a:lnTo>
                    <a:pt x="145" y="1297"/>
                  </a:lnTo>
                  <a:lnTo>
                    <a:pt x="147" y="1293"/>
                  </a:lnTo>
                  <a:lnTo>
                    <a:pt x="147" y="1289"/>
                  </a:lnTo>
                  <a:lnTo>
                    <a:pt x="149" y="1284"/>
                  </a:lnTo>
                  <a:lnTo>
                    <a:pt x="143" y="1284"/>
                  </a:lnTo>
                  <a:lnTo>
                    <a:pt x="143" y="1288"/>
                  </a:lnTo>
                  <a:lnTo>
                    <a:pt x="140" y="1289"/>
                  </a:lnTo>
                  <a:lnTo>
                    <a:pt x="134" y="1289"/>
                  </a:lnTo>
                  <a:lnTo>
                    <a:pt x="131" y="1288"/>
                  </a:lnTo>
                  <a:lnTo>
                    <a:pt x="127" y="1286"/>
                  </a:lnTo>
                  <a:lnTo>
                    <a:pt x="123" y="1286"/>
                  </a:lnTo>
                  <a:lnTo>
                    <a:pt x="120" y="1284"/>
                  </a:lnTo>
                  <a:lnTo>
                    <a:pt x="116" y="1291"/>
                  </a:lnTo>
                  <a:lnTo>
                    <a:pt x="109" y="1291"/>
                  </a:lnTo>
                  <a:lnTo>
                    <a:pt x="100" y="1304"/>
                  </a:lnTo>
                  <a:lnTo>
                    <a:pt x="91" y="1308"/>
                  </a:lnTo>
                  <a:lnTo>
                    <a:pt x="78" y="1308"/>
                  </a:lnTo>
                  <a:lnTo>
                    <a:pt x="63" y="1308"/>
                  </a:lnTo>
                  <a:lnTo>
                    <a:pt x="61" y="1306"/>
                  </a:lnTo>
                  <a:lnTo>
                    <a:pt x="61" y="1304"/>
                  </a:lnTo>
                  <a:lnTo>
                    <a:pt x="60" y="1302"/>
                  </a:lnTo>
                  <a:lnTo>
                    <a:pt x="56" y="1300"/>
                  </a:lnTo>
                  <a:lnTo>
                    <a:pt x="56" y="1280"/>
                  </a:lnTo>
                  <a:lnTo>
                    <a:pt x="51" y="1282"/>
                  </a:lnTo>
                  <a:lnTo>
                    <a:pt x="47" y="1284"/>
                  </a:lnTo>
                  <a:lnTo>
                    <a:pt x="45" y="1286"/>
                  </a:lnTo>
                  <a:lnTo>
                    <a:pt x="41" y="1288"/>
                  </a:lnTo>
                  <a:lnTo>
                    <a:pt x="38" y="1289"/>
                  </a:lnTo>
                  <a:lnTo>
                    <a:pt x="34" y="1291"/>
                  </a:lnTo>
                  <a:lnTo>
                    <a:pt x="29" y="1291"/>
                  </a:lnTo>
                  <a:lnTo>
                    <a:pt x="23" y="1282"/>
                  </a:lnTo>
                  <a:lnTo>
                    <a:pt x="20" y="1273"/>
                  </a:lnTo>
                  <a:lnTo>
                    <a:pt x="16" y="1260"/>
                  </a:lnTo>
                  <a:lnTo>
                    <a:pt x="20" y="1260"/>
                  </a:lnTo>
                  <a:lnTo>
                    <a:pt x="20" y="1257"/>
                  </a:lnTo>
                  <a:lnTo>
                    <a:pt x="43" y="1253"/>
                  </a:lnTo>
                  <a:lnTo>
                    <a:pt x="43" y="1237"/>
                  </a:lnTo>
                  <a:lnTo>
                    <a:pt x="56" y="1231"/>
                  </a:lnTo>
                  <a:lnTo>
                    <a:pt x="54" y="1228"/>
                  </a:lnTo>
                  <a:lnTo>
                    <a:pt x="54" y="1226"/>
                  </a:lnTo>
                  <a:lnTo>
                    <a:pt x="52" y="1222"/>
                  </a:lnTo>
                  <a:lnTo>
                    <a:pt x="52" y="1217"/>
                  </a:lnTo>
                  <a:lnTo>
                    <a:pt x="72" y="1211"/>
                  </a:lnTo>
                  <a:lnTo>
                    <a:pt x="94" y="1204"/>
                  </a:lnTo>
                  <a:lnTo>
                    <a:pt x="112" y="1197"/>
                  </a:lnTo>
                  <a:lnTo>
                    <a:pt x="120" y="1180"/>
                  </a:lnTo>
                  <a:lnTo>
                    <a:pt x="140" y="1177"/>
                  </a:lnTo>
                  <a:lnTo>
                    <a:pt x="140" y="1171"/>
                  </a:lnTo>
                  <a:lnTo>
                    <a:pt x="136" y="1171"/>
                  </a:lnTo>
                  <a:lnTo>
                    <a:pt x="136" y="1168"/>
                  </a:lnTo>
                  <a:lnTo>
                    <a:pt x="120" y="1171"/>
                  </a:lnTo>
                  <a:lnTo>
                    <a:pt x="120" y="1177"/>
                  </a:lnTo>
                  <a:lnTo>
                    <a:pt x="40" y="1184"/>
                  </a:lnTo>
                  <a:lnTo>
                    <a:pt x="40" y="1177"/>
                  </a:lnTo>
                  <a:lnTo>
                    <a:pt x="31" y="1178"/>
                  </a:lnTo>
                  <a:lnTo>
                    <a:pt x="21" y="1182"/>
                  </a:lnTo>
                  <a:lnTo>
                    <a:pt x="12" y="1186"/>
                  </a:lnTo>
                  <a:lnTo>
                    <a:pt x="0" y="1188"/>
                  </a:lnTo>
                  <a:lnTo>
                    <a:pt x="1" y="1168"/>
                  </a:lnTo>
                  <a:lnTo>
                    <a:pt x="3" y="1151"/>
                  </a:lnTo>
                  <a:lnTo>
                    <a:pt x="11" y="1153"/>
                  </a:lnTo>
                  <a:lnTo>
                    <a:pt x="12" y="1153"/>
                  </a:lnTo>
                  <a:lnTo>
                    <a:pt x="16" y="1155"/>
                  </a:lnTo>
                  <a:lnTo>
                    <a:pt x="20" y="1157"/>
                  </a:lnTo>
                  <a:lnTo>
                    <a:pt x="20" y="1137"/>
                  </a:lnTo>
                  <a:lnTo>
                    <a:pt x="23" y="1137"/>
                  </a:lnTo>
                  <a:lnTo>
                    <a:pt x="29" y="1133"/>
                  </a:lnTo>
                  <a:lnTo>
                    <a:pt x="38" y="1128"/>
                  </a:lnTo>
                  <a:lnTo>
                    <a:pt x="49" y="1122"/>
                  </a:lnTo>
                  <a:lnTo>
                    <a:pt x="60" y="1118"/>
                  </a:lnTo>
                  <a:lnTo>
                    <a:pt x="69" y="1120"/>
                  </a:lnTo>
                  <a:lnTo>
                    <a:pt x="72" y="1133"/>
                  </a:lnTo>
                  <a:lnTo>
                    <a:pt x="76" y="1133"/>
                  </a:lnTo>
                  <a:lnTo>
                    <a:pt x="76" y="1128"/>
                  </a:lnTo>
                  <a:lnTo>
                    <a:pt x="100" y="1128"/>
                  </a:lnTo>
                  <a:lnTo>
                    <a:pt x="100" y="1133"/>
                  </a:lnTo>
                  <a:lnTo>
                    <a:pt x="109" y="1133"/>
                  </a:lnTo>
                  <a:lnTo>
                    <a:pt x="109" y="1137"/>
                  </a:lnTo>
                  <a:lnTo>
                    <a:pt x="118" y="1137"/>
                  </a:lnTo>
                  <a:lnTo>
                    <a:pt x="129" y="1135"/>
                  </a:lnTo>
                  <a:lnTo>
                    <a:pt x="138" y="1131"/>
                  </a:lnTo>
                  <a:lnTo>
                    <a:pt x="143" y="1128"/>
                  </a:lnTo>
                  <a:lnTo>
                    <a:pt x="138" y="1126"/>
                  </a:lnTo>
                  <a:lnTo>
                    <a:pt x="136" y="1126"/>
                  </a:lnTo>
                  <a:lnTo>
                    <a:pt x="134" y="1122"/>
                  </a:lnTo>
                  <a:lnTo>
                    <a:pt x="132" y="1118"/>
                  </a:lnTo>
                  <a:lnTo>
                    <a:pt x="132" y="1115"/>
                  </a:lnTo>
                  <a:lnTo>
                    <a:pt x="132" y="1108"/>
                  </a:lnTo>
                  <a:lnTo>
                    <a:pt x="136" y="1108"/>
                  </a:lnTo>
                  <a:lnTo>
                    <a:pt x="132" y="1084"/>
                  </a:lnTo>
                  <a:lnTo>
                    <a:pt x="129" y="1084"/>
                  </a:lnTo>
                  <a:lnTo>
                    <a:pt x="129" y="1068"/>
                  </a:lnTo>
                  <a:lnTo>
                    <a:pt x="145" y="1064"/>
                  </a:lnTo>
                  <a:lnTo>
                    <a:pt x="156" y="1055"/>
                  </a:lnTo>
                  <a:lnTo>
                    <a:pt x="163" y="1040"/>
                  </a:lnTo>
                  <a:lnTo>
                    <a:pt x="169" y="1040"/>
                  </a:lnTo>
                  <a:lnTo>
                    <a:pt x="169" y="1024"/>
                  </a:lnTo>
                  <a:lnTo>
                    <a:pt x="165" y="1022"/>
                  </a:lnTo>
                  <a:lnTo>
                    <a:pt x="161" y="1022"/>
                  </a:lnTo>
                  <a:lnTo>
                    <a:pt x="158" y="1020"/>
                  </a:lnTo>
                  <a:lnTo>
                    <a:pt x="152" y="1020"/>
                  </a:lnTo>
                  <a:lnTo>
                    <a:pt x="152" y="1024"/>
                  </a:lnTo>
                  <a:lnTo>
                    <a:pt x="123" y="1028"/>
                  </a:lnTo>
                  <a:lnTo>
                    <a:pt x="123" y="1011"/>
                  </a:lnTo>
                  <a:lnTo>
                    <a:pt x="136" y="1008"/>
                  </a:lnTo>
                  <a:lnTo>
                    <a:pt x="136" y="1004"/>
                  </a:lnTo>
                  <a:lnTo>
                    <a:pt x="143" y="1004"/>
                  </a:lnTo>
                  <a:lnTo>
                    <a:pt x="160" y="984"/>
                  </a:lnTo>
                  <a:lnTo>
                    <a:pt x="169" y="984"/>
                  </a:lnTo>
                  <a:lnTo>
                    <a:pt x="183" y="964"/>
                  </a:lnTo>
                  <a:lnTo>
                    <a:pt x="192" y="964"/>
                  </a:lnTo>
                  <a:lnTo>
                    <a:pt x="192" y="960"/>
                  </a:lnTo>
                  <a:lnTo>
                    <a:pt x="203" y="957"/>
                  </a:lnTo>
                  <a:lnTo>
                    <a:pt x="203" y="951"/>
                  </a:lnTo>
                  <a:lnTo>
                    <a:pt x="209" y="951"/>
                  </a:lnTo>
                  <a:lnTo>
                    <a:pt x="212" y="931"/>
                  </a:lnTo>
                  <a:lnTo>
                    <a:pt x="220" y="920"/>
                  </a:lnTo>
                  <a:lnTo>
                    <a:pt x="227" y="909"/>
                  </a:lnTo>
                  <a:lnTo>
                    <a:pt x="232" y="897"/>
                  </a:lnTo>
                  <a:lnTo>
                    <a:pt x="216" y="897"/>
                  </a:lnTo>
                  <a:lnTo>
                    <a:pt x="216" y="877"/>
                  </a:lnTo>
                  <a:lnTo>
                    <a:pt x="223" y="871"/>
                  </a:lnTo>
                  <a:lnTo>
                    <a:pt x="223" y="864"/>
                  </a:lnTo>
                  <a:lnTo>
                    <a:pt x="229" y="864"/>
                  </a:lnTo>
                  <a:lnTo>
                    <a:pt x="229" y="857"/>
                  </a:lnTo>
                  <a:lnTo>
                    <a:pt x="232" y="857"/>
                  </a:lnTo>
                  <a:lnTo>
                    <a:pt x="238" y="844"/>
                  </a:lnTo>
                  <a:lnTo>
                    <a:pt x="241" y="835"/>
                  </a:lnTo>
                  <a:lnTo>
                    <a:pt x="247" y="826"/>
                  </a:lnTo>
                  <a:lnTo>
                    <a:pt x="256" y="817"/>
                  </a:lnTo>
                  <a:lnTo>
                    <a:pt x="256" y="811"/>
                  </a:lnTo>
                  <a:lnTo>
                    <a:pt x="272" y="811"/>
                  </a:lnTo>
                  <a:lnTo>
                    <a:pt x="276" y="820"/>
                  </a:lnTo>
                  <a:lnTo>
                    <a:pt x="329" y="817"/>
                  </a:lnTo>
                  <a:lnTo>
                    <a:pt x="327" y="804"/>
                  </a:lnTo>
                  <a:lnTo>
                    <a:pt x="323" y="793"/>
                  </a:lnTo>
                  <a:lnTo>
                    <a:pt x="321" y="784"/>
                  </a:lnTo>
                  <a:lnTo>
                    <a:pt x="323" y="777"/>
                  </a:lnTo>
                  <a:lnTo>
                    <a:pt x="303" y="777"/>
                  </a:lnTo>
                  <a:lnTo>
                    <a:pt x="291" y="782"/>
                  </a:lnTo>
                  <a:lnTo>
                    <a:pt x="269" y="788"/>
                  </a:lnTo>
                  <a:lnTo>
                    <a:pt x="245" y="791"/>
                  </a:lnTo>
                  <a:lnTo>
                    <a:pt x="220" y="791"/>
                  </a:lnTo>
                  <a:lnTo>
                    <a:pt x="200" y="791"/>
                  </a:lnTo>
                  <a:lnTo>
                    <a:pt x="200" y="791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6" y="788"/>
                  </a:lnTo>
                  <a:lnTo>
                    <a:pt x="192" y="764"/>
                  </a:lnTo>
                  <a:lnTo>
                    <a:pt x="189" y="764"/>
                  </a:lnTo>
                  <a:lnTo>
                    <a:pt x="187" y="760"/>
                  </a:lnTo>
                  <a:lnTo>
                    <a:pt x="189" y="757"/>
                  </a:lnTo>
                  <a:lnTo>
                    <a:pt x="191" y="755"/>
                  </a:lnTo>
                  <a:lnTo>
                    <a:pt x="191" y="753"/>
                  </a:lnTo>
                  <a:lnTo>
                    <a:pt x="192" y="753"/>
                  </a:lnTo>
                  <a:lnTo>
                    <a:pt x="189" y="731"/>
                  </a:lnTo>
                  <a:lnTo>
                    <a:pt x="172" y="737"/>
                  </a:lnTo>
                  <a:lnTo>
                    <a:pt x="169" y="748"/>
                  </a:lnTo>
                  <a:lnTo>
                    <a:pt x="163" y="748"/>
                  </a:lnTo>
                  <a:lnTo>
                    <a:pt x="163" y="757"/>
                  </a:lnTo>
                  <a:lnTo>
                    <a:pt x="160" y="757"/>
                  </a:lnTo>
                  <a:lnTo>
                    <a:pt x="158" y="758"/>
                  </a:lnTo>
                  <a:lnTo>
                    <a:pt x="156" y="760"/>
                  </a:lnTo>
                  <a:lnTo>
                    <a:pt x="154" y="762"/>
                  </a:lnTo>
                  <a:lnTo>
                    <a:pt x="152" y="762"/>
                  </a:lnTo>
                  <a:lnTo>
                    <a:pt x="149" y="764"/>
                  </a:lnTo>
                  <a:lnTo>
                    <a:pt x="143" y="764"/>
                  </a:lnTo>
                  <a:lnTo>
                    <a:pt x="140" y="760"/>
                  </a:lnTo>
                  <a:lnTo>
                    <a:pt x="136" y="758"/>
                  </a:lnTo>
                  <a:lnTo>
                    <a:pt x="131" y="757"/>
                  </a:lnTo>
                  <a:lnTo>
                    <a:pt x="123" y="757"/>
                  </a:lnTo>
                  <a:lnTo>
                    <a:pt x="123" y="740"/>
                  </a:lnTo>
                  <a:lnTo>
                    <a:pt x="129" y="740"/>
                  </a:lnTo>
                  <a:lnTo>
                    <a:pt x="131" y="737"/>
                  </a:lnTo>
                  <a:lnTo>
                    <a:pt x="134" y="733"/>
                  </a:lnTo>
                  <a:lnTo>
                    <a:pt x="136" y="729"/>
                  </a:lnTo>
                  <a:lnTo>
                    <a:pt x="138" y="726"/>
                  </a:lnTo>
                  <a:lnTo>
                    <a:pt x="140" y="720"/>
                  </a:lnTo>
                  <a:lnTo>
                    <a:pt x="120" y="724"/>
                  </a:lnTo>
                  <a:lnTo>
                    <a:pt x="120" y="737"/>
                  </a:lnTo>
                  <a:lnTo>
                    <a:pt x="96" y="737"/>
                  </a:lnTo>
                  <a:lnTo>
                    <a:pt x="91" y="729"/>
                  </a:lnTo>
                  <a:lnTo>
                    <a:pt x="87" y="724"/>
                  </a:lnTo>
                  <a:lnTo>
                    <a:pt x="85" y="717"/>
                  </a:lnTo>
                  <a:lnTo>
                    <a:pt x="83" y="704"/>
                  </a:lnTo>
                  <a:lnTo>
                    <a:pt x="89" y="704"/>
                  </a:lnTo>
                  <a:lnTo>
                    <a:pt x="89" y="688"/>
                  </a:lnTo>
                  <a:lnTo>
                    <a:pt x="69" y="684"/>
                  </a:lnTo>
                  <a:lnTo>
                    <a:pt x="69" y="668"/>
                  </a:lnTo>
                  <a:lnTo>
                    <a:pt x="80" y="664"/>
                  </a:lnTo>
                  <a:lnTo>
                    <a:pt x="80" y="660"/>
                  </a:lnTo>
                  <a:lnTo>
                    <a:pt x="96" y="660"/>
                  </a:lnTo>
                  <a:lnTo>
                    <a:pt x="100" y="648"/>
                  </a:lnTo>
                  <a:lnTo>
                    <a:pt x="129" y="648"/>
                  </a:lnTo>
                  <a:lnTo>
                    <a:pt x="129" y="644"/>
                  </a:lnTo>
                  <a:lnTo>
                    <a:pt x="123" y="635"/>
                  </a:lnTo>
                  <a:lnTo>
                    <a:pt x="121" y="622"/>
                  </a:lnTo>
                  <a:lnTo>
                    <a:pt x="120" y="608"/>
                  </a:lnTo>
                  <a:lnTo>
                    <a:pt x="120" y="591"/>
                  </a:lnTo>
                  <a:lnTo>
                    <a:pt x="152" y="589"/>
                  </a:lnTo>
                  <a:lnTo>
                    <a:pt x="189" y="588"/>
                  </a:lnTo>
                  <a:lnTo>
                    <a:pt x="192" y="580"/>
                  </a:lnTo>
                  <a:lnTo>
                    <a:pt x="189" y="578"/>
                  </a:lnTo>
                  <a:lnTo>
                    <a:pt x="187" y="577"/>
                  </a:lnTo>
                  <a:lnTo>
                    <a:pt x="185" y="575"/>
                  </a:lnTo>
                  <a:lnTo>
                    <a:pt x="185" y="573"/>
                  </a:lnTo>
                  <a:lnTo>
                    <a:pt x="185" y="569"/>
                  </a:lnTo>
                  <a:lnTo>
                    <a:pt x="183" y="564"/>
                  </a:lnTo>
                  <a:lnTo>
                    <a:pt x="196" y="560"/>
                  </a:lnTo>
                  <a:lnTo>
                    <a:pt x="192" y="548"/>
                  </a:lnTo>
                  <a:lnTo>
                    <a:pt x="143" y="548"/>
                  </a:lnTo>
                  <a:lnTo>
                    <a:pt x="136" y="557"/>
                  </a:lnTo>
                  <a:lnTo>
                    <a:pt x="127" y="558"/>
                  </a:lnTo>
                  <a:lnTo>
                    <a:pt x="116" y="558"/>
                  </a:lnTo>
                  <a:lnTo>
                    <a:pt x="103" y="557"/>
                  </a:lnTo>
                  <a:lnTo>
                    <a:pt x="83" y="520"/>
                  </a:lnTo>
                  <a:lnTo>
                    <a:pt x="78" y="520"/>
                  </a:lnTo>
                  <a:lnTo>
                    <a:pt x="74" y="522"/>
                  </a:lnTo>
                  <a:lnTo>
                    <a:pt x="69" y="524"/>
                  </a:lnTo>
                  <a:lnTo>
                    <a:pt x="63" y="524"/>
                  </a:lnTo>
                  <a:lnTo>
                    <a:pt x="56" y="524"/>
                  </a:lnTo>
                  <a:lnTo>
                    <a:pt x="56" y="508"/>
                  </a:lnTo>
                  <a:lnTo>
                    <a:pt x="60" y="508"/>
                  </a:lnTo>
                  <a:lnTo>
                    <a:pt x="60" y="504"/>
                  </a:lnTo>
                  <a:lnTo>
                    <a:pt x="80" y="504"/>
                  </a:lnTo>
                  <a:lnTo>
                    <a:pt x="83" y="497"/>
                  </a:lnTo>
                  <a:lnTo>
                    <a:pt x="112" y="500"/>
                  </a:lnTo>
                  <a:lnTo>
                    <a:pt x="112" y="504"/>
                  </a:lnTo>
                  <a:lnTo>
                    <a:pt x="116" y="504"/>
                  </a:lnTo>
                  <a:lnTo>
                    <a:pt x="116" y="520"/>
                  </a:lnTo>
                  <a:lnTo>
                    <a:pt x="112" y="520"/>
                  </a:lnTo>
                  <a:lnTo>
                    <a:pt x="112" y="524"/>
                  </a:lnTo>
                  <a:lnTo>
                    <a:pt x="112" y="528"/>
                  </a:lnTo>
                  <a:lnTo>
                    <a:pt x="114" y="531"/>
                  </a:lnTo>
                  <a:lnTo>
                    <a:pt x="114" y="533"/>
                  </a:lnTo>
                  <a:lnTo>
                    <a:pt x="116" y="537"/>
                  </a:lnTo>
                  <a:lnTo>
                    <a:pt x="120" y="537"/>
                  </a:lnTo>
                  <a:lnTo>
                    <a:pt x="121" y="529"/>
                  </a:lnTo>
                  <a:lnTo>
                    <a:pt x="121" y="526"/>
                  </a:lnTo>
                  <a:lnTo>
                    <a:pt x="123" y="524"/>
                  </a:lnTo>
                  <a:lnTo>
                    <a:pt x="125" y="522"/>
                  </a:lnTo>
                  <a:lnTo>
                    <a:pt x="131" y="520"/>
                  </a:lnTo>
                  <a:lnTo>
                    <a:pt x="136" y="520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40" y="524"/>
                  </a:lnTo>
                  <a:lnTo>
                    <a:pt x="136" y="511"/>
                  </a:lnTo>
                  <a:lnTo>
                    <a:pt x="132" y="511"/>
                  </a:lnTo>
                  <a:lnTo>
                    <a:pt x="132" y="504"/>
                  </a:lnTo>
                  <a:lnTo>
                    <a:pt x="123" y="500"/>
                  </a:lnTo>
                  <a:lnTo>
                    <a:pt x="118" y="493"/>
                  </a:lnTo>
                  <a:lnTo>
                    <a:pt x="112" y="486"/>
                  </a:lnTo>
                  <a:lnTo>
                    <a:pt x="109" y="477"/>
                  </a:lnTo>
                  <a:lnTo>
                    <a:pt x="109" y="464"/>
                  </a:lnTo>
                  <a:lnTo>
                    <a:pt x="114" y="455"/>
                  </a:lnTo>
                  <a:lnTo>
                    <a:pt x="114" y="446"/>
                  </a:lnTo>
                  <a:lnTo>
                    <a:pt x="114" y="437"/>
                  </a:lnTo>
                  <a:lnTo>
                    <a:pt x="116" y="428"/>
                  </a:lnTo>
                  <a:lnTo>
                    <a:pt x="120" y="428"/>
                  </a:lnTo>
                  <a:lnTo>
                    <a:pt x="121" y="426"/>
                  </a:lnTo>
                  <a:lnTo>
                    <a:pt x="121" y="426"/>
                  </a:lnTo>
                  <a:lnTo>
                    <a:pt x="123" y="426"/>
                  </a:lnTo>
                  <a:lnTo>
                    <a:pt x="123" y="426"/>
                  </a:lnTo>
                  <a:lnTo>
                    <a:pt x="125" y="426"/>
                  </a:lnTo>
                  <a:lnTo>
                    <a:pt x="129" y="424"/>
                  </a:lnTo>
                  <a:lnTo>
                    <a:pt x="129" y="404"/>
                  </a:lnTo>
                  <a:lnTo>
                    <a:pt x="143" y="404"/>
                  </a:lnTo>
                  <a:lnTo>
                    <a:pt x="143" y="400"/>
                  </a:lnTo>
                  <a:lnTo>
                    <a:pt x="140" y="398"/>
                  </a:lnTo>
                  <a:lnTo>
                    <a:pt x="136" y="398"/>
                  </a:lnTo>
                  <a:lnTo>
                    <a:pt x="134" y="397"/>
                  </a:lnTo>
                  <a:lnTo>
                    <a:pt x="132" y="393"/>
                  </a:lnTo>
                  <a:lnTo>
                    <a:pt x="132" y="389"/>
                  </a:lnTo>
                  <a:lnTo>
                    <a:pt x="132" y="384"/>
                  </a:lnTo>
                  <a:lnTo>
                    <a:pt x="163" y="386"/>
                  </a:lnTo>
                  <a:lnTo>
                    <a:pt x="192" y="389"/>
                  </a:lnTo>
                  <a:lnTo>
                    <a:pt x="220" y="397"/>
                  </a:lnTo>
                  <a:lnTo>
                    <a:pt x="263" y="391"/>
                  </a:lnTo>
                  <a:lnTo>
                    <a:pt x="263" y="400"/>
                  </a:lnTo>
                  <a:lnTo>
                    <a:pt x="272" y="400"/>
                  </a:lnTo>
                  <a:lnTo>
                    <a:pt x="272" y="408"/>
                  </a:lnTo>
                  <a:lnTo>
                    <a:pt x="271" y="413"/>
                  </a:lnTo>
                  <a:lnTo>
                    <a:pt x="271" y="418"/>
                  </a:lnTo>
                  <a:lnTo>
                    <a:pt x="269" y="424"/>
                  </a:lnTo>
                  <a:lnTo>
                    <a:pt x="272" y="426"/>
                  </a:lnTo>
                  <a:lnTo>
                    <a:pt x="276" y="428"/>
                  </a:lnTo>
                  <a:lnTo>
                    <a:pt x="280" y="429"/>
                  </a:lnTo>
                  <a:lnTo>
                    <a:pt x="281" y="433"/>
                  </a:lnTo>
                  <a:lnTo>
                    <a:pt x="283" y="437"/>
                  </a:lnTo>
                  <a:lnTo>
                    <a:pt x="289" y="437"/>
                  </a:lnTo>
                  <a:lnTo>
                    <a:pt x="291" y="428"/>
                  </a:lnTo>
                  <a:lnTo>
                    <a:pt x="294" y="415"/>
                  </a:lnTo>
                  <a:lnTo>
                    <a:pt x="300" y="402"/>
                  </a:lnTo>
                  <a:lnTo>
                    <a:pt x="303" y="397"/>
                  </a:lnTo>
                  <a:lnTo>
                    <a:pt x="320" y="397"/>
                  </a:lnTo>
                  <a:lnTo>
                    <a:pt x="329" y="400"/>
                  </a:lnTo>
                  <a:lnTo>
                    <a:pt x="341" y="404"/>
                  </a:lnTo>
                  <a:lnTo>
                    <a:pt x="356" y="408"/>
                  </a:lnTo>
                  <a:lnTo>
                    <a:pt x="369" y="408"/>
                  </a:lnTo>
                  <a:lnTo>
                    <a:pt x="392" y="408"/>
                  </a:lnTo>
                  <a:lnTo>
                    <a:pt x="392" y="413"/>
                  </a:lnTo>
                  <a:lnTo>
                    <a:pt x="396" y="415"/>
                  </a:lnTo>
                  <a:lnTo>
                    <a:pt x="398" y="418"/>
                  </a:lnTo>
                  <a:lnTo>
                    <a:pt x="400" y="420"/>
                  </a:lnTo>
                  <a:lnTo>
                    <a:pt x="403" y="424"/>
                  </a:lnTo>
                  <a:lnTo>
                    <a:pt x="405" y="426"/>
                  </a:lnTo>
                  <a:lnTo>
                    <a:pt x="411" y="428"/>
                  </a:lnTo>
                  <a:lnTo>
                    <a:pt x="416" y="428"/>
                  </a:lnTo>
                  <a:lnTo>
                    <a:pt x="416" y="424"/>
                  </a:lnTo>
                  <a:lnTo>
                    <a:pt x="412" y="424"/>
                  </a:lnTo>
                  <a:lnTo>
                    <a:pt x="412" y="404"/>
                  </a:lnTo>
                  <a:lnTo>
                    <a:pt x="420" y="404"/>
                  </a:lnTo>
                  <a:lnTo>
                    <a:pt x="416" y="391"/>
                  </a:lnTo>
                  <a:lnTo>
                    <a:pt x="401" y="389"/>
                  </a:lnTo>
                  <a:lnTo>
                    <a:pt x="383" y="388"/>
                  </a:lnTo>
                  <a:lnTo>
                    <a:pt x="383" y="371"/>
                  </a:lnTo>
                  <a:lnTo>
                    <a:pt x="407" y="360"/>
                  </a:lnTo>
                  <a:lnTo>
                    <a:pt x="427" y="348"/>
                  </a:lnTo>
                  <a:lnTo>
                    <a:pt x="449" y="337"/>
                  </a:lnTo>
                  <a:lnTo>
                    <a:pt x="472" y="328"/>
                  </a:lnTo>
                  <a:lnTo>
                    <a:pt x="474" y="315"/>
                  </a:lnTo>
                  <a:lnTo>
                    <a:pt x="476" y="306"/>
                  </a:lnTo>
                  <a:lnTo>
                    <a:pt x="480" y="297"/>
                  </a:lnTo>
                  <a:lnTo>
                    <a:pt x="485" y="293"/>
                  </a:lnTo>
                  <a:lnTo>
                    <a:pt x="489" y="291"/>
                  </a:lnTo>
                  <a:lnTo>
                    <a:pt x="492" y="288"/>
                  </a:lnTo>
                  <a:lnTo>
                    <a:pt x="498" y="286"/>
                  </a:lnTo>
                  <a:lnTo>
                    <a:pt x="503" y="284"/>
                  </a:lnTo>
                  <a:lnTo>
                    <a:pt x="503" y="273"/>
                  </a:lnTo>
                  <a:lnTo>
                    <a:pt x="500" y="273"/>
                  </a:lnTo>
                  <a:lnTo>
                    <a:pt x="491" y="280"/>
                  </a:lnTo>
                  <a:lnTo>
                    <a:pt x="480" y="286"/>
                  </a:lnTo>
                  <a:lnTo>
                    <a:pt x="463" y="288"/>
                  </a:lnTo>
                  <a:lnTo>
                    <a:pt x="463" y="277"/>
                  </a:lnTo>
                  <a:lnTo>
                    <a:pt x="460" y="277"/>
                  </a:lnTo>
                  <a:lnTo>
                    <a:pt x="460" y="280"/>
                  </a:lnTo>
                  <a:lnTo>
                    <a:pt x="436" y="280"/>
                  </a:lnTo>
                  <a:lnTo>
                    <a:pt x="432" y="288"/>
                  </a:lnTo>
                  <a:lnTo>
                    <a:pt x="380" y="280"/>
                  </a:lnTo>
                  <a:lnTo>
                    <a:pt x="380" y="277"/>
                  </a:lnTo>
                  <a:lnTo>
                    <a:pt x="372" y="273"/>
                  </a:lnTo>
                  <a:lnTo>
                    <a:pt x="365" y="269"/>
                  </a:lnTo>
                  <a:lnTo>
                    <a:pt x="361" y="264"/>
                  </a:lnTo>
                  <a:lnTo>
                    <a:pt x="358" y="257"/>
                  </a:lnTo>
                  <a:lnTo>
                    <a:pt x="356" y="248"/>
                  </a:lnTo>
                  <a:lnTo>
                    <a:pt x="369" y="248"/>
                  </a:lnTo>
                  <a:lnTo>
                    <a:pt x="371" y="240"/>
                  </a:lnTo>
                  <a:lnTo>
                    <a:pt x="372" y="237"/>
                  </a:lnTo>
                  <a:lnTo>
                    <a:pt x="376" y="231"/>
                  </a:lnTo>
                  <a:lnTo>
                    <a:pt x="380" y="228"/>
                  </a:lnTo>
                  <a:lnTo>
                    <a:pt x="385" y="224"/>
                  </a:lnTo>
                  <a:lnTo>
                    <a:pt x="396" y="220"/>
                  </a:lnTo>
                  <a:lnTo>
                    <a:pt x="407" y="218"/>
                  </a:lnTo>
                  <a:lnTo>
                    <a:pt x="416" y="220"/>
                  </a:lnTo>
                  <a:lnTo>
                    <a:pt x="420" y="228"/>
                  </a:lnTo>
                  <a:lnTo>
                    <a:pt x="436" y="228"/>
                  </a:lnTo>
                  <a:lnTo>
                    <a:pt x="436" y="224"/>
                  </a:lnTo>
                  <a:lnTo>
                    <a:pt x="431" y="222"/>
                  </a:lnTo>
                  <a:lnTo>
                    <a:pt x="425" y="218"/>
                  </a:lnTo>
                  <a:lnTo>
                    <a:pt x="421" y="217"/>
                  </a:lnTo>
                  <a:lnTo>
                    <a:pt x="420" y="213"/>
                  </a:lnTo>
                  <a:lnTo>
                    <a:pt x="418" y="208"/>
                  </a:lnTo>
                  <a:lnTo>
                    <a:pt x="416" y="200"/>
                  </a:lnTo>
                  <a:lnTo>
                    <a:pt x="421" y="198"/>
                  </a:lnTo>
                  <a:lnTo>
                    <a:pt x="427" y="198"/>
                  </a:lnTo>
                  <a:lnTo>
                    <a:pt x="431" y="197"/>
                  </a:lnTo>
                  <a:lnTo>
                    <a:pt x="438" y="197"/>
                  </a:lnTo>
                  <a:lnTo>
                    <a:pt x="443" y="197"/>
                  </a:lnTo>
                  <a:lnTo>
                    <a:pt x="443" y="184"/>
                  </a:lnTo>
                  <a:lnTo>
                    <a:pt x="456" y="184"/>
                  </a:lnTo>
                  <a:lnTo>
                    <a:pt x="456" y="180"/>
                  </a:lnTo>
                  <a:lnTo>
                    <a:pt x="449" y="180"/>
                  </a:lnTo>
                  <a:lnTo>
                    <a:pt x="441" y="178"/>
                  </a:lnTo>
                  <a:lnTo>
                    <a:pt x="438" y="178"/>
                  </a:lnTo>
                  <a:lnTo>
                    <a:pt x="432" y="177"/>
                  </a:lnTo>
                  <a:lnTo>
                    <a:pt x="432" y="164"/>
                  </a:lnTo>
                  <a:lnTo>
                    <a:pt x="443" y="160"/>
                  </a:lnTo>
                  <a:lnTo>
                    <a:pt x="441" y="157"/>
                  </a:lnTo>
                  <a:lnTo>
                    <a:pt x="438" y="155"/>
                  </a:lnTo>
                  <a:lnTo>
                    <a:pt x="436" y="153"/>
                  </a:lnTo>
                  <a:lnTo>
                    <a:pt x="436" y="153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32" y="140"/>
                  </a:lnTo>
                  <a:lnTo>
                    <a:pt x="449" y="126"/>
                  </a:lnTo>
                  <a:lnTo>
                    <a:pt x="460" y="106"/>
                  </a:lnTo>
                  <a:lnTo>
                    <a:pt x="463" y="80"/>
                  </a:lnTo>
                  <a:lnTo>
                    <a:pt x="478" y="82"/>
                  </a:lnTo>
                  <a:lnTo>
                    <a:pt x="489" y="84"/>
                  </a:lnTo>
                  <a:lnTo>
                    <a:pt x="500" y="88"/>
                  </a:lnTo>
                  <a:lnTo>
                    <a:pt x="500" y="80"/>
                  </a:lnTo>
                  <a:lnTo>
                    <a:pt x="520" y="77"/>
                  </a:lnTo>
                  <a:lnTo>
                    <a:pt x="520" y="73"/>
                  </a:lnTo>
                  <a:lnTo>
                    <a:pt x="523" y="73"/>
                  </a:lnTo>
                  <a:lnTo>
                    <a:pt x="523" y="57"/>
                  </a:lnTo>
                  <a:lnTo>
                    <a:pt x="540" y="57"/>
                  </a:lnTo>
                  <a:lnTo>
                    <a:pt x="543" y="68"/>
                  </a:lnTo>
                  <a:lnTo>
                    <a:pt x="556" y="73"/>
                  </a:lnTo>
                  <a:lnTo>
                    <a:pt x="556" y="88"/>
                  </a:lnTo>
                  <a:lnTo>
                    <a:pt x="560" y="88"/>
                  </a:lnTo>
                  <a:lnTo>
                    <a:pt x="560" y="82"/>
                  </a:lnTo>
                  <a:lnTo>
                    <a:pt x="561" y="80"/>
                  </a:lnTo>
                  <a:lnTo>
                    <a:pt x="561" y="78"/>
                  </a:lnTo>
                  <a:lnTo>
                    <a:pt x="561" y="77"/>
                  </a:lnTo>
                  <a:lnTo>
                    <a:pt x="563" y="77"/>
                  </a:lnTo>
                  <a:lnTo>
                    <a:pt x="565" y="75"/>
                  </a:lnTo>
                  <a:lnTo>
                    <a:pt x="569" y="73"/>
                  </a:lnTo>
                  <a:lnTo>
                    <a:pt x="569" y="68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4" y="64"/>
                  </a:lnTo>
                  <a:lnTo>
                    <a:pt x="572" y="62"/>
                  </a:lnTo>
                  <a:lnTo>
                    <a:pt x="572" y="58"/>
                  </a:lnTo>
                  <a:lnTo>
                    <a:pt x="571" y="55"/>
                  </a:lnTo>
                  <a:lnTo>
                    <a:pt x="572" y="53"/>
                  </a:lnTo>
                  <a:lnTo>
                    <a:pt x="576" y="53"/>
                  </a:lnTo>
                  <a:lnTo>
                    <a:pt x="580" y="49"/>
                  </a:lnTo>
                  <a:lnTo>
                    <a:pt x="581" y="48"/>
                  </a:lnTo>
                  <a:lnTo>
                    <a:pt x="581" y="46"/>
                  </a:lnTo>
                  <a:lnTo>
                    <a:pt x="583" y="46"/>
                  </a:lnTo>
                  <a:lnTo>
                    <a:pt x="583" y="46"/>
                  </a:lnTo>
                  <a:lnTo>
                    <a:pt x="585" y="46"/>
                  </a:lnTo>
                  <a:lnTo>
                    <a:pt x="589" y="46"/>
                  </a:lnTo>
                  <a:lnTo>
                    <a:pt x="592" y="44"/>
                  </a:lnTo>
                  <a:lnTo>
                    <a:pt x="596" y="37"/>
                  </a:lnTo>
                  <a:lnTo>
                    <a:pt x="612" y="37"/>
                  </a:lnTo>
                  <a:lnTo>
                    <a:pt x="614" y="46"/>
                  </a:lnTo>
                  <a:lnTo>
                    <a:pt x="614" y="53"/>
                  </a:lnTo>
                  <a:lnTo>
                    <a:pt x="614" y="58"/>
                  </a:lnTo>
                  <a:lnTo>
                    <a:pt x="612" y="68"/>
                  </a:lnTo>
                  <a:lnTo>
                    <a:pt x="618" y="69"/>
                  </a:lnTo>
                  <a:lnTo>
                    <a:pt x="621" y="73"/>
                  </a:lnTo>
                  <a:lnTo>
                    <a:pt x="625" y="75"/>
                  </a:lnTo>
                  <a:lnTo>
                    <a:pt x="627" y="77"/>
                  </a:lnTo>
                  <a:lnTo>
                    <a:pt x="632" y="80"/>
                  </a:lnTo>
                  <a:lnTo>
                    <a:pt x="629" y="71"/>
                  </a:lnTo>
                  <a:lnTo>
                    <a:pt x="625" y="62"/>
                  </a:lnTo>
                  <a:lnTo>
                    <a:pt x="623" y="48"/>
                  </a:lnTo>
                  <a:lnTo>
                    <a:pt x="629" y="48"/>
                  </a:lnTo>
                  <a:lnTo>
                    <a:pt x="629" y="40"/>
                  </a:lnTo>
                  <a:lnTo>
                    <a:pt x="640" y="31"/>
                  </a:lnTo>
                  <a:lnTo>
                    <a:pt x="652" y="28"/>
                  </a:lnTo>
                  <a:lnTo>
                    <a:pt x="672" y="28"/>
                  </a:lnTo>
                  <a:lnTo>
                    <a:pt x="672" y="31"/>
                  </a:lnTo>
                  <a:lnTo>
                    <a:pt x="676" y="31"/>
                  </a:lnTo>
                  <a:lnTo>
                    <a:pt x="674" y="28"/>
                  </a:lnTo>
                  <a:lnTo>
                    <a:pt x="671" y="24"/>
                  </a:lnTo>
                  <a:lnTo>
                    <a:pt x="669" y="20"/>
                  </a:lnTo>
                  <a:lnTo>
                    <a:pt x="667" y="17"/>
                  </a:lnTo>
                  <a:lnTo>
                    <a:pt x="665" y="11"/>
                  </a:lnTo>
                  <a:lnTo>
                    <a:pt x="663" y="4"/>
                  </a:lnTo>
                  <a:lnTo>
                    <a:pt x="672" y="2"/>
                  </a:lnTo>
                  <a:lnTo>
                    <a:pt x="681" y="0"/>
                  </a:lnTo>
                  <a:lnTo>
                    <a:pt x="692" y="0"/>
                  </a:lnTo>
                  <a:close/>
                </a:path>
              </a:pathLst>
            </a:custGeom>
            <a:grpFill/>
            <a:ln w="3175"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" name="Freeform 15">
            <a:extLst>
              <a:ext uri="{FF2B5EF4-FFF2-40B4-BE49-F238E27FC236}">
                <a16:creationId xmlns:a16="http://schemas.microsoft.com/office/drawing/2014/main" xmlns="" id="{5A3BD2DE-B791-4EBE-B370-499A76691972}"/>
              </a:ext>
            </a:extLst>
          </p:cNvPr>
          <p:cNvSpPr>
            <a:spLocks noEditPoints="1"/>
          </p:cNvSpPr>
          <p:nvPr/>
        </p:nvSpPr>
        <p:spPr bwMode="auto">
          <a:xfrm>
            <a:off x="759836" y="1977052"/>
            <a:ext cx="2467011" cy="2727009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Chart 22">
            <a:extLst>
              <a:ext uri="{FF2B5EF4-FFF2-40B4-BE49-F238E27FC236}">
                <a16:creationId xmlns:a16="http://schemas.microsoft.com/office/drawing/2014/main" xmlns="" id="{0EA52440-6442-4735-8447-15B4CE110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062637"/>
              </p:ext>
            </p:extLst>
          </p:nvPr>
        </p:nvGraphicFramePr>
        <p:xfrm>
          <a:off x="606669" y="4761123"/>
          <a:ext cx="4510408" cy="153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13BBAB-8933-497B-9863-401CDD167120}"/>
              </a:ext>
            </a:extLst>
          </p:cNvPr>
          <p:cNvSpPr txBox="1"/>
          <p:nvPr/>
        </p:nvSpPr>
        <p:spPr>
          <a:xfrm>
            <a:off x="4343405" y="4932485"/>
            <a:ext cx="73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85%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D9D524-CB2B-49A9-993A-D8A13FD290CC}"/>
              </a:ext>
            </a:extLst>
          </p:cNvPr>
          <p:cNvSpPr txBox="1"/>
          <p:nvPr/>
        </p:nvSpPr>
        <p:spPr>
          <a:xfrm>
            <a:off x="2866106" y="5348222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52C873-FE1C-4D51-B1C5-013AB4FD4A4B}"/>
              </a:ext>
            </a:extLst>
          </p:cNvPr>
          <p:cNvSpPr txBox="1"/>
          <p:nvPr/>
        </p:nvSpPr>
        <p:spPr>
          <a:xfrm>
            <a:off x="3496439" y="5765284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3" name="Chart 26">
            <a:extLst>
              <a:ext uri="{FF2B5EF4-FFF2-40B4-BE49-F238E27FC236}">
                <a16:creationId xmlns:a16="http://schemas.microsoft.com/office/drawing/2014/main" xmlns="" id="{CA11CF4C-5C77-449B-BDF1-FEC0F06C0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782817"/>
              </p:ext>
            </p:extLst>
          </p:nvPr>
        </p:nvGraphicFramePr>
        <p:xfrm>
          <a:off x="6242966" y="4761123"/>
          <a:ext cx="4510408" cy="153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F611C3-9D50-4B8F-A920-718DC63DDD65}"/>
              </a:ext>
            </a:extLst>
          </p:cNvPr>
          <p:cNvSpPr txBox="1"/>
          <p:nvPr/>
        </p:nvSpPr>
        <p:spPr>
          <a:xfrm>
            <a:off x="9823158" y="4932485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10B49C3-0439-44E2-8D20-0752E2569672}"/>
              </a:ext>
            </a:extLst>
          </p:cNvPr>
          <p:cNvSpPr txBox="1"/>
          <p:nvPr/>
        </p:nvSpPr>
        <p:spPr>
          <a:xfrm>
            <a:off x="8234593" y="5348222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778B957-4402-4BA3-B9BD-CE632C3D45B3}"/>
              </a:ext>
            </a:extLst>
          </p:cNvPr>
          <p:cNvSpPr txBox="1"/>
          <p:nvPr/>
        </p:nvSpPr>
        <p:spPr>
          <a:xfrm>
            <a:off x="10348618" y="5765284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B38B662C-BB73-463E-9FE3-AC6F28B86D0E}"/>
              </a:ext>
            </a:extLst>
          </p:cNvPr>
          <p:cNvGrpSpPr/>
          <p:nvPr/>
        </p:nvGrpSpPr>
        <p:grpSpPr>
          <a:xfrm>
            <a:off x="3556781" y="1731053"/>
            <a:ext cx="2520000" cy="3136905"/>
            <a:chOff x="3556781" y="1731053"/>
            <a:chExt cx="2520000" cy="31369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697F567-F5E4-4B99-95D3-64CA3CBD65CA}"/>
                </a:ext>
              </a:extLst>
            </p:cNvPr>
            <p:cNvSpPr txBox="1"/>
            <p:nvPr/>
          </p:nvSpPr>
          <p:spPr>
            <a:xfrm>
              <a:off x="3556781" y="1731053"/>
              <a:ext cx="2520000" cy="324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676E838-C8C5-47FB-A901-76D722333B12}"/>
                </a:ext>
              </a:extLst>
            </p:cNvPr>
            <p:cNvSpPr txBox="1"/>
            <p:nvPr/>
          </p:nvSpPr>
          <p:spPr>
            <a:xfrm>
              <a:off x="3556781" y="2559634"/>
              <a:ext cx="252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0B78569-65D0-442A-B527-C3808F88A491}"/>
                </a:ext>
              </a:extLst>
            </p:cNvPr>
            <p:cNvSpPr txBox="1"/>
            <p:nvPr/>
          </p:nvSpPr>
          <p:spPr>
            <a:xfrm>
              <a:off x="3556781" y="2019767"/>
              <a:ext cx="2520000" cy="540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85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208134AD-788C-4AA4-B4B0-EF23B9AE83A2}"/>
              </a:ext>
            </a:extLst>
          </p:cNvPr>
          <p:cNvGrpSpPr/>
          <p:nvPr/>
        </p:nvGrpSpPr>
        <p:grpSpPr>
          <a:xfrm>
            <a:off x="9000964" y="1731053"/>
            <a:ext cx="2520001" cy="3136905"/>
            <a:chOff x="9000964" y="1731053"/>
            <a:chExt cx="2520001" cy="31369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CDDD4C3-8139-4914-8B3B-61B33E841058}"/>
                </a:ext>
              </a:extLst>
            </p:cNvPr>
            <p:cNvSpPr txBox="1"/>
            <p:nvPr/>
          </p:nvSpPr>
          <p:spPr>
            <a:xfrm>
              <a:off x="9000964" y="1731053"/>
              <a:ext cx="2520000" cy="324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2A12030-ED99-446A-B38D-18C153BF0A6E}"/>
                </a:ext>
              </a:extLst>
            </p:cNvPr>
            <p:cNvSpPr txBox="1"/>
            <p:nvPr/>
          </p:nvSpPr>
          <p:spPr>
            <a:xfrm>
              <a:off x="9000965" y="2559634"/>
              <a:ext cx="252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F63EBE1-2A76-46EE-9EEC-5EB4AD63A47A}"/>
                </a:ext>
              </a:extLst>
            </p:cNvPr>
            <p:cNvSpPr txBox="1"/>
            <p:nvPr/>
          </p:nvSpPr>
          <p:spPr>
            <a:xfrm>
              <a:off x="9000965" y="2019767"/>
              <a:ext cx="2520000" cy="540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75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75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A66CD3-633E-48E1-A882-586299F1BD30}"/>
              </a:ext>
            </a:extLst>
          </p:cNvPr>
          <p:cNvSpPr txBox="1"/>
          <p:nvPr/>
        </p:nvSpPr>
        <p:spPr>
          <a:xfrm>
            <a:off x="2271297" y="5219257"/>
            <a:ext cx="529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4C6CBF-E73E-43A8-BA52-D1CDDB6A677E}"/>
              </a:ext>
            </a:extLst>
          </p:cNvPr>
          <p:cNvSpPr txBox="1"/>
          <p:nvPr/>
        </p:nvSpPr>
        <p:spPr>
          <a:xfrm>
            <a:off x="8943703" y="5219257"/>
            <a:ext cx="2760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1D283E-5BB1-4F9C-921A-3339B17EC1A4}"/>
              </a:ext>
            </a:extLst>
          </p:cNvPr>
          <p:cNvSpPr txBox="1"/>
          <p:nvPr/>
        </p:nvSpPr>
        <p:spPr>
          <a:xfrm>
            <a:off x="6861804" y="3376358"/>
            <a:ext cx="4842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583177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xmlns="" id="{9ECAAEE2-0D40-426E-BB08-70F96123CB69}"/>
              </a:ext>
            </a:extLst>
          </p:cNvPr>
          <p:cNvGrpSpPr/>
          <p:nvPr/>
        </p:nvGrpSpPr>
        <p:grpSpPr>
          <a:xfrm>
            <a:off x="6152023" y="3260966"/>
            <a:ext cx="1309197" cy="2785060"/>
            <a:chOff x="4630955" y="3880561"/>
            <a:chExt cx="914400" cy="1945207"/>
          </a:xfrm>
        </p:grpSpPr>
        <p:sp>
          <p:nvSpPr>
            <p:cNvPr id="4" name="Right Triangle 2">
              <a:extLst>
                <a:ext uri="{FF2B5EF4-FFF2-40B4-BE49-F238E27FC236}">
                  <a16:creationId xmlns:a16="http://schemas.microsoft.com/office/drawing/2014/main" xmlns="" id="{0128BFFF-EDB1-4C24-BC35-51C6547D8E55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ight Triangle 3">
              <a:extLst>
                <a:ext uri="{FF2B5EF4-FFF2-40B4-BE49-F238E27FC236}">
                  <a16:creationId xmlns:a16="http://schemas.microsoft.com/office/drawing/2014/main" xmlns="" id="{EE7CFFCC-4AAC-4C6E-A649-3D42A27105F1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52692E12-2014-457C-B278-7FB385D27AE0}"/>
              </a:ext>
            </a:extLst>
          </p:cNvPr>
          <p:cNvGrpSpPr/>
          <p:nvPr/>
        </p:nvGrpSpPr>
        <p:grpSpPr>
          <a:xfrm rot="10800000">
            <a:off x="4738991" y="1789426"/>
            <a:ext cx="1309197" cy="2785060"/>
            <a:chOff x="4630955" y="3880561"/>
            <a:chExt cx="914400" cy="1945207"/>
          </a:xfrm>
        </p:grpSpPr>
        <p:sp>
          <p:nvSpPr>
            <p:cNvPr id="7" name="Right Triangle 5">
              <a:extLst>
                <a:ext uri="{FF2B5EF4-FFF2-40B4-BE49-F238E27FC236}">
                  <a16:creationId xmlns:a16="http://schemas.microsoft.com/office/drawing/2014/main" xmlns="" id="{D384A23C-5CEB-461C-970A-14A3AB70FD99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ight Triangle 6">
              <a:extLst>
                <a:ext uri="{FF2B5EF4-FFF2-40B4-BE49-F238E27FC236}">
                  <a16:creationId xmlns:a16="http://schemas.microsoft.com/office/drawing/2014/main" xmlns="" id="{CC22788A-DE85-49E3-83E6-B895A875FC66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F355120A-4D7B-46B0-8324-7785DE97D46A}"/>
              </a:ext>
            </a:extLst>
          </p:cNvPr>
          <p:cNvGrpSpPr/>
          <p:nvPr/>
        </p:nvGrpSpPr>
        <p:grpSpPr>
          <a:xfrm>
            <a:off x="823858" y="2027414"/>
            <a:ext cx="4007774" cy="738664"/>
            <a:chOff x="3017859" y="4283314"/>
            <a:chExt cx="1890849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D4EA865-E8FA-4325-9CFD-CD0B6E89116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084588B-8BFE-4AF4-8AE1-F22538B4DFD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xmlns="" id="{C7B9A522-C884-422D-B712-B292A462B66D}"/>
              </a:ext>
            </a:extLst>
          </p:cNvPr>
          <p:cNvGrpSpPr/>
          <p:nvPr/>
        </p:nvGrpSpPr>
        <p:grpSpPr>
          <a:xfrm>
            <a:off x="7375295" y="5060892"/>
            <a:ext cx="4104499" cy="738664"/>
            <a:chOff x="3017859" y="4283314"/>
            <a:chExt cx="1890849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A67D9B5-8DE4-4E88-8263-0075E8D065C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7AB2DE4-5FDF-4DCA-BA5A-E8C6E1E1D4B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xmlns="" id="{C9552F54-846C-4175-8BC0-370B9A551488}"/>
              </a:ext>
            </a:extLst>
          </p:cNvPr>
          <p:cNvGrpSpPr/>
          <p:nvPr/>
        </p:nvGrpSpPr>
        <p:grpSpPr>
          <a:xfrm>
            <a:off x="7375295" y="3544152"/>
            <a:ext cx="4104499" cy="738664"/>
            <a:chOff x="3017859" y="4283314"/>
            <a:chExt cx="1890849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CDF838A-7981-46DD-821E-242B09BC809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F5AF00B-A47D-4D8F-8724-9D2B21569B0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xmlns="" id="{2C673731-3254-4379-8B92-AEBD24CD7584}"/>
              </a:ext>
            </a:extLst>
          </p:cNvPr>
          <p:cNvGrpSpPr/>
          <p:nvPr/>
        </p:nvGrpSpPr>
        <p:grpSpPr>
          <a:xfrm>
            <a:off x="823858" y="3544152"/>
            <a:ext cx="4007774" cy="738664"/>
            <a:chOff x="3017859" y="4283314"/>
            <a:chExt cx="1890849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ABAAD94-3D7F-4F25-A594-68DD576BBC0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27FBF33-21FB-41FD-83B6-B64C01CDDAB8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43F1B8-21E2-4B20-8A90-4E6134C1540C}"/>
              </a:ext>
            </a:extLst>
          </p:cNvPr>
          <p:cNvSpPr txBox="1"/>
          <p:nvPr/>
        </p:nvSpPr>
        <p:spPr>
          <a:xfrm>
            <a:off x="5102774" y="241176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D6C14EA-CCE6-4256-BF5B-9409892609C3}"/>
              </a:ext>
            </a:extLst>
          </p:cNvPr>
          <p:cNvSpPr txBox="1"/>
          <p:nvPr/>
        </p:nvSpPr>
        <p:spPr>
          <a:xfrm>
            <a:off x="5102774" y="3352227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BB38906-3323-4AD5-9887-FA295905DE65}"/>
              </a:ext>
            </a:extLst>
          </p:cNvPr>
          <p:cNvSpPr txBox="1"/>
          <p:nvPr/>
        </p:nvSpPr>
        <p:spPr>
          <a:xfrm>
            <a:off x="6078035" y="3937781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8338ABD-D4D8-4444-B365-60F9A0618398}"/>
              </a:ext>
            </a:extLst>
          </p:cNvPr>
          <p:cNvSpPr txBox="1"/>
          <p:nvPr/>
        </p:nvSpPr>
        <p:spPr>
          <a:xfrm>
            <a:off x="6078035" y="480665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13">
            <a:extLst>
              <a:ext uri="{FF2B5EF4-FFF2-40B4-BE49-F238E27FC236}">
                <a16:creationId xmlns:a16="http://schemas.microsoft.com/office/drawing/2014/main" xmlns="" id="{45E294D4-E5F0-4317-9A98-3943CD7F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020" y="3105964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charset="0"/>
              </a:rPr>
              <a:t>2018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DD1C21-094A-4127-90A8-CB4DF213848D}"/>
              </a:ext>
            </a:extLst>
          </p:cNvPr>
          <p:cNvSpPr txBox="1"/>
          <p:nvPr/>
        </p:nvSpPr>
        <p:spPr>
          <a:xfrm>
            <a:off x="1496914" y="4043832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5705C7-5146-4A9A-8774-DC501AF30539}"/>
              </a:ext>
            </a:extLst>
          </p:cNvPr>
          <p:cNvSpPr txBox="1"/>
          <p:nvPr/>
        </p:nvSpPr>
        <p:spPr>
          <a:xfrm>
            <a:off x="5662126" y="4043832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FFA174-415B-47DB-A118-96AE9F3B0C73}"/>
              </a:ext>
            </a:extLst>
          </p:cNvPr>
          <p:cNvSpPr txBox="1"/>
          <p:nvPr/>
        </p:nvSpPr>
        <p:spPr>
          <a:xfrm>
            <a:off x="3582664" y="3111181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B20FC3-37B2-47B5-A38A-6CA66E16861D}"/>
              </a:ext>
            </a:extLst>
          </p:cNvPr>
          <p:cNvSpPr txBox="1"/>
          <p:nvPr/>
        </p:nvSpPr>
        <p:spPr>
          <a:xfrm>
            <a:off x="9827337" y="4043832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xmlns="" id="{95BAD849-EA1A-4C32-B525-90B5953EF7B7}"/>
              </a:ext>
            </a:extLst>
          </p:cNvPr>
          <p:cNvGrpSpPr/>
          <p:nvPr/>
        </p:nvGrpSpPr>
        <p:grpSpPr>
          <a:xfrm>
            <a:off x="9136066" y="4356231"/>
            <a:ext cx="2235582" cy="1107996"/>
            <a:chOff x="2725123" y="4283314"/>
            <a:chExt cx="1292073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A1C062F-7BF4-471C-9D9A-880360798210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F36084F-3970-4220-8671-A5FE846CF1F5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xmlns="" id="{5A625C96-71C5-4721-83E7-CEF6391804FD}"/>
              </a:ext>
            </a:extLst>
          </p:cNvPr>
          <p:cNvGrpSpPr/>
          <p:nvPr/>
        </p:nvGrpSpPr>
        <p:grpSpPr>
          <a:xfrm>
            <a:off x="805643" y="4356231"/>
            <a:ext cx="2235582" cy="1107996"/>
            <a:chOff x="2725123" y="4283314"/>
            <a:chExt cx="1292073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A9884D8-B1FE-4AD2-A90D-AC15A5275860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6E729BD-0716-4F91-95E1-28C506C07865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xmlns="" id="{0A6760EA-48F7-47F3-8DBE-1F5AE12018BE}"/>
              </a:ext>
            </a:extLst>
          </p:cNvPr>
          <p:cNvGrpSpPr/>
          <p:nvPr/>
        </p:nvGrpSpPr>
        <p:grpSpPr>
          <a:xfrm>
            <a:off x="4970855" y="4381308"/>
            <a:ext cx="2235582" cy="1107996"/>
            <a:chOff x="2725123" y="4283314"/>
            <a:chExt cx="1292073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113656E-8E04-4A68-A44A-CF1BF96D0D4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F49E8C0-F66E-4545-A512-37F64E4A933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xmlns="" id="{12B98FA2-255C-42A4-BF07-6FC689A93D3F}"/>
              </a:ext>
            </a:extLst>
          </p:cNvPr>
          <p:cNvGrpSpPr/>
          <p:nvPr/>
        </p:nvGrpSpPr>
        <p:grpSpPr>
          <a:xfrm>
            <a:off x="7053461" y="1988118"/>
            <a:ext cx="2235582" cy="1107996"/>
            <a:chOff x="2725123" y="4283314"/>
            <a:chExt cx="1292073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575C4A0-666D-4345-A910-FD55A22B9E1D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1228A9D-2F1A-4C65-99E1-9BF918C523D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8">
            <a:extLst>
              <a:ext uri="{FF2B5EF4-FFF2-40B4-BE49-F238E27FC236}">
                <a16:creationId xmlns:a16="http://schemas.microsoft.com/office/drawing/2014/main" xmlns="" id="{75753AE9-E081-4B9C-B8AA-0C2A30EC15C0}"/>
              </a:ext>
            </a:extLst>
          </p:cNvPr>
          <p:cNvGrpSpPr/>
          <p:nvPr/>
        </p:nvGrpSpPr>
        <p:grpSpPr>
          <a:xfrm>
            <a:off x="2888249" y="2018412"/>
            <a:ext cx="2235582" cy="1107996"/>
            <a:chOff x="2725123" y="4283314"/>
            <a:chExt cx="1292073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A15483B-351F-4238-93B3-0ECCA7CEEC55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168F784-78E8-46CA-98D8-E5CC5A2218F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1">
            <a:extLst>
              <a:ext uri="{FF2B5EF4-FFF2-40B4-BE49-F238E27FC236}">
                <a16:creationId xmlns:a16="http://schemas.microsoft.com/office/drawing/2014/main" xmlns="" id="{C7DC2EE7-884E-400D-AF55-47A98A7456B1}"/>
              </a:ext>
            </a:extLst>
          </p:cNvPr>
          <p:cNvSpPr/>
          <p:nvPr/>
        </p:nvSpPr>
        <p:spPr>
          <a:xfrm>
            <a:off x="908701" y="3745327"/>
            <a:ext cx="10404000" cy="5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Diamond 11">
            <a:extLst>
              <a:ext uri="{FF2B5EF4-FFF2-40B4-BE49-F238E27FC236}">
                <a16:creationId xmlns:a16="http://schemas.microsoft.com/office/drawing/2014/main" xmlns="" id="{0112BEDD-B4FA-4E45-B9FC-AB90260D398E}"/>
              </a:ext>
            </a:extLst>
          </p:cNvPr>
          <p:cNvSpPr/>
          <p:nvPr/>
        </p:nvSpPr>
        <p:spPr>
          <a:xfrm>
            <a:off x="1761434" y="3607680"/>
            <a:ext cx="324000" cy="324000"/>
          </a:xfrm>
          <a:prstGeom prst="diamond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Diamond 12">
            <a:extLst>
              <a:ext uri="{FF2B5EF4-FFF2-40B4-BE49-F238E27FC236}">
                <a16:creationId xmlns:a16="http://schemas.microsoft.com/office/drawing/2014/main" xmlns="" id="{A34024C4-8814-4FD8-BB82-2E3278FBD967}"/>
              </a:ext>
            </a:extLst>
          </p:cNvPr>
          <p:cNvSpPr/>
          <p:nvPr/>
        </p:nvSpPr>
        <p:spPr>
          <a:xfrm>
            <a:off x="8009252" y="3607680"/>
            <a:ext cx="324000" cy="324000"/>
          </a:xfrm>
          <a:prstGeom prst="diamond">
            <a:avLst/>
          </a:prstGeom>
          <a:solidFill>
            <a:schemeClr val="bg1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Diamond 13">
            <a:extLst>
              <a:ext uri="{FF2B5EF4-FFF2-40B4-BE49-F238E27FC236}">
                <a16:creationId xmlns:a16="http://schemas.microsoft.com/office/drawing/2014/main" xmlns="" id="{2CAEE7B3-AF19-4CE0-B75E-495868C3445D}"/>
              </a:ext>
            </a:extLst>
          </p:cNvPr>
          <p:cNvSpPr/>
          <p:nvPr/>
        </p:nvSpPr>
        <p:spPr>
          <a:xfrm>
            <a:off x="5926646" y="3607680"/>
            <a:ext cx="324000" cy="324000"/>
          </a:xfrm>
          <a:prstGeom prst="diamond">
            <a:avLst/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Diamond 14">
            <a:extLst>
              <a:ext uri="{FF2B5EF4-FFF2-40B4-BE49-F238E27FC236}">
                <a16:creationId xmlns:a16="http://schemas.microsoft.com/office/drawing/2014/main" xmlns="" id="{CC0E17EE-5A03-4763-9775-67E2A45E8A7D}"/>
              </a:ext>
            </a:extLst>
          </p:cNvPr>
          <p:cNvSpPr/>
          <p:nvPr/>
        </p:nvSpPr>
        <p:spPr>
          <a:xfrm>
            <a:off x="3847184" y="3612897"/>
            <a:ext cx="324000" cy="324000"/>
          </a:xfrm>
          <a:prstGeom prst="diamond">
            <a:avLst/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8" name="Group 33">
            <a:extLst>
              <a:ext uri="{FF2B5EF4-FFF2-40B4-BE49-F238E27FC236}">
                <a16:creationId xmlns:a16="http://schemas.microsoft.com/office/drawing/2014/main" xmlns="" id="{F15DDF71-634E-487D-B5E3-1A206AA35E72}"/>
              </a:ext>
            </a:extLst>
          </p:cNvPr>
          <p:cNvGrpSpPr/>
          <p:nvPr/>
        </p:nvGrpSpPr>
        <p:grpSpPr>
          <a:xfrm>
            <a:off x="10019143" y="3526513"/>
            <a:ext cx="469429" cy="469429"/>
            <a:chOff x="7220590" y="2396228"/>
            <a:chExt cx="774845" cy="774845"/>
          </a:xfrm>
        </p:grpSpPr>
        <p:sp>
          <p:nvSpPr>
            <p:cNvPr id="29" name="Diamond 32">
              <a:extLst>
                <a:ext uri="{FF2B5EF4-FFF2-40B4-BE49-F238E27FC236}">
                  <a16:creationId xmlns:a16="http://schemas.microsoft.com/office/drawing/2014/main" xmlns="" id="{EF0F455B-F102-4056-AE38-DF9DAB5FBAF8}"/>
                </a:ext>
              </a:extLst>
            </p:cNvPr>
            <p:cNvSpPr/>
            <p:nvPr/>
          </p:nvSpPr>
          <p:spPr>
            <a:xfrm>
              <a:off x="7220590" y="2396228"/>
              <a:ext cx="774845" cy="774845"/>
            </a:xfrm>
            <a:prstGeom prst="diamond">
              <a:avLst/>
            </a:prstGeom>
            <a:solidFill>
              <a:schemeClr val="bg1"/>
            </a:solidFill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Diamond 15">
              <a:extLst>
                <a:ext uri="{FF2B5EF4-FFF2-40B4-BE49-F238E27FC236}">
                  <a16:creationId xmlns:a16="http://schemas.microsoft.com/office/drawing/2014/main" xmlns="" id="{B5467A48-7ECD-4F1C-A680-189B62BE80EC}"/>
                </a:ext>
              </a:extLst>
            </p:cNvPr>
            <p:cNvSpPr/>
            <p:nvPr/>
          </p:nvSpPr>
          <p:spPr>
            <a:xfrm>
              <a:off x="7392331" y="2567969"/>
              <a:ext cx="431363" cy="431363"/>
            </a:xfrm>
            <a:prstGeom prst="diamond">
              <a:avLst/>
            </a:prstGeom>
            <a:solidFill>
              <a:schemeClr val="accent1"/>
            </a:solidFill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022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2CB3928-0EDA-4395-9C0C-5F1961031B06}"/>
              </a:ext>
            </a:extLst>
          </p:cNvPr>
          <p:cNvSpPr/>
          <p:nvPr/>
        </p:nvSpPr>
        <p:spPr>
          <a:xfrm>
            <a:off x="4766990" y="1608067"/>
            <a:ext cx="1316325" cy="2151871"/>
          </a:xfrm>
          <a:custGeom>
            <a:avLst/>
            <a:gdLst/>
            <a:ahLst/>
            <a:cxnLst/>
            <a:rect l="l" t="t" r="r" b="b"/>
            <a:pathLst>
              <a:path w="1316325" h="2151871">
                <a:moveTo>
                  <a:pt x="0" y="0"/>
                </a:moveTo>
                <a:lnTo>
                  <a:pt x="1315969" y="835547"/>
                </a:lnTo>
                <a:lnTo>
                  <a:pt x="1316325" y="835547"/>
                </a:lnTo>
                <a:lnTo>
                  <a:pt x="1316325" y="835773"/>
                </a:lnTo>
                <a:lnTo>
                  <a:pt x="1316325" y="2151871"/>
                </a:lnTo>
                <a:lnTo>
                  <a:pt x="0" y="2151871"/>
                </a:lnTo>
                <a:lnTo>
                  <a:pt x="0" y="835773"/>
                </a:lnTo>
                <a:lnTo>
                  <a:pt x="0" y="835547"/>
                </a:lnTo>
                <a:close/>
              </a:path>
            </a:pathLst>
          </a:cu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E285CDF4-5894-4EC3-82B5-7229D3B4278D}"/>
              </a:ext>
            </a:extLst>
          </p:cNvPr>
          <p:cNvSpPr/>
          <p:nvPr/>
        </p:nvSpPr>
        <p:spPr>
          <a:xfrm rot="5400000">
            <a:off x="6580189" y="2025838"/>
            <a:ext cx="1316326" cy="2151872"/>
          </a:xfrm>
          <a:custGeom>
            <a:avLst/>
            <a:gdLst/>
            <a:ahLst/>
            <a:cxnLst/>
            <a:rect l="l" t="t" r="r" b="b"/>
            <a:pathLst>
              <a:path w="1316326" h="2151872">
                <a:moveTo>
                  <a:pt x="0" y="2151872"/>
                </a:moveTo>
                <a:lnTo>
                  <a:pt x="0" y="835547"/>
                </a:lnTo>
                <a:lnTo>
                  <a:pt x="1" y="835547"/>
                </a:lnTo>
                <a:lnTo>
                  <a:pt x="1" y="0"/>
                </a:lnTo>
                <a:lnTo>
                  <a:pt x="1315967" y="835547"/>
                </a:lnTo>
                <a:lnTo>
                  <a:pt x="1316325" y="835547"/>
                </a:lnTo>
                <a:lnTo>
                  <a:pt x="1316325" y="835774"/>
                </a:lnTo>
                <a:lnTo>
                  <a:pt x="1316326" y="835775"/>
                </a:lnTo>
                <a:lnTo>
                  <a:pt x="1316325" y="835775"/>
                </a:lnTo>
                <a:lnTo>
                  <a:pt x="1316325" y="2151872"/>
                </a:lnTo>
                <a:close/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3AFC5180-E980-46B5-AA78-3F3684E406D1}"/>
              </a:ext>
            </a:extLst>
          </p:cNvPr>
          <p:cNvSpPr/>
          <p:nvPr/>
        </p:nvSpPr>
        <p:spPr>
          <a:xfrm rot="10800000">
            <a:off x="6162418" y="3829633"/>
            <a:ext cx="1316325" cy="2151871"/>
          </a:xfrm>
          <a:custGeom>
            <a:avLst/>
            <a:gdLst/>
            <a:ahLst/>
            <a:cxnLst/>
            <a:rect l="l" t="t" r="r" b="b"/>
            <a:pathLst>
              <a:path w="1316325" h="2151871">
                <a:moveTo>
                  <a:pt x="1316325" y="2151871"/>
                </a:moveTo>
                <a:lnTo>
                  <a:pt x="0" y="2151871"/>
                </a:lnTo>
                <a:lnTo>
                  <a:pt x="0" y="835773"/>
                </a:lnTo>
                <a:lnTo>
                  <a:pt x="0" y="835547"/>
                </a:lnTo>
                <a:lnTo>
                  <a:pt x="0" y="0"/>
                </a:lnTo>
                <a:lnTo>
                  <a:pt x="1315969" y="835547"/>
                </a:lnTo>
                <a:lnTo>
                  <a:pt x="1316325" y="835547"/>
                </a:lnTo>
                <a:lnTo>
                  <a:pt x="1316325" y="835773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ight Triangle 19">
            <a:extLst>
              <a:ext uri="{FF2B5EF4-FFF2-40B4-BE49-F238E27FC236}">
                <a16:creationId xmlns:a16="http://schemas.microsoft.com/office/drawing/2014/main" xmlns="" id="{458E3B42-7C9D-461B-8F83-3D22E1A45DA8}"/>
              </a:ext>
            </a:extLst>
          </p:cNvPr>
          <p:cNvSpPr/>
          <p:nvPr/>
        </p:nvSpPr>
        <p:spPr>
          <a:xfrm rot="16200000">
            <a:off x="4349215" y="3411859"/>
            <a:ext cx="1316326" cy="2151872"/>
          </a:xfrm>
          <a:custGeom>
            <a:avLst/>
            <a:gdLst/>
            <a:ahLst/>
            <a:cxnLst/>
            <a:rect l="l" t="t" r="r" b="b"/>
            <a:pathLst>
              <a:path w="1316326" h="2151872">
                <a:moveTo>
                  <a:pt x="1316326" y="835547"/>
                </a:moveTo>
                <a:lnTo>
                  <a:pt x="1316326" y="2151872"/>
                </a:lnTo>
                <a:lnTo>
                  <a:pt x="1" y="2151872"/>
                </a:lnTo>
                <a:lnTo>
                  <a:pt x="1" y="835774"/>
                </a:lnTo>
                <a:lnTo>
                  <a:pt x="0" y="835774"/>
                </a:lnTo>
                <a:lnTo>
                  <a:pt x="0" y="0"/>
                </a:lnTo>
                <a:lnTo>
                  <a:pt x="1315967" y="835547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xmlns="" id="{DCE37FD6-389A-4F95-A4AD-4E15AD9D2E32}"/>
              </a:ext>
            </a:extLst>
          </p:cNvPr>
          <p:cNvGrpSpPr/>
          <p:nvPr/>
        </p:nvGrpSpPr>
        <p:grpSpPr>
          <a:xfrm>
            <a:off x="6186941" y="1608346"/>
            <a:ext cx="3505548" cy="737764"/>
            <a:chOff x="4580459" y="2550698"/>
            <a:chExt cx="1411827" cy="7377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CB17DBE-4760-49F4-846D-A9025EBCF5A1}"/>
                </a:ext>
              </a:extLst>
            </p:cNvPr>
            <p:cNvSpPr txBox="1"/>
            <p:nvPr/>
          </p:nvSpPr>
          <p:spPr>
            <a:xfrm>
              <a:off x="4580459" y="2826797"/>
              <a:ext cx="1411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41C003C-912D-454F-B370-30B691F0F080}"/>
                </a:ext>
              </a:extLst>
            </p:cNvPr>
            <p:cNvSpPr txBox="1"/>
            <p:nvPr/>
          </p:nvSpPr>
          <p:spPr>
            <a:xfrm>
              <a:off x="4580459" y="2550698"/>
              <a:ext cx="141182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xmlns="" id="{B32B6696-F480-4649-8959-CD3EDD63BAF6}"/>
              </a:ext>
            </a:extLst>
          </p:cNvPr>
          <p:cNvGrpSpPr/>
          <p:nvPr/>
        </p:nvGrpSpPr>
        <p:grpSpPr>
          <a:xfrm>
            <a:off x="7807757" y="5067208"/>
            <a:ext cx="3505548" cy="922430"/>
            <a:chOff x="4580459" y="2550698"/>
            <a:chExt cx="1411827" cy="922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86D1E81-EA46-482C-85C3-744CA2D4ED30}"/>
                </a:ext>
              </a:extLst>
            </p:cNvPr>
            <p:cNvSpPr txBox="1"/>
            <p:nvPr/>
          </p:nvSpPr>
          <p:spPr>
            <a:xfrm>
              <a:off x="4580459" y="2826797"/>
              <a:ext cx="1411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F0F3C6E-5FBB-424B-A5A9-D0B052192221}"/>
                </a:ext>
              </a:extLst>
            </p:cNvPr>
            <p:cNvSpPr txBox="1"/>
            <p:nvPr/>
          </p:nvSpPr>
          <p:spPr>
            <a:xfrm>
              <a:off x="4580459" y="2550698"/>
              <a:ext cx="141182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xmlns="" id="{8E4FF043-4C95-4FA3-8EE5-B413CCB5B117}"/>
              </a:ext>
            </a:extLst>
          </p:cNvPr>
          <p:cNvGrpSpPr/>
          <p:nvPr/>
        </p:nvGrpSpPr>
        <p:grpSpPr>
          <a:xfrm>
            <a:off x="869576" y="1608346"/>
            <a:ext cx="3505548" cy="922430"/>
            <a:chOff x="4580459" y="2550698"/>
            <a:chExt cx="1411827" cy="922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BF8F6A5-BF91-47B4-8772-8D4D721130A4}"/>
                </a:ext>
              </a:extLst>
            </p:cNvPr>
            <p:cNvSpPr txBox="1"/>
            <p:nvPr/>
          </p:nvSpPr>
          <p:spPr>
            <a:xfrm>
              <a:off x="4580459" y="2826797"/>
              <a:ext cx="1411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FAEDDB4-ADD6-48AD-8A20-31B44EFFA1DC}"/>
                </a:ext>
              </a:extLst>
            </p:cNvPr>
            <p:cNvSpPr txBox="1"/>
            <p:nvPr/>
          </p:nvSpPr>
          <p:spPr>
            <a:xfrm>
              <a:off x="4580459" y="2550698"/>
              <a:ext cx="141182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xmlns="" id="{3F188A81-0B57-4CB2-B5DB-B53C967BD6DF}"/>
              </a:ext>
            </a:extLst>
          </p:cNvPr>
          <p:cNvGrpSpPr/>
          <p:nvPr/>
        </p:nvGrpSpPr>
        <p:grpSpPr>
          <a:xfrm>
            <a:off x="2518444" y="5251874"/>
            <a:ext cx="3505548" cy="737764"/>
            <a:chOff x="4580459" y="2550698"/>
            <a:chExt cx="1411827" cy="7377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BD1BE8F-108C-4A76-9114-3509990CB003}"/>
                </a:ext>
              </a:extLst>
            </p:cNvPr>
            <p:cNvSpPr txBox="1"/>
            <p:nvPr/>
          </p:nvSpPr>
          <p:spPr>
            <a:xfrm>
              <a:off x="4580459" y="2826797"/>
              <a:ext cx="1411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CEAA0EB-8BA7-4A77-810F-18D1EB9D03E8}"/>
                </a:ext>
              </a:extLst>
            </p:cNvPr>
            <p:cNvSpPr txBox="1"/>
            <p:nvPr/>
          </p:nvSpPr>
          <p:spPr>
            <a:xfrm>
              <a:off x="4580459" y="2550698"/>
              <a:ext cx="141182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38CB358-EF6C-4066-A1EE-011485DB3757}"/>
              </a:ext>
            </a:extLst>
          </p:cNvPr>
          <p:cNvSpPr txBox="1"/>
          <p:nvPr/>
        </p:nvSpPr>
        <p:spPr>
          <a:xfrm>
            <a:off x="5406625" y="3153246"/>
            <a:ext cx="65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3" name="Group 25">
            <a:extLst>
              <a:ext uri="{FF2B5EF4-FFF2-40B4-BE49-F238E27FC236}">
                <a16:creationId xmlns:a16="http://schemas.microsoft.com/office/drawing/2014/main" xmlns="" id="{474A251E-9EBC-4A79-A002-A19B97688F4B}"/>
              </a:ext>
            </a:extLst>
          </p:cNvPr>
          <p:cNvGrpSpPr/>
          <p:nvPr/>
        </p:nvGrpSpPr>
        <p:grpSpPr>
          <a:xfrm>
            <a:off x="4689604" y="4340701"/>
            <a:ext cx="1257371" cy="678649"/>
            <a:chOff x="3233964" y="1954419"/>
            <a:chExt cx="1601067" cy="6786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F2C6039-D591-4B6C-876D-F3D7E5F4C9A9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17F23B7-C904-41DA-BCC8-FE37BCECC6B3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8">
            <a:extLst>
              <a:ext uri="{FF2B5EF4-FFF2-40B4-BE49-F238E27FC236}">
                <a16:creationId xmlns:a16="http://schemas.microsoft.com/office/drawing/2014/main" xmlns="" id="{F012FE32-87A4-4B9F-A613-C15E81063340}"/>
              </a:ext>
            </a:extLst>
          </p:cNvPr>
          <p:cNvGrpSpPr/>
          <p:nvPr/>
        </p:nvGrpSpPr>
        <p:grpSpPr>
          <a:xfrm>
            <a:off x="6289348" y="4340701"/>
            <a:ext cx="1295452" cy="678649"/>
            <a:chOff x="3233965" y="1954419"/>
            <a:chExt cx="1446171" cy="6786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AAC2263-D7F8-4284-AD35-F96F845C3A1E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DE42A24-EFF9-49E0-9EB8-BB8230C70835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xmlns="" id="{048FB659-F1CD-48C5-B319-69F081B0BB52}"/>
              </a:ext>
            </a:extLst>
          </p:cNvPr>
          <p:cNvGrpSpPr/>
          <p:nvPr/>
        </p:nvGrpSpPr>
        <p:grpSpPr>
          <a:xfrm>
            <a:off x="6289349" y="2578079"/>
            <a:ext cx="1257371" cy="678649"/>
            <a:chOff x="3233964" y="1954419"/>
            <a:chExt cx="1601067" cy="6786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D1EF585-953B-4FF4-9A01-DE5AE73BCBFC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149430E-470E-47DC-9941-C30AFD52D1D7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4">
            <a:extLst>
              <a:ext uri="{FF2B5EF4-FFF2-40B4-BE49-F238E27FC236}">
                <a16:creationId xmlns:a16="http://schemas.microsoft.com/office/drawing/2014/main" xmlns="" id="{B227A8AA-30DD-42D4-A772-DD9CF1C2F5D8}"/>
              </a:ext>
            </a:extLst>
          </p:cNvPr>
          <p:cNvGrpSpPr/>
          <p:nvPr/>
        </p:nvGrpSpPr>
        <p:grpSpPr>
          <a:xfrm>
            <a:off x="4651522" y="2578079"/>
            <a:ext cx="1295452" cy="678649"/>
            <a:chOff x="3233965" y="1954419"/>
            <a:chExt cx="1446171" cy="67864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BC8CA86-9ACC-4541-8458-DA268A6DF4BA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623EFB3-6DA3-4CB7-94FF-89CC93068D9B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905D964-A141-454E-8B92-218427E7A658}"/>
              </a:ext>
            </a:extLst>
          </p:cNvPr>
          <p:cNvSpPr txBox="1"/>
          <p:nvPr/>
        </p:nvSpPr>
        <p:spPr>
          <a:xfrm>
            <a:off x="6176866" y="3153246"/>
            <a:ext cx="65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7409811-012F-4E5D-B0A4-AEEC8EDE8A3A}"/>
              </a:ext>
            </a:extLst>
          </p:cNvPr>
          <p:cNvSpPr txBox="1"/>
          <p:nvPr/>
        </p:nvSpPr>
        <p:spPr>
          <a:xfrm>
            <a:off x="5406625" y="3814841"/>
            <a:ext cx="65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359EF8-B564-446E-B1B8-B28040DC26EF}"/>
              </a:ext>
            </a:extLst>
          </p:cNvPr>
          <p:cNvSpPr txBox="1"/>
          <p:nvPr/>
        </p:nvSpPr>
        <p:spPr>
          <a:xfrm>
            <a:off x="6176866" y="3814841"/>
            <a:ext cx="65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ectangle 130">
            <a:extLst>
              <a:ext uri="{FF2B5EF4-FFF2-40B4-BE49-F238E27FC236}">
                <a16:creationId xmlns:a16="http://schemas.microsoft.com/office/drawing/2014/main" xmlns="" id="{FE05BE48-23B9-4759-9020-270B1250B004}"/>
              </a:ext>
            </a:extLst>
          </p:cNvPr>
          <p:cNvSpPr/>
          <p:nvPr/>
        </p:nvSpPr>
        <p:spPr>
          <a:xfrm>
            <a:off x="6921774" y="5116890"/>
            <a:ext cx="381804" cy="38353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xmlns="" id="{0FE6B70B-606F-47AC-91B5-DF38FEAED0F6}"/>
              </a:ext>
            </a:extLst>
          </p:cNvPr>
          <p:cNvSpPr/>
          <p:nvPr/>
        </p:nvSpPr>
        <p:spPr>
          <a:xfrm>
            <a:off x="4934054" y="2071676"/>
            <a:ext cx="387975" cy="32431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xmlns="" id="{487B70F4-8731-4106-8172-F0C0BBD5BB30}"/>
              </a:ext>
            </a:extLst>
          </p:cNvPr>
          <p:cNvSpPr/>
          <p:nvPr/>
        </p:nvSpPr>
        <p:spPr>
          <a:xfrm>
            <a:off x="7490085" y="2598718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xmlns="" id="{F3239E61-296A-4DB7-AD1A-942221B8211A}"/>
              </a:ext>
            </a:extLst>
          </p:cNvPr>
          <p:cNvSpPr>
            <a:spLocks noChangeAspect="1"/>
          </p:cNvSpPr>
          <p:nvPr/>
        </p:nvSpPr>
        <p:spPr>
          <a:xfrm>
            <a:off x="4422066" y="4642182"/>
            <a:ext cx="387975" cy="30673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919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1708EDF1-5894-464A-896A-32D20B28AC4A}"/>
              </a:ext>
            </a:extLst>
          </p:cNvPr>
          <p:cNvGrpSpPr/>
          <p:nvPr/>
        </p:nvGrpSpPr>
        <p:grpSpPr>
          <a:xfrm>
            <a:off x="1036280" y="3688579"/>
            <a:ext cx="1440000" cy="1284999"/>
            <a:chOff x="449256" y="3307514"/>
            <a:chExt cx="1440000" cy="1284999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xmlns="" id="{D23F6B2C-EFF3-443F-B9AE-BF2A4A7769C4}"/>
                </a:ext>
              </a:extLst>
            </p:cNvPr>
            <p:cNvSpPr txBox="1">
              <a:spLocks/>
            </p:cNvSpPr>
            <p:nvPr/>
          </p:nvSpPr>
          <p:spPr>
            <a:xfrm>
              <a:off x="449256" y="3307514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xmlns="" id="{284BEDC9-402C-446E-9B9C-D163C1F673F0}"/>
                </a:ext>
              </a:extLst>
            </p:cNvPr>
            <p:cNvSpPr txBox="1">
              <a:spLocks/>
            </p:cNvSpPr>
            <p:nvPr/>
          </p:nvSpPr>
          <p:spPr>
            <a:xfrm>
              <a:off x="449256" y="3584513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B802EBEA-6676-48BB-9281-A47BE1A3AF14}"/>
              </a:ext>
            </a:extLst>
          </p:cNvPr>
          <p:cNvGrpSpPr/>
          <p:nvPr/>
        </p:nvGrpSpPr>
        <p:grpSpPr>
          <a:xfrm>
            <a:off x="2891690" y="5119631"/>
            <a:ext cx="1440000" cy="1303663"/>
            <a:chOff x="1562827" y="5097612"/>
            <a:chExt cx="1440000" cy="1303663"/>
          </a:xfrm>
        </p:grpSpPr>
        <p:sp>
          <p:nvSpPr>
            <p:cNvPr id="16" name="Text Placeholder 24">
              <a:extLst>
                <a:ext uri="{FF2B5EF4-FFF2-40B4-BE49-F238E27FC236}">
                  <a16:creationId xmlns:a16="http://schemas.microsoft.com/office/drawing/2014/main" xmlns="" id="{6E12313C-8ADC-4EB4-893F-5AEE73D14CFA}"/>
                </a:ext>
              </a:extLst>
            </p:cNvPr>
            <p:cNvSpPr txBox="1">
              <a:spLocks/>
            </p:cNvSpPr>
            <p:nvPr/>
          </p:nvSpPr>
          <p:spPr>
            <a:xfrm>
              <a:off x="1562827" y="5097612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7" name="Text Placeholder 28">
              <a:extLst>
                <a:ext uri="{FF2B5EF4-FFF2-40B4-BE49-F238E27FC236}">
                  <a16:creationId xmlns:a16="http://schemas.microsoft.com/office/drawing/2014/main" xmlns="" id="{E4DE20FA-F288-478B-A46B-6392A93CF023}"/>
                </a:ext>
              </a:extLst>
            </p:cNvPr>
            <p:cNvSpPr txBox="1">
              <a:spLocks/>
            </p:cNvSpPr>
            <p:nvPr/>
          </p:nvSpPr>
          <p:spPr>
            <a:xfrm>
              <a:off x="1562827" y="5393275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8337570C-956A-43B5-89AB-4B3E102ED930}"/>
              </a:ext>
            </a:extLst>
          </p:cNvPr>
          <p:cNvGrpSpPr/>
          <p:nvPr/>
        </p:nvGrpSpPr>
        <p:grpSpPr>
          <a:xfrm>
            <a:off x="6602510" y="4159375"/>
            <a:ext cx="1440000" cy="1284999"/>
            <a:chOff x="4322373" y="3873695"/>
            <a:chExt cx="1440000" cy="1284999"/>
          </a:xfrm>
        </p:grpSpPr>
        <p:sp>
          <p:nvSpPr>
            <p:cNvPr id="18" name="Text Placeholder 29">
              <a:extLst>
                <a:ext uri="{FF2B5EF4-FFF2-40B4-BE49-F238E27FC236}">
                  <a16:creationId xmlns:a16="http://schemas.microsoft.com/office/drawing/2014/main" xmlns="" id="{5E5F9596-1F5D-4593-B99E-8681D6AC1C1D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9" name="Text Placeholder 30">
              <a:extLst>
                <a:ext uri="{FF2B5EF4-FFF2-40B4-BE49-F238E27FC236}">
                  <a16:creationId xmlns:a16="http://schemas.microsoft.com/office/drawing/2014/main" xmlns="" id="{FBD96867-7AE4-41A6-A3B5-31CEF1343656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99FDDA5-5ED5-43B5-BECC-78D414500A88}"/>
              </a:ext>
            </a:extLst>
          </p:cNvPr>
          <p:cNvGrpSpPr/>
          <p:nvPr/>
        </p:nvGrpSpPr>
        <p:grpSpPr>
          <a:xfrm>
            <a:off x="4747100" y="4630171"/>
            <a:ext cx="1440000" cy="1303663"/>
            <a:chOff x="2942600" y="4400642"/>
            <a:chExt cx="1440000" cy="1303663"/>
          </a:xfrm>
        </p:grpSpPr>
        <p:sp>
          <p:nvSpPr>
            <p:cNvPr id="20" name="Text Placeholder 31">
              <a:extLst>
                <a:ext uri="{FF2B5EF4-FFF2-40B4-BE49-F238E27FC236}">
                  <a16:creationId xmlns:a16="http://schemas.microsoft.com/office/drawing/2014/main" xmlns="" id="{26651277-F3B6-4928-A67F-00CBD8AE7185}"/>
                </a:ext>
              </a:extLst>
            </p:cNvPr>
            <p:cNvSpPr txBox="1">
              <a:spLocks/>
            </p:cNvSpPr>
            <p:nvPr/>
          </p:nvSpPr>
          <p:spPr>
            <a:xfrm>
              <a:off x="2942600" y="4400642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32">
              <a:extLst>
                <a:ext uri="{FF2B5EF4-FFF2-40B4-BE49-F238E27FC236}">
                  <a16:creationId xmlns:a16="http://schemas.microsoft.com/office/drawing/2014/main" xmlns="" id="{642C53FB-E928-4347-8D6D-F457703F578C}"/>
                </a:ext>
              </a:extLst>
            </p:cNvPr>
            <p:cNvSpPr txBox="1">
              <a:spLocks/>
            </p:cNvSpPr>
            <p:nvPr/>
          </p:nvSpPr>
          <p:spPr>
            <a:xfrm>
              <a:off x="2942600" y="4696305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Text Placeholder 33">
            <a:extLst>
              <a:ext uri="{FF2B5EF4-FFF2-40B4-BE49-F238E27FC236}">
                <a16:creationId xmlns:a16="http://schemas.microsoft.com/office/drawing/2014/main" xmlns="" id="{FA288547-3B02-4A16-8B3A-4AAC1A00F2C3}"/>
              </a:ext>
            </a:extLst>
          </p:cNvPr>
          <p:cNvSpPr txBox="1">
            <a:spLocks/>
          </p:cNvSpPr>
          <p:nvPr/>
        </p:nvSpPr>
        <p:spPr>
          <a:xfrm>
            <a:off x="705144" y="1737728"/>
            <a:ext cx="6117687" cy="8280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xmlns="" id="{B37BB818-0899-4406-88A1-3C660C79E5B3}"/>
              </a:ext>
            </a:extLst>
          </p:cNvPr>
          <p:cNvSpPr/>
          <p:nvPr/>
        </p:nvSpPr>
        <p:spPr>
          <a:xfrm>
            <a:off x="1389267" y="5142582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xmlns="" id="{D39CC6A7-A664-4926-BFB6-C539ABFCA8CF}"/>
              </a:ext>
            </a:extLst>
          </p:cNvPr>
          <p:cNvSpPr/>
          <p:nvPr/>
        </p:nvSpPr>
        <p:spPr>
          <a:xfrm>
            <a:off x="5066433" y="3688579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15">
            <a:extLst>
              <a:ext uri="{FF2B5EF4-FFF2-40B4-BE49-F238E27FC236}">
                <a16:creationId xmlns:a16="http://schemas.microsoft.com/office/drawing/2014/main" xmlns="" id="{3C2E363C-24FD-48B7-AB98-A0974FCBD284}"/>
              </a:ext>
            </a:extLst>
          </p:cNvPr>
          <p:cNvSpPr/>
          <p:nvPr/>
        </p:nvSpPr>
        <p:spPr>
          <a:xfrm>
            <a:off x="3227850" y="4415580"/>
            <a:ext cx="720080" cy="7200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16">
            <a:extLst>
              <a:ext uri="{FF2B5EF4-FFF2-40B4-BE49-F238E27FC236}">
                <a16:creationId xmlns:a16="http://schemas.microsoft.com/office/drawing/2014/main" xmlns="" id="{A36915E7-D881-4FDE-A3F8-C6482308E033}"/>
              </a:ext>
            </a:extLst>
          </p:cNvPr>
          <p:cNvSpPr/>
          <p:nvPr/>
        </p:nvSpPr>
        <p:spPr>
          <a:xfrm>
            <a:off x="6905015" y="296157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9622880-1254-46F7-AE5E-71631C66D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Mobile Style</a:t>
            </a:r>
            <a:endParaRPr lang="ko-KR" altLang="en-US"/>
          </a:p>
        </p:txBody>
      </p:sp>
      <p:sp>
        <p:nvSpPr>
          <p:cNvPr id="32" name="Donut 39">
            <a:extLst>
              <a:ext uri="{FF2B5EF4-FFF2-40B4-BE49-F238E27FC236}">
                <a16:creationId xmlns:a16="http://schemas.microsoft.com/office/drawing/2014/main" xmlns="" id="{C799DC83-B21D-4354-BEF1-F152381CFCD2}"/>
              </a:ext>
            </a:extLst>
          </p:cNvPr>
          <p:cNvSpPr/>
          <p:nvPr/>
        </p:nvSpPr>
        <p:spPr>
          <a:xfrm>
            <a:off x="7085055" y="316237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xmlns="" id="{9C2E008F-1F71-4AEE-8F46-063768C3E35F}"/>
              </a:ext>
            </a:extLst>
          </p:cNvPr>
          <p:cNvSpPr/>
          <p:nvPr/>
        </p:nvSpPr>
        <p:spPr>
          <a:xfrm>
            <a:off x="5234500" y="3904526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D91ADAA6-A753-4B9C-BE76-FEA8CD4D1F23}"/>
              </a:ext>
            </a:extLst>
          </p:cNvPr>
          <p:cNvSpPr/>
          <p:nvPr/>
        </p:nvSpPr>
        <p:spPr>
          <a:xfrm>
            <a:off x="3389164" y="4653863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xmlns="" id="{94689AFA-CB4A-4705-82CF-B223C992D049}"/>
              </a:ext>
            </a:extLst>
          </p:cNvPr>
          <p:cNvSpPr>
            <a:spLocks noChangeAspect="1"/>
          </p:cNvSpPr>
          <p:nvPr/>
        </p:nvSpPr>
        <p:spPr>
          <a:xfrm>
            <a:off x="1570361" y="531852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953174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FCE6FF0-7E84-4A68-91B6-687442482153}"/>
              </a:ext>
            </a:extLst>
          </p:cNvPr>
          <p:cNvGrpSpPr/>
          <p:nvPr/>
        </p:nvGrpSpPr>
        <p:grpSpPr>
          <a:xfrm>
            <a:off x="-24857" y="965848"/>
            <a:ext cx="5906845" cy="5906841"/>
            <a:chOff x="-24857" y="965848"/>
            <a:chExt cx="5906845" cy="5906841"/>
          </a:xfrm>
        </p:grpSpPr>
        <p:sp>
          <p:nvSpPr>
            <p:cNvPr id="4" name="Right Triangle 28">
              <a:extLst>
                <a:ext uri="{FF2B5EF4-FFF2-40B4-BE49-F238E27FC236}">
                  <a16:creationId xmlns:a16="http://schemas.microsoft.com/office/drawing/2014/main" xmlns="" id="{CC4C8424-A4D5-4A13-BDE7-4C5594C571FD}"/>
                </a:ext>
              </a:extLst>
            </p:cNvPr>
            <p:cNvSpPr/>
            <p:nvPr/>
          </p:nvSpPr>
          <p:spPr>
            <a:xfrm rot="19800000">
              <a:off x="1222988" y="965848"/>
              <a:ext cx="3410735" cy="196870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29">
              <a:extLst>
                <a:ext uri="{FF2B5EF4-FFF2-40B4-BE49-F238E27FC236}">
                  <a16:creationId xmlns:a16="http://schemas.microsoft.com/office/drawing/2014/main" xmlns="" id="{61803309-694D-48CB-982A-F168640175B7}"/>
                </a:ext>
              </a:extLst>
            </p:cNvPr>
            <p:cNvSpPr/>
            <p:nvPr/>
          </p:nvSpPr>
          <p:spPr>
            <a:xfrm rot="3600000">
              <a:off x="3192267" y="2934707"/>
              <a:ext cx="3410736" cy="196870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ight Triangle 30">
              <a:extLst>
                <a:ext uri="{FF2B5EF4-FFF2-40B4-BE49-F238E27FC236}">
                  <a16:creationId xmlns:a16="http://schemas.microsoft.com/office/drawing/2014/main" xmlns="" id="{B213CDBE-F52B-44EA-81FC-3CE23E06C048}"/>
                </a:ext>
              </a:extLst>
            </p:cNvPr>
            <p:cNvSpPr/>
            <p:nvPr/>
          </p:nvSpPr>
          <p:spPr>
            <a:xfrm rot="9000000">
              <a:off x="1223405" y="4903983"/>
              <a:ext cx="3410735" cy="196870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ight Triangle 31">
              <a:extLst>
                <a:ext uri="{FF2B5EF4-FFF2-40B4-BE49-F238E27FC236}">
                  <a16:creationId xmlns:a16="http://schemas.microsoft.com/office/drawing/2014/main" xmlns="" id="{7E045052-A42F-422A-B317-63A86EDC96CF}"/>
                </a:ext>
              </a:extLst>
            </p:cNvPr>
            <p:cNvSpPr/>
            <p:nvPr/>
          </p:nvSpPr>
          <p:spPr>
            <a:xfrm rot="14400000">
              <a:off x="-745872" y="2935126"/>
              <a:ext cx="3410736" cy="196870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4073FB-E2A9-4FFF-9814-85AB5AEB0282}"/>
              </a:ext>
            </a:extLst>
          </p:cNvPr>
          <p:cNvSpPr txBox="1"/>
          <p:nvPr/>
        </p:nvSpPr>
        <p:spPr>
          <a:xfrm>
            <a:off x="1689218" y="2554922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797BEE-D1E3-441A-99E7-3BBC7C6989C9}"/>
              </a:ext>
            </a:extLst>
          </p:cNvPr>
          <p:cNvSpPr txBox="1"/>
          <p:nvPr/>
        </p:nvSpPr>
        <p:spPr>
          <a:xfrm>
            <a:off x="1613795" y="4292199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ADB458-CA12-4847-A8F8-5188DA540E1D}"/>
              </a:ext>
            </a:extLst>
          </p:cNvPr>
          <p:cNvSpPr txBox="1"/>
          <p:nvPr/>
        </p:nvSpPr>
        <p:spPr>
          <a:xfrm>
            <a:off x="3415937" y="4251474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5EA6BC-ABC1-4D7F-B9FF-F8C299002036}"/>
              </a:ext>
            </a:extLst>
          </p:cNvPr>
          <p:cNvSpPr txBox="1"/>
          <p:nvPr/>
        </p:nvSpPr>
        <p:spPr>
          <a:xfrm>
            <a:off x="3415937" y="2506338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71686C-49DE-45E8-B6C6-EB4C64D74224}"/>
              </a:ext>
            </a:extLst>
          </p:cNvPr>
          <p:cNvSpPr txBox="1"/>
          <p:nvPr/>
        </p:nvSpPr>
        <p:spPr>
          <a:xfrm>
            <a:off x="1367348" y="2241180"/>
            <a:ext cx="205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9AF0FA-5E3D-4131-A53F-A911422A61C2}"/>
              </a:ext>
            </a:extLst>
          </p:cNvPr>
          <p:cNvSpPr txBox="1"/>
          <p:nvPr/>
        </p:nvSpPr>
        <p:spPr>
          <a:xfrm rot="16200000">
            <a:off x="521019" y="4466789"/>
            <a:ext cx="166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1F0DC6-E9B4-4DEC-A78A-3225DBFEC568}"/>
              </a:ext>
            </a:extLst>
          </p:cNvPr>
          <p:cNvSpPr txBox="1"/>
          <p:nvPr/>
        </p:nvSpPr>
        <p:spPr>
          <a:xfrm>
            <a:off x="2542273" y="5312799"/>
            <a:ext cx="198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5DC7B9-2F07-4AF8-9676-B34B9BD0B76C}"/>
              </a:ext>
            </a:extLst>
          </p:cNvPr>
          <p:cNvSpPr txBox="1"/>
          <p:nvPr/>
        </p:nvSpPr>
        <p:spPr>
          <a:xfrm rot="16200000">
            <a:off x="3659389" y="2881844"/>
            <a:ext cx="158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3F07E3E-B21A-4BE9-B718-7B81EC3E0808}"/>
              </a:ext>
            </a:extLst>
          </p:cNvPr>
          <p:cNvSpPr txBox="1"/>
          <p:nvPr/>
        </p:nvSpPr>
        <p:spPr>
          <a:xfrm>
            <a:off x="2254255" y="3652112"/>
            <a:ext cx="1314992" cy="53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SWOT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42">
            <a:extLst>
              <a:ext uri="{FF2B5EF4-FFF2-40B4-BE49-F238E27FC236}">
                <a16:creationId xmlns:a16="http://schemas.microsoft.com/office/drawing/2014/main" xmlns="" id="{7AD4F9D8-369B-4C58-9C7A-6D5C6E6C4BDF}"/>
              </a:ext>
            </a:extLst>
          </p:cNvPr>
          <p:cNvGrpSpPr/>
          <p:nvPr/>
        </p:nvGrpSpPr>
        <p:grpSpPr>
          <a:xfrm>
            <a:off x="5549176" y="1664549"/>
            <a:ext cx="5683537" cy="687214"/>
            <a:chOff x="-475010" y="1114177"/>
            <a:chExt cx="4241713" cy="6872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8A64D7C-21CC-4305-BEB0-1FA3616FC386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71BBFE6-46CC-4974-B592-8404324B6A8E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0" name="Group 45">
            <a:extLst>
              <a:ext uri="{FF2B5EF4-FFF2-40B4-BE49-F238E27FC236}">
                <a16:creationId xmlns:a16="http://schemas.microsoft.com/office/drawing/2014/main" xmlns="" id="{52A6D401-A86E-41E4-AAC3-816C4D4AB7BF}"/>
              </a:ext>
            </a:extLst>
          </p:cNvPr>
          <p:cNvGrpSpPr/>
          <p:nvPr/>
        </p:nvGrpSpPr>
        <p:grpSpPr>
          <a:xfrm>
            <a:off x="5549176" y="2879114"/>
            <a:ext cx="5683537" cy="687214"/>
            <a:chOff x="-475010" y="1114177"/>
            <a:chExt cx="4241713" cy="6872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8E0B1A8-CD56-48CD-B95E-3BA33613C9D7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38D80DC-A05B-46DA-B168-8984E1D021A4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3" name="Group 48">
            <a:extLst>
              <a:ext uri="{FF2B5EF4-FFF2-40B4-BE49-F238E27FC236}">
                <a16:creationId xmlns:a16="http://schemas.microsoft.com/office/drawing/2014/main" xmlns="" id="{CB02E456-6EF5-477F-8710-2C1897A9BD63}"/>
              </a:ext>
            </a:extLst>
          </p:cNvPr>
          <p:cNvGrpSpPr/>
          <p:nvPr/>
        </p:nvGrpSpPr>
        <p:grpSpPr>
          <a:xfrm>
            <a:off x="5549176" y="4093679"/>
            <a:ext cx="5683537" cy="687214"/>
            <a:chOff x="-475010" y="1114177"/>
            <a:chExt cx="4241713" cy="6872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FD9DE92-2D81-4106-98B0-B7109BFB0CFE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3872A09-1C34-4151-B984-81845604F6B1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xmlns="" id="{FA8C13B9-5B10-439F-8610-DE7947ADC9EA}"/>
              </a:ext>
            </a:extLst>
          </p:cNvPr>
          <p:cNvGrpSpPr/>
          <p:nvPr/>
        </p:nvGrpSpPr>
        <p:grpSpPr>
          <a:xfrm>
            <a:off x="5549176" y="5308245"/>
            <a:ext cx="5683537" cy="687214"/>
            <a:chOff x="-475010" y="1114177"/>
            <a:chExt cx="4241713" cy="6872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8C59E51-1967-4641-A63C-095F1086927B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24D266C-EE4B-4F28-9627-44686D40E3AD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717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xmlns="" id="{ECEF9F8F-C559-4DE3-AD5A-92692245958B}"/>
              </a:ext>
            </a:extLst>
          </p:cNvPr>
          <p:cNvGrpSpPr/>
          <p:nvPr/>
        </p:nvGrpSpPr>
        <p:grpSpPr>
          <a:xfrm>
            <a:off x="4283293" y="1854422"/>
            <a:ext cx="3635452" cy="3396816"/>
            <a:chOff x="2982564" y="2035447"/>
            <a:chExt cx="3174113" cy="2965760"/>
          </a:xfrm>
        </p:grpSpPr>
        <p:sp>
          <p:nvSpPr>
            <p:cNvPr id="4" name="Isosceles Triangle 22">
              <a:extLst>
                <a:ext uri="{FF2B5EF4-FFF2-40B4-BE49-F238E27FC236}">
                  <a16:creationId xmlns:a16="http://schemas.microsoft.com/office/drawing/2014/main" xmlns="" id="{0CD23603-8B62-47A0-ABAA-32DBD57AEE5E}"/>
                </a:ext>
              </a:extLst>
            </p:cNvPr>
            <p:cNvSpPr/>
            <p:nvPr/>
          </p:nvSpPr>
          <p:spPr>
            <a:xfrm>
              <a:off x="2982564" y="2035447"/>
              <a:ext cx="3174113" cy="2736304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651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xmlns="" id="{890D599F-1E48-4C06-85B2-154E8614AAC1}"/>
                </a:ext>
              </a:extLst>
            </p:cNvPr>
            <p:cNvGrpSpPr/>
            <p:nvPr/>
          </p:nvGrpSpPr>
          <p:grpSpPr>
            <a:xfrm>
              <a:off x="3027152" y="2204864"/>
              <a:ext cx="3084939" cy="2796343"/>
              <a:chOff x="3027152" y="2204864"/>
              <a:chExt cx="3084939" cy="2796343"/>
            </a:xfrm>
          </p:grpSpPr>
          <p:sp>
            <p:nvSpPr>
              <p:cNvPr id="9" name="Isosceles Triangle 1">
                <a:extLst>
                  <a:ext uri="{FF2B5EF4-FFF2-40B4-BE49-F238E27FC236}">
                    <a16:creationId xmlns:a16="http://schemas.microsoft.com/office/drawing/2014/main" xmlns="" id="{36E945DA-3F23-40B4-B9EA-EFEBDF915AD2}"/>
                  </a:ext>
                </a:extLst>
              </p:cNvPr>
              <p:cNvSpPr/>
              <p:nvPr/>
            </p:nvSpPr>
            <p:spPr>
              <a:xfrm>
                <a:off x="3857131" y="2204864"/>
                <a:ext cx="1426221" cy="1637160"/>
              </a:xfrm>
              <a:custGeom>
                <a:avLst/>
                <a:gdLst/>
                <a:ahLst/>
                <a:cxnLst/>
                <a:rect l="l" t="t" r="r" b="b"/>
                <a:pathLst>
                  <a:path w="1426221" h="1637160">
                    <a:moveTo>
                      <a:pt x="714870" y="0"/>
                    </a:moveTo>
                    <a:lnTo>
                      <a:pt x="1426221" y="1226467"/>
                    </a:lnTo>
                    <a:lnTo>
                      <a:pt x="1415910" y="1229216"/>
                    </a:lnTo>
                    <a:lnTo>
                      <a:pt x="704922" y="1637160"/>
                    </a:lnTo>
                    <a:lnTo>
                      <a:pt x="0" y="12325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Isosceles Triangle 1">
                <a:extLst>
                  <a:ext uri="{FF2B5EF4-FFF2-40B4-BE49-F238E27FC236}">
                    <a16:creationId xmlns:a16="http://schemas.microsoft.com/office/drawing/2014/main" xmlns="" id="{D445A44F-4D42-4CA3-ACEE-2555E9195D17}"/>
                  </a:ext>
                </a:extLst>
              </p:cNvPr>
              <p:cNvSpPr/>
              <p:nvPr/>
            </p:nvSpPr>
            <p:spPr>
              <a:xfrm rot="7200000">
                <a:off x="4580400" y="3461051"/>
                <a:ext cx="1426221" cy="1637160"/>
              </a:xfrm>
              <a:custGeom>
                <a:avLst/>
                <a:gdLst/>
                <a:ahLst/>
                <a:cxnLst/>
                <a:rect l="l" t="t" r="r" b="b"/>
                <a:pathLst>
                  <a:path w="1426221" h="1637160">
                    <a:moveTo>
                      <a:pt x="714870" y="0"/>
                    </a:moveTo>
                    <a:lnTo>
                      <a:pt x="1426221" y="1226467"/>
                    </a:lnTo>
                    <a:lnTo>
                      <a:pt x="1415910" y="1229216"/>
                    </a:lnTo>
                    <a:lnTo>
                      <a:pt x="704922" y="1637160"/>
                    </a:lnTo>
                    <a:lnTo>
                      <a:pt x="0" y="123253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Isosceles Triangle 1">
                <a:extLst>
                  <a:ext uri="{FF2B5EF4-FFF2-40B4-BE49-F238E27FC236}">
                    <a16:creationId xmlns:a16="http://schemas.microsoft.com/office/drawing/2014/main" xmlns="" id="{FFC75338-BE58-4425-AF78-02132056ACA1}"/>
                  </a:ext>
                </a:extLst>
              </p:cNvPr>
              <p:cNvSpPr/>
              <p:nvPr/>
            </p:nvSpPr>
            <p:spPr>
              <a:xfrm rot="14400000" flipH="1">
                <a:off x="3132621" y="3469517"/>
                <a:ext cx="1426221" cy="1637160"/>
              </a:xfrm>
              <a:custGeom>
                <a:avLst/>
                <a:gdLst/>
                <a:ahLst/>
                <a:cxnLst/>
                <a:rect l="l" t="t" r="r" b="b"/>
                <a:pathLst>
                  <a:path w="1426221" h="1637160">
                    <a:moveTo>
                      <a:pt x="714870" y="0"/>
                    </a:moveTo>
                    <a:lnTo>
                      <a:pt x="1426221" y="1226467"/>
                    </a:lnTo>
                    <a:lnTo>
                      <a:pt x="1415910" y="1229216"/>
                    </a:lnTo>
                    <a:lnTo>
                      <a:pt x="704922" y="1637160"/>
                    </a:lnTo>
                    <a:lnTo>
                      <a:pt x="0" y="1232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45351B39-F328-4CFB-8EAA-7D6E00EB251E}"/>
                </a:ext>
              </a:extLst>
            </p:cNvPr>
            <p:cNvGrpSpPr/>
            <p:nvPr/>
          </p:nvGrpSpPr>
          <p:grpSpPr>
            <a:xfrm>
              <a:off x="3957642" y="3229999"/>
              <a:ext cx="1223958" cy="1223958"/>
              <a:chOff x="4101569" y="3373926"/>
              <a:chExt cx="936104" cy="936104"/>
            </a:xfrm>
          </p:grpSpPr>
          <p:sp>
            <p:nvSpPr>
              <p:cNvPr id="7" name="Oval 20">
                <a:extLst>
                  <a:ext uri="{FF2B5EF4-FFF2-40B4-BE49-F238E27FC236}">
                    <a16:creationId xmlns:a16="http://schemas.microsoft.com/office/drawing/2014/main" xmlns="" id="{3F776119-D229-49A5-A0FF-C4F21ADB046E}"/>
                  </a:ext>
                </a:extLst>
              </p:cNvPr>
              <p:cNvSpPr/>
              <p:nvPr/>
            </p:nvSpPr>
            <p:spPr>
              <a:xfrm>
                <a:off x="4101569" y="3373926"/>
                <a:ext cx="936104" cy="936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Oval 90">
                <a:extLst>
                  <a:ext uri="{FF2B5EF4-FFF2-40B4-BE49-F238E27FC236}">
                    <a16:creationId xmlns:a16="http://schemas.microsoft.com/office/drawing/2014/main" xmlns="" id="{7E5D1266-3DE6-473D-937F-512CF08B8186}"/>
                  </a:ext>
                </a:extLst>
              </p:cNvPr>
              <p:cNvSpPr/>
              <p:nvPr/>
            </p:nvSpPr>
            <p:spPr>
              <a:xfrm>
                <a:off x="4164605" y="3434630"/>
                <a:ext cx="814789" cy="81478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Group 91">
            <a:extLst>
              <a:ext uri="{FF2B5EF4-FFF2-40B4-BE49-F238E27FC236}">
                <a16:creationId xmlns:a16="http://schemas.microsoft.com/office/drawing/2014/main" xmlns="" id="{7EF316F8-9E2D-4D81-9528-5D4BFAEDB665}"/>
              </a:ext>
            </a:extLst>
          </p:cNvPr>
          <p:cNvGrpSpPr/>
          <p:nvPr/>
        </p:nvGrpSpPr>
        <p:grpSpPr>
          <a:xfrm>
            <a:off x="8342092" y="1891422"/>
            <a:ext cx="3170919" cy="1290652"/>
            <a:chOff x="491147" y="3343901"/>
            <a:chExt cx="2064629" cy="1290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36ED06F-DFB2-410C-B594-CE8932031D60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8A33F9-FA54-45B4-9EB9-F3CD186AC32A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94">
            <a:extLst>
              <a:ext uri="{FF2B5EF4-FFF2-40B4-BE49-F238E27FC236}">
                <a16:creationId xmlns:a16="http://schemas.microsoft.com/office/drawing/2014/main" xmlns="" id="{43621E42-2EF8-453A-A4C7-3B96944643AB}"/>
              </a:ext>
            </a:extLst>
          </p:cNvPr>
          <p:cNvGrpSpPr/>
          <p:nvPr/>
        </p:nvGrpSpPr>
        <p:grpSpPr>
          <a:xfrm>
            <a:off x="748662" y="1891422"/>
            <a:ext cx="3170919" cy="1290652"/>
            <a:chOff x="491147" y="3343901"/>
            <a:chExt cx="2064629" cy="12906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51F748E-9354-4A82-8393-9F44E5E3B439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DE5AB9B-1199-4236-BF60-22805722DC8B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27">
            <a:extLst>
              <a:ext uri="{FF2B5EF4-FFF2-40B4-BE49-F238E27FC236}">
                <a16:creationId xmlns:a16="http://schemas.microsoft.com/office/drawing/2014/main" xmlns="" id="{D226E317-FD29-4234-91C3-2EF8C2D21AA2}"/>
              </a:ext>
            </a:extLst>
          </p:cNvPr>
          <p:cNvSpPr/>
          <p:nvPr/>
        </p:nvSpPr>
        <p:spPr>
          <a:xfrm rot="870848">
            <a:off x="7106173" y="1941021"/>
            <a:ext cx="802105" cy="600823"/>
          </a:xfrm>
          <a:custGeom>
            <a:avLst/>
            <a:gdLst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18067 w 1320800"/>
              <a:gd name="connsiteY6" fmla="*/ 287867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245" h="964969">
                <a:moveTo>
                  <a:pt x="0" y="964969"/>
                </a:moveTo>
                <a:cubicBezTo>
                  <a:pt x="190457" y="687994"/>
                  <a:pt x="416652" y="494219"/>
                  <a:pt x="553018" y="420299"/>
                </a:cubicBezTo>
                <a:cubicBezTo>
                  <a:pt x="689384" y="346379"/>
                  <a:pt x="755580" y="400879"/>
                  <a:pt x="797179" y="440267"/>
                </a:cubicBezTo>
                <a:cubicBezTo>
                  <a:pt x="838778" y="479655"/>
                  <a:pt x="853730" y="592565"/>
                  <a:pt x="802611" y="656630"/>
                </a:cubicBezTo>
                <a:cubicBezTo>
                  <a:pt x="751492" y="720695"/>
                  <a:pt x="662921" y="716860"/>
                  <a:pt x="614682" y="700433"/>
                </a:cubicBezTo>
                <a:cubicBezTo>
                  <a:pt x="566443" y="684006"/>
                  <a:pt x="525307" y="650352"/>
                  <a:pt x="513178" y="558066"/>
                </a:cubicBezTo>
                <a:cubicBezTo>
                  <a:pt x="501049" y="465780"/>
                  <a:pt x="530192" y="357085"/>
                  <a:pt x="610912" y="270933"/>
                </a:cubicBezTo>
                <a:cubicBezTo>
                  <a:pt x="691632" y="184781"/>
                  <a:pt x="801799" y="141518"/>
                  <a:pt x="914688" y="96362"/>
                </a:cubicBezTo>
                <a:cubicBezTo>
                  <a:pt x="1027577" y="51206"/>
                  <a:pt x="1288245" y="0"/>
                  <a:pt x="1288245" y="0"/>
                </a:cubicBezTo>
              </a:path>
            </a:pathLst>
          </a:custGeom>
          <a:ln w="15875" cap="flat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Freeform 97">
            <a:extLst>
              <a:ext uri="{FF2B5EF4-FFF2-40B4-BE49-F238E27FC236}">
                <a16:creationId xmlns:a16="http://schemas.microsoft.com/office/drawing/2014/main" xmlns="" id="{1831977B-AC26-4E25-9AD4-E76B43E6DB8F}"/>
              </a:ext>
            </a:extLst>
          </p:cNvPr>
          <p:cNvSpPr/>
          <p:nvPr/>
        </p:nvSpPr>
        <p:spPr>
          <a:xfrm rot="20729152" flipH="1">
            <a:off x="4353395" y="1941021"/>
            <a:ext cx="802105" cy="600823"/>
          </a:xfrm>
          <a:custGeom>
            <a:avLst/>
            <a:gdLst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18067 w 1320800"/>
              <a:gd name="connsiteY6" fmla="*/ 287867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245" h="964969">
                <a:moveTo>
                  <a:pt x="0" y="964969"/>
                </a:moveTo>
                <a:cubicBezTo>
                  <a:pt x="190457" y="687994"/>
                  <a:pt x="416652" y="494219"/>
                  <a:pt x="553018" y="420299"/>
                </a:cubicBezTo>
                <a:cubicBezTo>
                  <a:pt x="689384" y="346379"/>
                  <a:pt x="755580" y="400879"/>
                  <a:pt x="797179" y="440267"/>
                </a:cubicBezTo>
                <a:cubicBezTo>
                  <a:pt x="838778" y="479655"/>
                  <a:pt x="853730" y="592565"/>
                  <a:pt x="802611" y="656630"/>
                </a:cubicBezTo>
                <a:cubicBezTo>
                  <a:pt x="751492" y="720695"/>
                  <a:pt x="662921" y="716860"/>
                  <a:pt x="614682" y="700433"/>
                </a:cubicBezTo>
                <a:cubicBezTo>
                  <a:pt x="566443" y="684006"/>
                  <a:pt x="525307" y="650352"/>
                  <a:pt x="513178" y="558066"/>
                </a:cubicBezTo>
                <a:cubicBezTo>
                  <a:pt x="501049" y="465780"/>
                  <a:pt x="530192" y="357085"/>
                  <a:pt x="610912" y="270933"/>
                </a:cubicBezTo>
                <a:cubicBezTo>
                  <a:pt x="691632" y="184781"/>
                  <a:pt x="801799" y="141518"/>
                  <a:pt x="914688" y="96362"/>
                </a:cubicBezTo>
                <a:cubicBezTo>
                  <a:pt x="1027577" y="51206"/>
                  <a:pt x="1288245" y="0"/>
                  <a:pt x="1288245" y="0"/>
                </a:cubicBezTo>
              </a:path>
            </a:pathLst>
          </a:custGeom>
          <a:ln w="15875" cap="flat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Group 98">
            <a:extLst>
              <a:ext uri="{FF2B5EF4-FFF2-40B4-BE49-F238E27FC236}">
                <a16:creationId xmlns:a16="http://schemas.microsoft.com/office/drawing/2014/main" xmlns="" id="{A4081028-7376-409F-A8BA-E110419067D8}"/>
              </a:ext>
            </a:extLst>
          </p:cNvPr>
          <p:cNvGrpSpPr/>
          <p:nvPr/>
        </p:nvGrpSpPr>
        <p:grpSpPr>
          <a:xfrm>
            <a:off x="3922032" y="5164606"/>
            <a:ext cx="4419071" cy="921320"/>
            <a:chOff x="491147" y="3343901"/>
            <a:chExt cx="4419071" cy="921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BA99C50-8121-409D-98D5-8286B3881A15}"/>
                </a:ext>
              </a:extLst>
            </p:cNvPr>
            <p:cNvSpPr txBox="1"/>
            <p:nvPr/>
          </p:nvSpPr>
          <p:spPr>
            <a:xfrm>
              <a:off x="491147" y="3343901"/>
              <a:ext cx="4419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F0D1F47-90C2-4E1B-8175-AC8480D6F903}"/>
                </a:ext>
              </a:extLst>
            </p:cNvPr>
            <p:cNvSpPr txBox="1"/>
            <p:nvPr/>
          </p:nvSpPr>
          <p:spPr>
            <a:xfrm>
              <a:off x="491147" y="3618890"/>
              <a:ext cx="441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xmlns="" id="{437C2F6C-D0E4-4BD5-82A3-D387189BED4F}"/>
              </a:ext>
            </a:extLst>
          </p:cNvPr>
          <p:cNvSpPr/>
          <p:nvPr/>
        </p:nvSpPr>
        <p:spPr>
          <a:xfrm flipH="1">
            <a:off x="5930540" y="26834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30">
            <a:extLst>
              <a:ext uri="{FF2B5EF4-FFF2-40B4-BE49-F238E27FC236}">
                <a16:creationId xmlns:a16="http://schemas.microsoft.com/office/drawing/2014/main" xmlns="" id="{948CD314-783D-406B-8748-6DCEBA144D11}"/>
              </a:ext>
            </a:extLst>
          </p:cNvPr>
          <p:cNvSpPr/>
          <p:nvPr/>
        </p:nvSpPr>
        <p:spPr>
          <a:xfrm>
            <a:off x="6869276" y="4322578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xmlns="" id="{DDA1110D-47EB-4198-871D-C33ECCB6935C}"/>
              </a:ext>
            </a:extLst>
          </p:cNvPr>
          <p:cNvSpPr/>
          <p:nvPr/>
        </p:nvSpPr>
        <p:spPr>
          <a:xfrm>
            <a:off x="5045039" y="440064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xmlns="" id="{600562F8-07DA-425D-8624-4FD3C43D3F9C}"/>
              </a:ext>
            </a:extLst>
          </p:cNvPr>
          <p:cNvSpPr/>
          <p:nvPr/>
        </p:nvSpPr>
        <p:spPr>
          <a:xfrm>
            <a:off x="5880574" y="3653703"/>
            <a:ext cx="548895" cy="562761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265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36102" y="3749224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6103" y="4408600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6103" y="5067976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6103" y="5727351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531513A-54EE-4E4E-85A9-0A555FDF77A6}"/>
              </a:ext>
            </a:extLst>
          </p:cNvPr>
          <p:cNvSpPr txBox="1"/>
          <p:nvPr/>
        </p:nvSpPr>
        <p:spPr>
          <a:xfrm>
            <a:off x="1314476" y="3534711"/>
            <a:ext cx="18761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PowerPoint  Presentation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E274B-A839-4D14-B055-5EE5F484CB4C}"/>
              </a:ext>
            </a:extLst>
          </p:cNvPr>
          <p:cNvSpPr txBox="1"/>
          <p:nvPr/>
        </p:nvSpPr>
        <p:spPr>
          <a:xfrm>
            <a:off x="678579" y="5498206"/>
            <a:ext cx="44381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390DEA9-A950-42BB-83D7-53BCD092D73C}"/>
              </a:ext>
            </a:extLst>
          </p:cNvPr>
          <p:cNvSpPr txBox="1"/>
          <p:nvPr/>
        </p:nvSpPr>
        <p:spPr>
          <a:xfrm>
            <a:off x="678579" y="4017560"/>
            <a:ext cx="3658290" cy="1354217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Presentation</a:t>
            </a:r>
          </a:p>
        </p:txBody>
      </p:sp>
      <p:sp>
        <p:nvSpPr>
          <p:cNvPr id="23" name="Heart 17">
            <a:extLst>
              <a:ext uri="{FF2B5EF4-FFF2-40B4-BE49-F238E27FC236}">
                <a16:creationId xmlns:a16="http://schemas.microsoft.com/office/drawing/2014/main" xmlns="" id="{07F2E528-CE13-452D-B634-7AD7BB2D3C56}"/>
              </a:ext>
            </a:extLst>
          </p:cNvPr>
          <p:cNvSpPr/>
          <p:nvPr/>
        </p:nvSpPr>
        <p:spPr>
          <a:xfrm>
            <a:off x="826214" y="3609150"/>
            <a:ext cx="416547" cy="408410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130">
            <a:extLst>
              <a:ext uri="{FF2B5EF4-FFF2-40B4-BE49-F238E27FC236}">
                <a16:creationId xmlns:a16="http://schemas.microsoft.com/office/drawing/2014/main" xmlns="" id="{83452D1E-FA0A-4807-92BC-9322911E8773}"/>
              </a:ext>
            </a:extLst>
          </p:cNvPr>
          <p:cNvSpPr/>
          <p:nvPr/>
        </p:nvSpPr>
        <p:spPr>
          <a:xfrm>
            <a:off x="7770474" y="578821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xmlns="" id="{1E0C18EF-E8A5-40C8-88B4-840CAC326668}"/>
              </a:ext>
            </a:extLst>
          </p:cNvPr>
          <p:cNvSpPr/>
          <p:nvPr/>
        </p:nvSpPr>
        <p:spPr>
          <a:xfrm>
            <a:off x="7757882" y="4460286"/>
            <a:ext cx="363580" cy="30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xmlns="" id="{147082BC-AEC7-4DB5-B715-594181E6DCB7}"/>
              </a:ext>
            </a:extLst>
          </p:cNvPr>
          <p:cNvSpPr/>
          <p:nvPr/>
        </p:nvSpPr>
        <p:spPr>
          <a:xfrm>
            <a:off x="7763584" y="3796321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xmlns="" id="{8131EED6-6302-4333-AFD3-BC5B57F1F07B}"/>
              </a:ext>
            </a:extLst>
          </p:cNvPr>
          <p:cNvSpPr>
            <a:spLocks noChangeAspect="1"/>
          </p:cNvSpPr>
          <p:nvPr/>
        </p:nvSpPr>
        <p:spPr>
          <a:xfrm>
            <a:off x="7747465" y="5124251"/>
            <a:ext cx="384414" cy="30392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76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AA6998B-E25B-4A70-976A-6878849CA18A}"/>
              </a:ext>
            </a:extLst>
          </p:cNvPr>
          <p:cNvSpPr/>
          <p:nvPr/>
        </p:nvSpPr>
        <p:spPr>
          <a:xfrm>
            <a:off x="1629178" y="2961513"/>
            <a:ext cx="398870" cy="1813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xmlns="" id="{B7D5B172-F067-464F-B8F7-00A0141FC5C8}"/>
              </a:ext>
            </a:extLst>
          </p:cNvPr>
          <p:cNvSpPr/>
          <p:nvPr/>
        </p:nvSpPr>
        <p:spPr>
          <a:xfrm>
            <a:off x="1287988" y="1874365"/>
            <a:ext cx="1093897" cy="1093897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A265A0F-4B5F-4EBE-9258-5E086DFEE012}"/>
              </a:ext>
            </a:extLst>
          </p:cNvPr>
          <p:cNvGrpSpPr/>
          <p:nvPr/>
        </p:nvGrpSpPr>
        <p:grpSpPr>
          <a:xfrm flipH="1">
            <a:off x="1479677" y="3205862"/>
            <a:ext cx="3931226" cy="633640"/>
            <a:chOff x="1487532" y="2017033"/>
            <a:chExt cx="2952328" cy="37691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xmlns="" id="{BE26D413-CC9E-4DE3-98F2-21C6AD099594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0B68D5-E35B-42AC-A3DC-1A70B9C56102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DBDCAB-4F8F-4B23-93B9-6DFA34A217A9}"/>
              </a:ext>
            </a:extLst>
          </p:cNvPr>
          <p:cNvSpPr txBox="1"/>
          <p:nvPr/>
        </p:nvSpPr>
        <p:spPr>
          <a:xfrm>
            <a:off x="2164901" y="3284569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2017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1A9FCC9-416E-468D-9145-5EE9073C3A40}"/>
              </a:ext>
            </a:extLst>
          </p:cNvPr>
          <p:cNvGrpSpPr/>
          <p:nvPr/>
        </p:nvGrpSpPr>
        <p:grpSpPr>
          <a:xfrm flipH="1">
            <a:off x="1479677" y="3875075"/>
            <a:ext cx="3931226" cy="633640"/>
            <a:chOff x="1487532" y="2017033"/>
            <a:chExt cx="2952328" cy="376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3B1BCDA-3877-44C1-AC3C-2B960F8C60FD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ADE467EE-278A-4A06-9F52-5C13C5BBFCF4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4BA561C-83E6-4BAC-BF1D-256751E96666}"/>
              </a:ext>
            </a:extLst>
          </p:cNvPr>
          <p:cNvSpPr txBox="1"/>
          <p:nvPr/>
        </p:nvSpPr>
        <p:spPr>
          <a:xfrm>
            <a:off x="2169322" y="3954973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2018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DBFA241-68CE-42E7-BAE3-78180F4A3E29}"/>
              </a:ext>
            </a:extLst>
          </p:cNvPr>
          <p:cNvGrpSpPr/>
          <p:nvPr/>
        </p:nvGrpSpPr>
        <p:grpSpPr>
          <a:xfrm>
            <a:off x="2691620" y="1881440"/>
            <a:ext cx="3349577" cy="1104171"/>
            <a:chOff x="2031191" y="1347842"/>
            <a:chExt cx="2555777" cy="11041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A06CB4F-F925-4FA4-89C0-C749A12D5851}"/>
                </a:ext>
              </a:extLst>
            </p:cNvPr>
            <p:cNvSpPr txBox="1"/>
            <p:nvPr/>
          </p:nvSpPr>
          <p:spPr>
            <a:xfrm>
              <a:off x="2031191" y="1347842"/>
              <a:ext cx="255577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81ACCA2-B8EE-4FE7-BFDD-31D99ADA1ED8}"/>
                </a:ext>
              </a:extLst>
            </p:cNvPr>
            <p:cNvSpPr txBox="1"/>
            <p:nvPr/>
          </p:nvSpPr>
          <p:spPr>
            <a:xfrm>
              <a:off x="2031192" y="1621016"/>
              <a:ext cx="25557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id="{8A42293B-0A09-4AA3-9437-E56E00105BC1}"/>
              </a:ext>
            </a:extLst>
          </p:cNvPr>
          <p:cNvSpPr/>
          <p:nvPr/>
        </p:nvSpPr>
        <p:spPr>
          <a:xfrm>
            <a:off x="6854326" y="2961513"/>
            <a:ext cx="398870" cy="1813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xmlns="" id="{C1FAD0A8-7EA6-4EF4-BD44-8A136EA433FE}"/>
              </a:ext>
            </a:extLst>
          </p:cNvPr>
          <p:cNvSpPr/>
          <p:nvPr/>
        </p:nvSpPr>
        <p:spPr>
          <a:xfrm>
            <a:off x="6513136" y="1874365"/>
            <a:ext cx="1093897" cy="1093897"/>
          </a:xfrm>
          <a:prstGeom prst="ellipse">
            <a:avLst/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3EBFDE5C-D1C6-4D19-B223-0201EA59D1B8}"/>
              </a:ext>
            </a:extLst>
          </p:cNvPr>
          <p:cNvGrpSpPr/>
          <p:nvPr/>
        </p:nvGrpSpPr>
        <p:grpSpPr>
          <a:xfrm flipH="1">
            <a:off x="6704825" y="3205862"/>
            <a:ext cx="3931226" cy="633640"/>
            <a:chOff x="1487532" y="2017033"/>
            <a:chExt cx="2952328" cy="376914"/>
          </a:xfrm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xmlns="" id="{2CD29D45-CC67-4784-9CA6-259A90905785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xmlns="" id="{7B3190EB-5034-452D-A6CC-5FFDB899EA2F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C4EBCC9-6ABD-4050-8FAF-376287DA2612}"/>
              </a:ext>
            </a:extLst>
          </p:cNvPr>
          <p:cNvSpPr txBox="1"/>
          <p:nvPr/>
        </p:nvSpPr>
        <p:spPr>
          <a:xfrm>
            <a:off x="7390049" y="3284569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2017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xmlns="" id="{C6B1D1FE-A794-443B-BCE9-B1838980391B}"/>
              </a:ext>
            </a:extLst>
          </p:cNvPr>
          <p:cNvGrpSpPr/>
          <p:nvPr/>
        </p:nvGrpSpPr>
        <p:grpSpPr>
          <a:xfrm flipH="1">
            <a:off x="6704825" y="3875075"/>
            <a:ext cx="3931226" cy="633640"/>
            <a:chOff x="1487532" y="2017033"/>
            <a:chExt cx="2952328" cy="376914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xmlns="" id="{EC3AED9D-70EC-4028-A9D7-0EDBCA5FD0ED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xmlns="" id="{2C38024F-4FA1-46ED-AF8C-88FEBBB378C9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44AB017-02A8-45AD-9236-E8E0EAAE47DE}"/>
              </a:ext>
            </a:extLst>
          </p:cNvPr>
          <p:cNvSpPr txBox="1"/>
          <p:nvPr/>
        </p:nvSpPr>
        <p:spPr>
          <a:xfrm>
            <a:off x="7394470" y="3954973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2018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A1F41BDC-51E2-4DCA-9294-273D78251581}"/>
              </a:ext>
            </a:extLst>
          </p:cNvPr>
          <p:cNvGrpSpPr/>
          <p:nvPr/>
        </p:nvGrpSpPr>
        <p:grpSpPr>
          <a:xfrm>
            <a:off x="1512991" y="5175414"/>
            <a:ext cx="301202" cy="301202"/>
            <a:chOff x="4972700" y="3925047"/>
            <a:chExt cx="391388" cy="391388"/>
          </a:xfrm>
        </p:grpSpPr>
        <p:sp>
          <p:nvSpPr>
            <p:cNvPr id="28" name="Oval 28">
              <a:extLst>
                <a:ext uri="{FF2B5EF4-FFF2-40B4-BE49-F238E27FC236}">
                  <a16:creationId xmlns:a16="http://schemas.microsoft.com/office/drawing/2014/main" xmlns="" id="{7AB36244-7D3C-4866-841F-0CA9BCEA77B0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Chevron 29">
              <a:extLst>
                <a:ext uri="{FF2B5EF4-FFF2-40B4-BE49-F238E27FC236}">
                  <a16:creationId xmlns:a16="http://schemas.microsoft.com/office/drawing/2014/main" xmlns="" id="{E1CECAE4-A0C0-4CFC-A02A-6298B02549EC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05029854-4219-47B7-8A0C-433578FDE627}"/>
              </a:ext>
            </a:extLst>
          </p:cNvPr>
          <p:cNvGrpSpPr/>
          <p:nvPr/>
        </p:nvGrpSpPr>
        <p:grpSpPr>
          <a:xfrm>
            <a:off x="1873029" y="5146840"/>
            <a:ext cx="9070587" cy="824999"/>
            <a:chOff x="971599" y="4571603"/>
            <a:chExt cx="7694910" cy="824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BAB1BFB-FAFF-4E5F-987A-4F77EE3849E6}"/>
                </a:ext>
              </a:extLst>
            </p:cNvPr>
            <p:cNvSpPr txBox="1"/>
            <p:nvPr/>
          </p:nvSpPr>
          <p:spPr>
            <a:xfrm>
              <a:off x="971600" y="4571603"/>
              <a:ext cx="76949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7D0CBC1-B5BA-4BA1-B1C9-08414E7C882F}"/>
                </a:ext>
              </a:extLst>
            </p:cNvPr>
            <p:cNvSpPr txBox="1"/>
            <p:nvPr/>
          </p:nvSpPr>
          <p:spPr>
            <a:xfrm>
              <a:off x="971599" y="4934937"/>
              <a:ext cx="7694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A6ED4372-8BDE-4A63-96E3-A31857186296}"/>
              </a:ext>
            </a:extLst>
          </p:cNvPr>
          <p:cNvGrpSpPr/>
          <p:nvPr/>
        </p:nvGrpSpPr>
        <p:grpSpPr>
          <a:xfrm>
            <a:off x="7947481" y="1874366"/>
            <a:ext cx="3349577" cy="1104171"/>
            <a:chOff x="6382384" y="1340768"/>
            <a:chExt cx="2555777" cy="11041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82A947B-136A-44BD-8732-33DC928F1DED}"/>
                </a:ext>
              </a:extLst>
            </p:cNvPr>
            <p:cNvSpPr txBox="1"/>
            <p:nvPr/>
          </p:nvSpPr>
          <p:spPr>
            <a:xfrm>
              <a:off x="6382384" y="1340768"/>
              <a:ext cx="255577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A5D539B-212F-4A45-874A-4D3B49B563A0}"/>
                </a:ext>
              </a:extLst>
            </p:cNvPr>
            <p:cNvSpPr txBox="1"/>
            <p:nvPr/>
          </p:nvSpPr>
          <p:spPr>
            <a:xfrm>
              <a:off x="6382385" y="1613942"/>
              <a:ext cx="25557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xmlns="" id="{D71119B6-AA75-46B7-9433-E23E51472AED}"/>
              </a:ext>
            </a:extLst>
          </p:cNvPr>
          <p:cNvSpPr/>
          <p:nvPr/>
        </p:nvSpPr>
        <p:spPr>
          <a:xfrm rot="2700000">
            <a:off x="1684328" y="2149965"/>
            <a:ext cx="313883" cy="56273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xmlns="" id="{03E5D30C-A16A-4882-90E0-8B37C8A6F01C}"/>
              </a:ext>
            </a:extLst>
          </p:cNvPr>
          <p:cNvSpPr/>
          <p:nvPr/>
        </p:nvSpPr>
        <p:spPr>
          <a:xfrm rot="18805991">
            <a:off x="6854887" y="2208333"/>
            <a:ext cx="444835" cy="44019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63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9" name="Group 1">
            <a:extLst>
              <a:ext uri="{FF2B5EF4-FFF2-40B4-BE49-F238E27FC236}">
                <a16:creationId xmlns:a16="http://schemas.microsoft.com/office/drawing/2014/main" xmlns="" id="{6BD9C137-66E8-40F7-91FA-39C812D77B11}"/>
              </a:ext>
            </a:extLst>
          </p:cNvPr>
          <p:cNvGrpSpPr/>
          <p:nvPr/>
        </p:nvGrpSpPr>
        <p:grpSpPr>
          <a:xfrm>
            <a:off x="5006853" y="2601594"/>
            <a:ext cx="2232000" cy="2232000"/>
            <a:chOff x="6929202" y="1639696"/>
            <a:chExt cx="2232000" cy="2232000"/>
          </a:xfrm>
        </p:grpSpPr>
        <p:sp>
          <p:nvSpPr>
            <p:cNvPr id="100" name="Oval 2">
              <a:extLst>
                <a:ext uri="{FF2B5EF4-FFF2-40B4-BE49-F238E27FC236}">
                  <a16:creationId xmlns:a16="http://schemas.microsoft.com/office/drawing/2014/main" xmlns="" id="{B48C3F23-C009-400A-AE00-C4BF47873563}"/>
                </a:ext>
              </a:extLst>
            </p:cNvPr>
            <p:cNvSpPr/>
            <p:nvPr/>
          </p:nvSpPr>
          <p:spPr>
            <a:xfrm>
              <a:off x="6929202" y="1639696"/>
              <a:ext cx="2232000" cy="22320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Oval 3">
              <a:extLst>
                <a:ext uri="{FF2B5EF4-FFF2-40B4-BE49-F238E27FC236}">
                  <a16:creationId xmlns:a16="http://schemas.microsoft.com/office/drawing/2014/main" xmlns="" id="{B2B8D765-F332-479F-B2A2-B05F247B1527}"/>
                </a:ext>
              </a:extLst>
            </p:cNvPr>
            <p:cNvSpPr/>
            <p:nvPr/>
          </p:nvSpPr>
          <p:spPr>
            <a:xfrm>
              <a:off x="7037202" y="1747696"/>
              <a:ext cx="2016000" cy="20160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3">
              <a:extLst>
                <a:ext uri="{FF2B5EF4-FFF2-40B4-BE49-F238E27FC236}">
                  <a16:creationId xmlns:a16="http://schemas.microsoft.com/office/drawing/2014/main" xmlns="" id="{BEBDB56E-61CD-49E8-8096-1D86A9151CE2}"/>
                </a:ext>
              </a:extLst>
            </p:cNvPr>
            <p:cNvSpPr/>
            <p:nvPr/>
          </p:nvSpPr>
          <p:spPr>
            <a:xfrm>
              <a:off x="7360734" y="2071228"/>
              <a:ext cx="1368937" cy="136893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Right Arrow 19">
            <a:extLst>
              <a:ext uri="{FF2B5EF4-FFF2-40B4-BE49-F238E27FC236}">
                <a16:creationId xmlns:a16="http://schemas.microsoft.com/office/drawing/2014/main" xmlns="" id="{2F52951D-B80C-44FD-9006-C65CB5398224}"/>
              </a:ext>
            </a:extLst>
          </p:cNvPr>
          <p:cNvSpPr/>
          <p:nvPr/>
        </p:nvSpPr>
        <p:spPr>
          <a:xfrm>
            <a:off x="4303322" y="1731680"/>
            <a:ext cx="3592713" cy="3681835"/>
          </a:xfrm>
          <a:custGeom>
            <a:avLst/>
            <a:gdLst>
              <a:gd name="connsiteX0" fmla="*/ 1605124 w 3176186"/>
              <a:gd name="connsiteY0" fmla="*/ 1349556 h 3254975"/>
              <a:gd name="connsiteX1" fmla="*/ 1215939 w 3176186"/>
              <a:gd name="connsiteY1" fmla="*/ 1738741 h 3254975"/>
              <a:gd name="connsiteX2" fmla="*/ 1605124 w 3176186"/>
              <a:gd name="connsiteY2" fmla="*/ 2127926 h 3254975"/>
              <a:gd name="connsiteX3" fmla="*/ 1994309 w 3176186"/>
              <a:gd name="connsiteY3" fmla="*/ 1738741 h 3254975"/>
              <a:gd name="connsiteX4" fmla="*/ 1605124 w 3176186"/>
              <a:gd name="connsiteY4" fmla="*/ 1349556 h 3254975"/>
              <a:gd name="connsiteX5" fmla="*/ 1257037 w 3176186"/>
              <a:gd name="connsiteY5" fmla="*/ 0 h 3254975"/>
              <a:gd name="connsiteX6" fmla="*/ 1564306 w 3176186"/>
              <a:gd name="connsiteY6" fmla="*/ 407758 h 3254975"/>
              <a:gd name="connsiteX7" fmla="*/ 1385549 w 3176186"/>
              <a:gd name="connsiteY7" fmla="*/ 382636 h 3254975"/>
              <a:gd name="connsiteX8" fmla="*/ 1295073 w 3176186"/>
              <a:gd name="connsiteY8" fmla="*/ 1026408 h 3254975"/>
              <a:gd name="connsiteX9" fmla="*/ 1605125 w 3176186"/>
              <a:gd name="connsiteY9" fmla="*/ 960370 h 3254975"/>
              <a:gd name="connsiteX10" fmla="*/ 1682815 w 3176186"/>
              <a:gd name="connsiteY10" fmla="*/ 964293 h 3254975"/>
              <a:gd name="connsiteX11" fmla="*/ 2815159 w 3176186"/>
              <a:gd name="connsiteY11" fmla="*/ 964293 h 3254975"/>
              <a:gd name="connsiteX12" fmla="*/ 2815159 w 3176186"/>
              <a:gd name="connsiteY12" fmla="*/ 783779 h 3254975"/>
              <a:gd name="connsiteX13" fmla="*/ 3176186 w 3176186"/>
              <a:gd name="connsiteY13" fmla="*/ 1144806 h 3254975"/>
              <a:gd name="connsiteX14" fmla="*/ 2815159 w 3176186"/>
              <a:gd name="connsiteY14" fmla="*/ 1505833 h 3254975"/>
              <a:gd name="connsiteX15" fmla="*/ 2815159 w 3176186"/>
              <a:gd name="connsiteY15" fmla="*/ 1325320 h 3254975"/>
              <a:gd name="connsiteX16" fmla="*/ 2262381 w 3176186"/>
              <a:gd name="connsiteY16" fmla="*/ 1325320 h 3254975"/>
              <a:gd name="connsiteX17" fmla="*/ 2372257 w 3176186"/>
              <a:gd name="connsiteY17" fmla="*/ 1612055 h 3254975"/>
              <a:gd name="connsiteX18" fmla="*/ 2376543 w 3176186"/>
              <a:gd name="connsiteY18" fmla="*/ 1610662 h 3254975"/>
              <a:gd name="connsiteX19" fmla="*/ 2728027 w 3176186"/>
              <a:gd name="connsiteY19" fmla="*/ 2692416 h 3254975"/>
              <a:gd name="connsiteX20" fmla="*/ 2899706 w 3176186"/>
              <a:gd name="connsiteY20" fmla="*/ 2636635 h 3254975"/>
              <a:gd name="connsiteX21" fmla="*/ 2667912 w 3176186"/>
              <a:gd name="connsiteY21" fmla="*/ 3091555 h 3254975"/>
              <a:gd name="connsiteX22" fmla="*/ 2212991 w 3176186"/>
              <a:gd name="connsiteY22" fmla="*/ 2859761 h 3254975"/>
              <a:gd name="connsiteX23" fmla="*/ 2384669 w 3176186"/>
              <a:gd name="connsiteY23" fmla="*/ 2803980 h 3254975"/>
              <a:gd name="connsiteX24" fmla="*/ 2199905 w 3176186"/>
              <a:gd name="connsiteY24" fmla="*/ 2235333 h 3254975"/>
              <a:gd name="connsiteX25" fmla="*/ 1942157 w 3176186"/>
              <a:gd name="connsiteY25" fmla="*/ 2439955 h 3254975"/>
              <a:gd name="connsiteX26" fmla="*/ 1942462 w 3176186"/>
              <a:gd name="connsiteY26" fmla="*/ 2440375 h 3254975"/>
              <a:gd name="connsiteX27" fmla="*/ 1022266 w 3176186"/>
              <a:gd name="connsiteY27" fmla="*/ 3108936 h 3254975"/>
              <a:gd name="connsiteX28" fmla="*/ 1128370 w 3176186"/>
              <a:gd name="connsiteY28" fmla="*/ 3254975 h 3254975"/>
              <a:gd name="connsiteX29" fmla="*/ 624086 w 3176186"/>
              <a:gd name="connsiteY29" fmla="*/ 3175104 h 3254975"/>
              <a:gd name="connsiteX30" fmla="*/ 703957 w 3176186"/>
              <a:gd name="connsiteY30" fmla="*/ 2670821 h 3254975"/>
              <a:gd name="connsiteX31" fmla="*/ 810060 w 3176186"/>
              <a:gd name="connsiteY31" fmla="*/ 2816859 h 3254975"/>
              <a:gd name="connsiteX32" fmla="*/ 1305419 w 3176186"/>
              <a:gd name="connsiteY32" fmla="*/ 2456959 h 3254975"/>
              <a:gd name="connsiteX33" fmla="*/ 1097326 w 3176186"/>
              <a:gd name="connsiteY33" fmla="*/ 2326940 h 3254975"/>
              <a:gd name="connsiteX34" fmla="*/ 185974 w 3176186"/>
              <a:gd name="connsiteY34" fmla="*/ 1664804 h 3254975"/>
              <a:gd name="connsiteX35" fmla="*/ 79871 w 3176186"/>
              <a:gd name="connsiteY35" fmla="*/ 1810843 h 3254975"/>
              <a:gd name="connsiteX36" fmla="*/ 0 w 3176186"/>
              <a:gd name="connsiteY36" fmla="*/ 1306559 h 3254975"/>
              <a:gd name="connsiteX37" fmla="*/ 504283 w 3176186"/>
              <a:gd name="connsiteY37" fmla="*/ 1226689 h 3254975"/>
              <a:gd name="connsiteX38" fmla="*/ 398181 w 3176186"/>
              <a:gd name="connsiteY38" fmla="*/ 1372727 h 3254975"/>
              <a:gd name="connsiteX39" fmla="*/ 829415 w 3176186"/>
              <a:gd name="connsiteY39" fmla="*/ 1686037 h 3254975"/>
              <a:gd name="connsiteX40" fmla="*/ 882077 w 3176186"/>
              <a:gd name="connsiteY40" fmla="*/ 1460480 h 3254975"/>
              <a:gd name="connsiteX41" fmla="*/ 1028036 w 3176186"/>
              <a:gd name="connsiteY41" fmla="*/ 332391 h 3254975"/>
              <a:gd name="connsiteX42" fmla="*/ 849279 w 3176186"/>
              <a:gd name="connsiteY42" fmla="*/ 307268 h 3254975"/>
              <a:gd name="connsiteX43" fmla="*/ 1257037 w 3176186"/>
              <a:gd name="connsiteY43" fmla="*/ 0 h 3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176186" h="3254975">
                <a:moveTo>
                  <a:pt x="1605124" y="1349556"/>
                </a:moveTo>
                <a:cubicBezTo>
                  <a:pt x="1390183" y="1349556"/>
                  <a:pt x="1215939" y="1523800"/>
                  <a:pt x="1215939" y="1738741"/>
                </a:cubicBezTo>
                <a:cubicBezTo>
                  <a:pt x="1215939" y="1953682"/>
                  <a:pt x="1390183" y="2127926"/>
                  <a:pt x="1605124" y="2127926"/>
                </a:cubicBezTo>
                <a:cubicBezTo>
                  <a:pt x="1820065" y="2127926"/>
                  <a:pt x="1994309" y="1953682"/>
                  <a:pt x="1994309" y="1738741"/>
                </a:cubicBezTo>
                <a:cubicBezTo>
                  <a:pt x="1994309" y="1523800"/>
                  <a:pt x="1820065" y="1349556"/>
                  <a:pt x="1605124" y="1349556"/>
                </a:cubicBezTo>
                <a:close/>
                <a:moveTo>
                  <a:pt x="1257037" y="0"/>
                </a:moveTo>
                <a:lnTo>
                  <a:pt x="1564306" y="407758"/>
                </a:lnTo>
                <a:lnTo>
                  <a:pt x="1385549" y="382636"/>
                </a:lnTo>
                <a:lnTo>
                  <a:pt x="1295073" y="1026408"/>
                </a:lnTo>
                <a:cubicBezTo>
                  <a:pt x="1389570" y="983381"/>
                  <a:pt x="1494660" y="960370"/>
                  <a:pt x="1605125" y="960370"/>
                </a:cubicBezTo>
                <a:lnTo>
                  <a:pt x="1682815" y="964293"/>
                </a:lnTo>
                <a:lnTo>
                  <a:pt x="2815159" y="964293"/>
                </a:lnTo>
                <a:lnTo>
                  <a:pt x="2815159" y="783779"/>
                </a:lnTo>
                <a:lnTo>
                  <a:pt x="3176186" y="1144806"/>
                </a:lnTo>
                <a:lnTo>
                  <a:pt x="2815159" y="1505833"/>
                </a:lnTo>
                <a:lnTo>
                  <a:pt x="2815159" y="1325320"/>
                </a:lnTo>
                <a:lnTo>
                  <a:pt x="2262381" y="1325320"/>
                </a:lnTo>
                <a:cubicBezTo>
                  <a:pt x="2317795" y="1410538"/>
                  <a:pt x="2355974" y="1507654"/>
                  <a:pt x="2372257" y="1612055"/>
                </a:cubicBezTo>
                <a:lnTo>
                  <a:pt x="2376543" y="1610662"/>
                </a:lnTo>
                <a:lnTo>
                  <a:pt x="2728027" y="2692416"/>
                </a:lnTo>
                <a:lnTo>
                  <a:pt x="2899706" y="2636635"/>
                </a:lnTo>
                <a:lnTo>
                  <a:pt x="2667912" y="3091555"/>
                </a:lnTo>
                <a:lnTo>
                  <a:pt x="2212991" y="2859761"/>
                </a:lnTo>
                <a:lnTo>
                  <a:pt x="2384669" y="2803980"/>
                </a:lnTo>
                <a:lnTo>
                  <a:pt x="2199905" y="2235333"/>
                </a:lnTo>
                <a:cubicBezTo>
                  <a:pt x="2130386" y="2321260"/>
                  <a:pt x="2042482" y="2391310"/>
                  <a:pt x="1942157" y="2439955"/>
                </a:cubicBezTo>
                <a:lnTo>
                  <a:pt x="1942462" y="2440375"/>
                </a:lnTo>
                <a:lnTo>
                  <a:pt x="1022266" y="3108936"/>
                </a:lnTo>
                <a:lnTo>
                  <a:pt x="1128370" y="3254975"/>
                </a:lnTo>
                <a:lnTo>
                  <a:pt x="624086" y="3175104"/>
                </a:lnTo>
                <a:lnTo>
                  <a:pt x="703957" y="2670821"/>
                </a:lnTo>
                <a:lnTo>
                  <a:pt x="810060" y="2816859"/>
                </a:lnTo>
                <a:lnTo>
                  <a:pt x="1305419" y="2456959"/>
                </a:lnTo>
                <a:cubicBezTo>
                  <a:pt x="1228817" y="2425055"/>
                  <a:pt x="1158426" y="2381246"/>
                  <a:pt x="1097326" y="2326940"/>
                </a:cubicBezTo>
                <a:lnTo>
                  <a:pt x="185974" y="1664804"/>
                </a:lnTo>
                <a:lnTo>
                  <a:pt x="79871" y="1810843"/>
                </a:lnTo>
                <a:lnTo>
                  <a:pt x="0" y="1306559"/>
                </a:lnTo>
                <a:lnTo>
                  <a:pt x="504283" y="1226689"/>
                </a:lnTo>
                <a:lnTo>
                  <a:pt x="398181" y="1372727"/>
                </a:lnTo>
                <a:lnTo>
                  <a:pt x="829415" y="1686037"/>
                </a:lnTo>
                <a:cubicBezTo>
                  <a:pt x="834556" y="1606591"/>
                  <a:pt x="851648" y="1530410"/>
                  <a:pt x="882077" y="1460480"/>
                </a:cubicBezTo>
                <a:lnTo>
                  <a:pt x="1028036" y="332391"/>
                </a:lnTo>
                <a:lnTo>
                  <a:pt x="849279" y="307268"/>
                </a:lnTo>
                <a:lnTo>
                  <a:pt x="12570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ED5CF4E5-5C14-417E-927E-C8B509BBEE27}"/>
              </a:ext>
            </a:extLst>
          </p:cNvPr>
          <p:cNvSpPr txBox="1"/>
          <p:nvPr/>
        </p:nvSpPr>
        <p:spPr>
          <a:xfrm>
            <a:off x="5680254" y="3428135"/>
            <a:ext cx="8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4" name="Group 10">
            <a:extLst>
              <a:ext uri="{FF2B5EF4-FFF2-40B4-BE49-F238E27FC236}">
                <a16:creationId xmlns:a16="http://schemas.microsoft.com/office/drawing/2014/main" xmlns="" id="{A005819A-E15D-4820-AAAD-882CDF2753E5}"/>
              </a:ext>
            </a:extLst>
          </p:cNvPr>
          <p:cNvGrpSpPr/>
          <p:nvPr/>
        </p:nvGrpSpPr>
        <p:grpSpPr>
          <a:xfrm>
            <a:off x="1441881" y="4864290"/>
            <a:ext cx="3316459" cy="871880"/>
            <a:chOff x="80902" y="1114177"/>
            <a:chExt cx="3303444" cy="87188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9DBF6431-704D-4BF1-A666-641691BDB29F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D7B764F1-5A53-4497-8A23-F4E99BF269B6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13">
            <a:extLst>
              <a:ext uri="{FF2B5EF4-FFF2-40B4-BE49-F238E27FC236}">
                <a16:creationId xmlns:a16="http://schemas.microsoft.com/office/drawing/2014/main" xmlns="" id="{F88AD99B-5711-4056-AAD6-FE606A6AD1FC}"/>
              </a:ext>
            </a:extLst>
          </p:cNvPr>
          <p:cNvGrpSpPr/>
          <p:nvPr/>
        </p:nvGrpSpPr>
        <p:grpSpPr>
          <a:xfrm>
            <a:off x="773722" y="2765817"/>
            <a:ext cx="3316459" cy="871880"/>
            <a:chOff x="80902" y="1114177"/>
            <a:chExt cx="3303444" cy="87188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78EE3D8-32E4-4C09-9F64-EB469FEABAC6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18F4082-4CA9-4DF7-9DE9-AF0243C0E353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0" name="Group 16">
            <a:extLst>
              <a:ext uri="{FF2B5EF4-FFF2-40B4-BE49-F238E27FC236}">
                <a16:creationId xmlns:a16="http://schemas.microsoft.com/office/drawing/2014/main" xmlns="" id="{62B6B60C-B0F8-417E-97F5-B36AB24DFADC}"/>
              </a:ext>
            </a:extLst>
          </p:cNvPr>
          <p:cNvGrpSpPr/>
          <p:nvPr/>
        </p:nvGrpSpPr>
        <p:grpSpPr>
          <a:xfrm>
            <a:off x="6178360" y="1388084"/>
            <a:ext cx="3304398" cy="871880"/>
            <a:chOff x="80902" y="1114177"/>
            <a:chExt cx="3303444" cy="87188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A091EF82-3359-45EA-9B54-FC5A7833C999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A05D8B1C-6D92-450C-952C-2ACA2DF759DF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3" name="Group 19">
            <a:extLst>
              <a:ext uri="{FF2B5EF4-FFF2-40B4-BE49-F238E27FC236}">
                <a16:creationId xmlns:a16="http://schemas.microsoft.com/office/drawing/2014/main" xmlns="" id="{0429575D-CFFC-4D64-93BC-35D971A150E8}"/>
              </a:ext>
            </a:extLst>
          </p:cNvPr>
          <p:cNvGrpSpPr/>
          <p:nvPr/>
        </p:nvGrpSpPr>
        <p:grpSpPr>
          <a:xfrm>
            <a:off x="8098499" y="2605354"/>
            <a:ext cx="3304398" cy="871880"/>
            <a:chOff x="80902" y="1114177"/>
            <a:chExt cx="3303444" cy="87188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5F3ED614-B937-4C87-9D61-FD86F69C47A9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B406EA2A-7F65-4F35-90AE-B8C69CBE9137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6" name="Group 22">
            <a:extLst>
              <a:ext uri="{FF2B5EF4-FFF2-40B4-BE49-F238E27FC236}">
                <a16:creationId xmlns:a16="http://schemas.microsoft.com/office/drawing/2014/main" xmlns="" id="{AA519EFF-F1E5-4EBB-8B30-676E23FDDEB2}"/>
              </a:ext>
            </a:extLst>
          </p:cNvPr>
          <p:cNvGrpSpPr/>
          <p:nvPr/>
        </p:nvGrpSpPr>
        <p:grpSpPr>
          <a:xfrm>
            <a:off x="7570206" y="4864290"/>
            <a:ext cx="3304398" cy="871880"/>
            <a:chOff x="80902" y="1114177"/>
            <a:chExt cx="3303444" cy="87188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70E0660F-EED7-44EF-AC37-769D431DEACA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EA5358F4-AE42-45EF-8899-D55A3BB86DF1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Rectangle 130">
            <a:extLst>
              <a:ext uri="{FF2B5EF4-FFF2-40B4-BE49-F238E27FC236}">
                <a16:creationId xmlns:a16="http://schemas.microsoft.com/office/drawing/2014/main" xmlns="" id="{4C2C362B-E35C-40D9-82A3-A635E0BADB00}"/>
              </a:ext>
            </a:extLst>
          </p:cNvPr>
          <p:cNvSpPr/>
          <p:nvPr/>
        </p:nvSpPr>
        <p:spPr>
          <a:xfrm>
            <a:off x="5283091" y="4927182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ectangle 9">
            <a:extLst>
              <a:ext uri="{FF2B5EF4-FFF2-40B4-BE49-F238E27FC236}">
                <a16:creationId xmlns:a16="http://schemas.microsoft.com/office/drawing/2014/main" xmlns="" id="{23CEA7A1-39FE-49C8-94E9-17888D07436B}"/>
              </a:ext>
            </a:extLst>
          </p:cNvPr>
          <p:cNvSpPr/>
          <p:nvPr/>
        </p:nvSpPr>
        <p:spPr>
          <a:xfrm>
            <a:off x="7062091" y="4669137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1" name="Rectangle 16">
            <a:extLst>
              <a:ext uri="{FF2B5EF4-FFF2-40B4-BE49-F238E27FC236}">
                <a16:creationId xmlns:a16="http://schemas.microsoft.com/office/drawing/2014/main" xmlns="" id="{7467A85C-A21C-43EB-B781-B0C9163F63A6}"/>
              </a:ext>
            </a:extLst>
          </p:cNvPr>
          <p:cNvSpPr/>
          <p:nvPr/>
        </p:nvSpPr>
        <p:spPr>
          <a:xfrm>
            <a:off x="7296213" y="2931371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Round Same Side Corner Rectangle 36">
            <a:extLst>
              <a:ext uri="{FF2B5EF4-FFF2-40B4-BE49-F238E27FC236}">
                <a16:creationId xmlns:a16="http://schemas.microsoft.com/office/drawing/2014/main" xmlns="" id="{3AA8DB47-389E-494B-87F9-9B456A2AFCBD}"/>
              </a:ext>
            </a:extLst>
          </p:cNvPr>
          <p:cNvSpPr>
            <a:spLocks noChangeAspect="1"/>
          </p:cNvSpPr>
          <p:nvPr/>
        </p:nvSpPr>
        <p:spPr>
          <a:xfrm>
            <a:off x="5533811" y="2020844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3" name="Oval 21">
            <a:extLst>
              <a:ext uri="{FF2B5EF4-FFF2-40B4-BE49-F238E27FC236}">
                <a16:creationId xmlns:a16="http://schemas.microsoft.com/office/drawing/2014/main" xmlns="" id="{C46B9EF3-38E5-401E-B999-192DBCCD170B}"/>
              </a:ext>
            </a:extLst>
          </p:cNvPr>
          <p:cNvSpPr>
            <a:spLocks noChangeAspect="1"/>
          </p:cNvSpPr>
          <p:nvPr/>
        </p:nvSpPr>
        <p:spPr>
          <a:xfrm>
            <a:off x="4521007" y="3319411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84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5B174BA-E291-4004-994F-659E7AA76947}"/>
              </a:ext>
            </a:extLst>
          </p:cNvPr>
          <p:cNvGrpSpPr/>
          <p:nvPr/>
        </p:nvGrpSpPr>
        <p:grpSpPr>
          <a:xfrm>
            <a:off x="9123346" y="1412776"/>
            <a:ext cx="2370913" cy="2215991"/>
            <a:chOff x="6978032" y="2336484"/>
            <a:chExt cx="4536000" cy="22159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99D470D-DA59-4614-BB80-BDE9EB54EFAF}"/>
                </a:ext>
              </a:extLst>
            </p:cNvPr>
            <p:cNvSpPr txBox="1"/>
            <p:nvPr/>
          </p:nvSpPr>
          <p:spPr>
            <a:xfrm>
              <a:off x="6978032" y="2613483"/>
              <a:ext cx="4536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885F05B-5C5C-4280-9A08-50D8169E0F9B}"/>
                </a:ext>
              </a:extLst>
            </p:cNvPr>
            <p:cNvSpPr txBox="1"/>
            <p:nvPr/>
          </p:nvSpPr>
          <p:spPr>
            <a:xfrm>
              <a:off x="6978032" y="2336484"/>
              <a:ext cx="453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AB5B8C0-F5C7-4534-8777-7CF1B4A40C3C}"/>
              </a:ext>
            </a:extLst>
          </p:cNvPr>
          <p:cNvGrpSpPr/>
          <p:nvPr/>
        </p:nvGrpSpPr>
        <p:grpSpPr>
          <a:xfrm>
            <a:off x="9123346" y="3899148"/>
            <a:ext cx="2370913" cy="2215991"/>
            <a:chOff x="6978032" y="2336484"/>
            <a:chExt cx="4536000" cy="22159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0DF1E33-C77E-4FCC-8537-9C75652C1D39}"/>
                </a:ext>
              </a:extLst>
            </p:cNvPr>
            <p:cNvSpPr txBox="1"/>
            <p:nvPr/>
          </p:nvSpPr>
          <p:spPr>
            <a:xfrm>
              <a:off x="6978032" y="2613483"/>
              <a:ext cx="4536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736BDED-C4A2-4786-8C3B-3342A697579C}"/>
                </a:ext>
              </a:extLst>
            </p:cNvPr>
            <p:cNvSpPr txBox="1"/>
            <p:nvPr/>
          </p:nvSpPr>
          <p:spPr>
            <a:xfrm>
              <a:off x="6978032" y="2336484"/>
              <a:ext cx="453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472750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82">
            <a:extLst>
              <a:ext uri="{FF2B5EF4-FFF2-40B4-BE49-F238E27FC236}">
                <a16:creationId xmlns:a16="http://schemas.microsoft.com/office/drawing/2014/main" xmlns="" id="{241902EF-7B49-4E95-A902-6ED3175925AC}"/>
              </a:ext>
            </a:extLst>
          </p:cNvPr>
          <p:cNvCxnSpPr/>
          <p:nvPr/>
        </p:nvCxnSpPr>
        <p:spPr>
          <a:xfrm flipV="1">
            <a:off x="1225217" y="1893951"/>
            <a:ext cx="0" cy="39739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3">
            <a:extLst>
              <a:ext uri="{FF2B5EF4-FFF2-40B4-BE49-F238E27FC236}">
                <a16:creationId xmlns:a16="http://schemas.microsoft.com/office/drawing/2014/main" xmlns="" id="{10D2DD5B-E8A0-404B-ACD8-0A1AE84FE64D}"/>
              </a:ext>
            </a:extLst>
          </p:cNvPr>
          <p:cNvCxnSpPr>
            <a:cxnSpLocks/>
          </p:cNvCxnSpPr>
          <p:nvPr/>
        </p:nvCxnSpPr>
        <p:spPr>
          <a:xfrm flipV="1">
            <a:off x="1225217" y="5830553"/>
            <a:ext cx="10055232" cy="445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4">
            <a:extLst>
              <a:ext uri="{FF2B5EF4-FFF2-40B4-BE49-F238E27FC236}">
                <a16:creationId xmlns:a16="http://schemas.microsoft.com/office/drawing/2014/main" xmlns="" id="{8757F002-5DBF-410F-853F-89ACE728C215}"/>
              </a:ext>
            </a:extLst>
          </p:cNvPr>
          <p:cNvSpPr/>
          <p:nvPr/>
        </p:nvSpPr>
        <p:spPr>
          <a:xfrm>
            <a:off x="1225217" y="3751076"/>
            <a:ext cx="9900000" cy="2124075"/>
          </a:xfrm>
          <a:custGeom>
            <a:avLst/>
            <a:gdLst>
              <a:gd name="connsiteX0" fmla="*/ 0 w 7296150"/>
              <a:gd name="connsiteY0" fmla="*/ 1714500 h 1714500"/>
              <a:gd name="connsiteX1" fmla="*/ 885825 w 7296150"/>
              <a:gd name="connsiteY1" fmla="*/ 9525 h 1714500"/>
              <a:gd name="connsiteX2" fmla="*/ 7296150 w 7296150"/>
              <a:gd name="connsiteY2" fmla="*/ 0 h 1714500"/>
              <a:gd name="connsiteX0" fmla="*/ 0 w 7258050"/>
              <a:gd name="connsiteY0" fmla="*/ 1562100 h 1562100"/>
              <a:gd name="connsiteX1" fmla="*/ 847725 w 7258050"/>
              <a:gd name="connsiteY1" fmla="*/ 9525 h 1562100"/>
              <a:gd name="connsiteX2" fmla="*/ 7258050 w 7258050"/>
              <a:gd name="connsiteY2" fmla="*/ 0 h 1562100"/>
              <a:gd name="connsiteX0" fmla="*/ 0 w 7313407"/>
              <a:gd name="connsiteY0" fmla="*/ 2181225 h 2181225"/>
              <a:gd name="connsiteX1" fmla="*/ 903082 w 7313407"/>
              <a:gd name="connsiteY1" fmla="*/ 9525 h 2181225"/>
              <a:gd name="connsiteX2" fmla="*/ 7313407 w 7313407"/>
              <a:gd name="connsiteY2" fmla="*/ 0 h 2181225"/>
              <a:gd name="connsiteX0" fmla="*/ 0 w 7258050"/>
              <a:gd name="connsiteY0" fmla="*/ 2124075 h 2124075"/>
              <a:gd name="connsiteX1" fmla="*/ 847725 w 7258050"/>
              <a:gd name="connsiteY1" fmla="*/ 9525 h 2124075"/>
              <a:gd name="connsiteX2" fmla="*/ 7258050 w 7258050"/>
              <a:gd name="connsiteY2" fmla="*/ 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8050" h="2124075">
                <a:moveTo>
                  <a:pt x="0" y="2124075"/>
                </a:moveTo>
                <a:lnTo>
                  <a:pt x="847725" y="9525"/>
                </a:lnTo>
                <a:lnTo>
                  <a:pt x="7258050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Freeform 85">
            <a:extLst>
              <a:ext uri="{FF2B5EF4-FFF2-40B4-BE49-F238E27FC236}">
                <a16:creationId xmlns:a16="http://schemas.microsoft.com/office/drawing/2014/main" xmlns="" id="{1C104182-2419-48CF-A530-153BB0C28443}"/>
              </a:ext>
            </a:extLst>
          </p:cNvPr>
          <p:cNvSpPr/>
          <p:nvPr/>
        </p:nvSpPr>
        <p:spPr>
          <a:xfrm>
            <a:off x="1225217" y="4646426"/>
            <a:ext cx="9900000" cy="1228725"/>
          </a:xfrm>
          <a:custGeom>
            <a:avLst/>
            <a:gdLst>
              <a:gd name="connsiteX0" fmla="*/ 0 w 7305675"/>
              <a:gd name="connsiteY0" fmla="*/ 1257300 h 1257300"/>
              <a:gd name="connsiteX1" fmla="*/ 952500 w 7305675"/>
              <a:gd name="connsiteY1" fmla="*/ 0 h 1257300"/>
              <a:gd name="connsiteX2" fmla="*/ 7305675 w 7305675"/>
              <a:gd name="connsiteY2" fmla="*/ 0 h 1257300"/>
              <a:gd name="connsiteX0" fmla="*/ 0 w 7277100"/>
              <a:gd name="connsiteY0" fmla="*/ 1219200 h 1219200"/>
              <a:gd name="connsiteX1" fmla="*/ 923925 w 7277100"/>
              <a:gd name="connsiteY1" fmla="*/ 0 h 1219200"/>
              <a:gd name="connsiteX2" fmla="*/ 7277100 w 7277100"/>
              <a:gd name="connsiteY2" fmla="*/ 0 h 1219200"/>
              <a:gd name="connsiteX0" fmla="*/ 0 w 7277100"/>
              <a:gd name="connsiteY0" fmla="*/ 1219200 h 1219200"/>
              <a:gd name="connsiteX1" fmla="*/ 866775 w 7277100"/>
              <a:gd name="connsiteY1" fmla="*/ 28575 h 1219200"/>
              <a:gd name="connsiteX2" fmla="*/ 7277100 w 7277100"/>
              <a:gd name="connsiteY2" fmla="*/ 0 h 1219200"/>
              <a:gd name="connsiteX0" fmla="*/ 0 w 7277100"/>
              <a:gd name="connsiteY0" fmla="*/ 1228725 h 1228725"/>
              <a:gd name="connsiteX1" fmla="*/ 838200 w 7277100"/>
              <a:gd name="connsiteY1" fmla="*/ 0 h 1228725"/>
              <a:gd name="connsiteX2" fmla="*/ 7277100 w 7277100"/>
              <a:gd name="connsiteY2" fmla="*/ 95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7100" h="1228725">
                <a:moveTo>
                  <a:pt x="0" y="1228725"/>
                </a:moveTo>
                <a:lnTo>
                  <a:pt x="838200" y="0"/>
                </a:lnTo>
                <a:lnTo>
                  <a:pt x="7277100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xmlns="" id="{5DF786A4-0B4E-41D0-A3FB-1B2D5BB0EBED}"/>
              </a:ext>
            </a:extLst>
          </p:cNvPr>
          <p:cNvSpPr/>
          <p:nvPr/>
        </p:nvSpPr>
        <p:spPr>
          <a:xfrm>
            <a:off x="1225217" y="4055876"/>
            <a:ext cx="9900000" cy="1819275"/>
          </a:xfrm>
          <a:custGeom>
            <a:avLst/>
            <a:gdLst>
              <a:gd name="connsiteX0" fmla="*/ 0 w 7296150"/>
              <a:gd name="connsiteY0" fmla="*/ 790575 h 790575"/>
              <a:gd name="connsiteX1" fmla="*/ 1019175 w 7296150"/>
              <a:gd name="connsiteY1" fmla="*/ 0 h 790575"/>
              <a:gd name="connsiteX2" fmla="*/ 7296150 w 7296150"/>
              <a:gd name="connsiteY2" fmla="*/ 0 h 790575"/>
              <a:gd name="connsiteX0" fmla="*/ 0 w 7258050"/>
              <a:gd name="connsiteY0" fmla="*/ 838200 h 838200"/>
              <a:gd name="connsiteX1" fmla="*/ 981075 w 7258050"/>
              <a:gd name="connsiteY1" fmla="*/ 0 h 838200"/>
              <a:gd name="connsiteX2" fmla="*/ 7258050 w 7258050"/>
              <a:gd name="connsiteY2" fmla="*/ 0 h 838200"/>
              <a:gd name="connsiteX0" fmla="*/ 0 w 7258050"/>
              <a:gd name="connsiteY0" fmla="*/ 838200 h 838200"/>
              <a:gd name="connsiteX1" fmla="*/ 866775 w 7258050"/>
              <a:gd name="connsiteY1" fmla="*/ 19050 h 838200"/>
              <a:gd name="connsiteX2" fmla="*/ 7258050 w 7258050"/>
              <a:gd name="connsiteY2" fmla="*/ 0 h 838200"/>
              <a:gd name="connsiteX0" fmla="*/ 0 w 7286625"/>
              <a:gd name="connsiteY0" fmla="*/ 847725 h 847725"/>
              <a:gd name="connsiteX1" fmla="*/ 895350 w 7286625"/>
              <a:gd name="connsiteY1" fmla="*/ 19050 h 847725"/>
              <a:gd name="connsiteX2" fmla="*/ 7286625 w 7286625"/>
              <a:gd name="connsiteY2" fmla="*/ 0 h 847725"/>
              <a:gd name="connsiteX0" fmla="*/ 0 w 7248525"/>
              <a:gd name="connsiteY0" fmla="*/ 847725 h 847725"/>
              <a:gd name="connsiteX1" fmla="*/ 857250 w 7248525"/>
              <a:gd name="connsiteY1" fmla="*/ 19050 h 847725"/>
              <a:gd name="connsiteX2" fmla="*/ 7248525 w 7248525"/>
              <a:gd name="connsiteY2" fmla="*/ 0 h 847725"/>
              <a:gd name="connsiteX0" fmla="*/ 0 w 7257739"/>
              <a:gd name="connsiteY0" fmla="*/ 1819275 h 1819275"/>
              <a:gd name="connsiteX1" fmla="*/ 866464 w 7257739"/>
              <a:gd name="connsiteY1" fmla="*/ 19050 h 1819275"/>
              <a:gd name="connsiteX2" fmla="*/ 7257739 w 7257739"/>
              <a:gd name="connsiteY2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739" h="1819275">
                <a:moveTo>
                  <a:pt x="0" y="1819275"/>
                </a:moveTo>
                <a:lnTo>
                  <a:pt x="866464" y="19050"/>
                </a:lnTo>
                <a:lnTo>
                  <a:pt x="7257739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Freeform 87">
            <a:extLst>
              <a:ext uri="{FF2B5EF4-FFF2-40B4-BE49-F238E27FC236}">
                <a16:creationId xmlns:a16="http://schemas.microsoft.com/office/drawing/2014/main" xmlns="" id="{808CD61C-1613-4C37-A951-720EEC6F6895}"/>
              </a:ext>
            </a:extLst>
          </p:cNvPr>
          <p:cNvSpPr/>
          <p:nvPr/>
        </p:nvSpPr>
        <p:spPr>
          <a:xfrm>
            <a:off x="1250855" y="5240893"/>
            <a:ext cx="9874362" cy="634258"/>
          </a:xfrm>
          <a:custGeom>
            <a:avLst/>
            <a:gdLst>
              <a:gd name="connsiteX0" fmla="*/ 0 w 7315200"/>
              <a:gd name="connsiteY0" fmla="*/ 400050 h 400050"/>
              <a:gd name="connsiteX1" fmla="*/ 1038225 w 7315200"/>
              <a:gd name="connsiteY1" fmla="*/ 0 h 400050"/>
              <a:gd name="connsiteX2" fmla="*/ 7315200 w 7315200"/>
              <a:gd name="connsiteY2" fmla="*/ 9525 h 400050"/>
              <a:gd name="connsiteX0" fmla="*/ 0 w 7258050"/>
              <a:gd name="connsiteY0" fmla="*/ 457200 h 457200"/>
              <a:gd name="connsiteX1" fmla="*/ 981075 w 7258050"/>
              <a:gd name="connsiteY1" fmla="*/ 0 h 457200"/>
              <a:gd name="connsiteX2" fmla="*/ 7258050 w 7258050"/>
              <a:gd name="connsiteY2" fmla="*/ 9525 h 457200"/>
              <a:gd name="connsiteX0" fmla="*/ 0 w 7258050"/>
              <a:gd name="connsiteY0" fmla="*/ 457200 h 457200"/>
              <a:gd name="connsiteX1" fmla="*/ 828675 w 7258050"/>
              <a:gd name="connsiteY1" fmla="*/ 0 h 457200"/>
              <a:gd name="connsiteX2" fmla="*/ 7258050 w 7258050"/>
              <a:gd name="connsiteY2" fmla="*/ 9525 h 457200"/>
              <a:gd name="connsiteX0" fmla="*/ 0 w 7267575"/>
              <a:gd name="connsiteY0" fmla="*/ 485775 h 485775"/>
              <a:gd name="connsiteX1" fmla="*/ 838200 w 7267575"/>
              <a:gd name="connsiteY1" fmla="*/ 0 h 485775"/>
              <a:gd name="connsiteX2" fmla="*/ 7267575 w 7267575"/>
              <a:gd name="connsiteY2" fmla="*/ 9525 h 485775"/>
              <a:gd name="connsiteX0" fmla="*/ 0 w 7239895"/>
              <a:gd name="connsiteY0" fmla="*/ 600075 h 600075"/>
              <a:gd name="connsiteX1" fmla="*/ 810520 w 7239895"/>
              <a:gd name="connsiteY1" fmla="*/ 0 h 600075"/>
              <a:gd name="connsiteX2" fmla="*/ 7239895 w 7239895"/>
              <a:gd name="connsiteY2" fmla="*/ 9525 h 600075"/>
              <a:gd name="connsiteX0" fmla="*/ 0 w 7221146"/>
              <a:gd name="connsiteY0" fmla="*/ 634258 h 634258"/>
              <a:gd name="connsiteX1" fmla="*/ 791771 w 7221146"/>
              <a:gd name="connsiteY1" fmla="*/ 0 h 634258"/>
              <a:gd name="connsiteX2" fmla="*/ 7221146 w 7221146"/>
              <a:gd name="connsiteY2" fmla="*/ 9525 h 6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1146" h="634258">
                <a:moveTo>
                  <a:pt x="0" y="634258"/>
                </a:moveTo>
                <a:lnTo>
                  <a:pt x="791771" y="0"/>
                </a:lnTo>
                <a:lnTo>
                  <a:pt x="7221146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Group 88">
            <a:extLst>
              <a:ext uri="{FF2B5EF4-FFF2-40B4-BE49-F238E27FC236}">
                <a16:creationId xmlns:a16="http://schemas.microsoft.com/office/drawing/2014/main" xmlns="" id="{7ECA1F78-B097-4AD2-B458-4ADFE6EFAA6C}"/>
              </a:ext>
            </a:extLst>
          </p:cNvPr>
          <p:cNvGrpSpPr/>
          <p:nvPr/>
        </p:nvGrpSpPr>
        <p:grpSpPr>
          <a:xfrm>
            <a:off x="2805630" y="1803731"/>
            <a:ext cx="2055900" cy="823652"/>
            <a:chOff x="2079598" y="4324401"/>
            <a:chExt cx="3303211" cy="823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0A16893-9EAF-425B-9043-A36E7CE0DA79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5D63312-87C7-494D-AA7E-3DBE8FDFE8E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91">
            <a:extLst>
              <a:ext uri="{FF2B5EF4-FFF2-40B4-BE49-F238E27FC236}">
                <a16:creationId xmlns:a16="http://schemas.microsoft.com/office/drawing/2014/main" xmlns="" id="{2698F23A-5038-47E4-AF5E-4D700E8FC5BA}"/>
              </a:ext>
            </a:extLst>
          </p:cNvPr>
          <p:cNvGrpSpPr/>
          <p:nvPr/>
        </p:nvGrpSpPr>
        <p:grpSpPr>
          <a:xfrm>
            <a:off x="4772123" y="1803731"/>
            <a:ext cx="2055900" cy="823652"/>
            <a:chOff x="2079598" y="4324401"/>
            <a:chExt cx="3303211" cy="823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1D822A2-CD9B-438C-9DF4-E149C17D1744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637E114-E2C2-42C8-B2D2-7BABE67109D9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94">
            <a:extLst>
              <a:ext uri="{FF2B5EF4-FFF2-40B4-BE49-F238E27FC236}">
                <a16:creationId xmlns:a16="http://schemas.microsoft.com/office/drawing/2014/main" xmlns="" id="{6273DE78-5EBD-44DA-9FB3-81C80361DA6E}"/>
              </a:ext>
            </a:extLst>
          </p:cNvPr>
          <p:cNvGrpSpPr/>
          <p:nvPr/>
        </p:nvGrpSpPr>
        <p:grpSpPr>
          <a:xfrm>
            <a:off x="6738616" y="1803731"/>
            <a:ext cx="2055900" cy="823652"/>
            <a:chOff x="2079598" y="4324401"/>
            <a:chExt cx="3303211" cy="8236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554FE75-7360-4DD2-AEAF-4B2995610D2C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DEFDFED-2051-4DDD-8982-DBEC74B1589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97">
            <a:extLst>
              <a:ext uri="{FF2B5EF4-FFF2-40B4-BE49-F238E27FC236}">
                <a16:creationId xmlns:a16="http://schemas.microsoft.com/office/drawing/2014/main" xmlns="" id="{A27B21AD-BBD1-43F6-9B3C-F7BABB075C1D}"/>
              </a:ext>
            </a:extLst>
          </p:cNvPr>
          <p:cNvGrpSpPr/>
          <p:nvPr/>
        </p:nvGrpSpPr>
        <p:grpSpPr>
          <a:xfrm>
            <a:off x="8705109" y="1803731"/>
            <a:ext cx="2055900" cy="823652"/>
            <a:chOff x="2079598" y="4324401"/>
            <a:chExt cx="3303211" cy="8236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C8D87D7-9134-4D9C-AFCC-1D347687A831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9124CB4-C908-43AE-91F7-E3B796659B2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F597D66-0949-4124-8CC7-8AC086967EC7}"/>
              </a:ext>
            </a:extLst>
          </p:cNvPr>
          <p:cNvSpPr txBox="1"/>
          <p:nvPr/>
        </p:nvSpPr>
        <p:spPr>
          <a:xfrm rot="16200000">
            <a:off x="214008" y="3863685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ACC6C87-D5F5-4270-BF3B-ABD02E15A40C}"/>
              </a:ext>
            </a:extLst>
          </p:cNvPr>
          <p:cNvSpPr txBox="1"/>
          <p:nvPr/>
        </p:nvSpPr>
        <p:spPr>
          <a:xfrm>
            <a:off x="5245602" y="5899389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102">
            <a:extLst>
              <a:ext uri="{FF2B5EF4-FFF2-40B4-BE49-F238E27FC236}">
                <a16:creationId xmlns:a16="http://schemas.microsoft.com/office/drawing/2014/main" xmlns="" id="{70DBF6D3-575E-49CB-8721-70AAC714E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404683"/>
              </p:ext>
            </p:extLst>
          </p:nvPr>
        </p:nvGraphicFramePr>
        <p:xfrm>
          <a:off x="2711623" y="2708885"/>
          <a:ext cx="8150073" cy="328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BB4A8CD-5794-46E6-AF71-1CABC76A2C9D}"/>
              </a:ext>
            </a:extLst>
          </p:cNvPr>
          <p:cNvSpPr txBox="1"/>
          <p:nvPr/>
        </p:nvSpPr>
        <p:spPr>
          <a:xfrm>
            <a:off x="3161942" y="3758143"/>
            <a:ext cx="131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5CB46AF-D254-4EE8-A469-7B371DB0FDD6}"/>
              </a:ext>
            </a:extLst>
          </p:cNvPr>
          <p:cNvSpPr txBox="1"/>
          <p:nvPr/>
        </p:nvSpPr>
        <p:spPr>
          <a:xfrm>
            <a:off x="5142442" y="4083006"/>
            <a:ext cx="131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715FA0-71B4-434F-A384-E97DEB558D54}"/>
              </a:ext>
            </a:extLst>
          </p:cNvPr>
          <p:cNvSpPr txBox="1"/>
          <p:nvPr/>
        </p:nvSpPr>
        <p:spPr>
          <a:xfrm>
            <a:off x="7122942" y="4662981"/>
            <a:ext cx="131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5EC85A5-59BE-40E2-BFFC-757309C621BA}"/>
              </a:ext>
            </a:extLst>
          </p:cNvPr>
          <p:cNvSpPr txBox="1"/>
          <p:nvPr/>
        </p:nvSpPr>
        <p:spPr>
          <a:xfrm>
            <a:off x="9103443" y="5267393"/>
            <a:ext cx="1278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4363111-09A3-454C-94E2-CDE8C4C33DCE}"/>
              </a:ext>
            </a:extLst>
          </p:cNvPr>
          <p:cNvSpPr txBox="1"/>
          <p:nvPr/>
        </p:nvSpPr>
        <p:spPr>
          <a:xfrm>
            <a:off x="2746150" y="3060681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C59D7CA-A940-45FE-9579-8318FCEF1214}"/>
              </a:ext>
            </a:extLst>
          </p:cNvPr>
          <p:cNvSpPr txBox="1"/>
          <p:nvPr/>
        </p:nvSpPr>
        <p:spPr>
          <a:xfrm>
            <a:off x="4715557" y="3060681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8B7197A-7448-4BC8-97CD-71C180606CD3}"/>
              </a:ext>
            </a:extLst>
          </p:cNvPr>
          <p:cNvSpPr txBox="1"/>
          <p:nvPr/>
        </p:nvSpPr>
        <p:spPr>
          <a:xfrm>
            <a:off x="6684960" y="3060681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D8717EA-B582-4E92-9800-7E3844862C1C}"/>
              </a:ext>
            </a:extLst>
          </p:cNvPr>
          <p:cNvSpPr txBox="1"/>
          <p:nvPr/>
        </p:nvSpPr>
        <p:spPr>
          <a:xfrm>
            <a:off x="8654193" y="3060681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xmlns="" id="{9ACB9036-83AF-4480-B197-78BE904DE29A}"/>
              </a:ext>
            </a:extLst>
          </p:cNvPr>
          <p:cNvSpPr/>
          <p:nvPr/>
        </p:nvSpPr>
        <p:spPr>
          <a:xfrm>
            <a:off x="3664469" y="298931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xmlns="" id="{03955117-2D07-4E01-B3AF-FDE71FA06C70}"/>
              </a:ext>
            </a:extLst>
          </p:cNvPr>
          <p:cNvSpPr/>
          <p:nvPr/>
        </p:nvSpPr>
        <p:spPr>
          <a:xfrm>
            <a:off x="9552662" y="29510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xmlns="" id="{50CA145E-3671-4506-B2D9-181BB582CD7C}"/>
              </a:ext>
            </a:extLst>
          </p:cNvPr>
          <p:cNvSpPr/>
          <p:nvPr/>
        </p:nvSpPr>
        <p:spPr>
          <a:xfrm>
            <a:off x="7569203" y="296534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F37DF229-1673-4E65-B75F-97472204D110}"/>
              </a:ext>
            </a:extLst>
          </p:cNvPr>
          <p:cNvSpPr/>
          <p:nvPr/>
        </p:nvSpPr>
        <p:spPr>
          <a:xfrm>
            <a:off x="5604935" y="299377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47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xmlns="" id="{208643EC-06AA-4B16-B22A-BBB3B622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79471"/>
              </p:ext>
            </p:extLst>
          </p:nvPr>
        </p:nvGraphicFramePr>
        <p:xfrm>
          <a:off x="5149728" y="1851508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9EB8C9E-DAA2-40B3-85C5-C1AE2502D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33611"/>
              </p:ext>
            </p:extLst>
          </p:nvPr>
        </p:nvGraphicFramePr>
        <p:xfrm>
          <a:off x="845763" y="1851508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xmlns="" id="{B162EEE8-395F-4975-A0D5-8CEABFD6D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35643"/>
              </p:ext>
            </p:extLst>
          </p:nvPr>
        </p:nvGraphicFramePr>
        <p:xfrm>
          <a:off x="2843551" y="1625930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9">
            <a:extLst>
              <a:ext uri="{FF2B5EF4-FFF2-40B4-BE49-F238E27FC236}">
                <a16:creationId xmlns:a16="http://schemas.microsoft.com/office/drawing/2014/main" xmlns="" id="{CB343865-45AD-42FA-AA5A-0C69EA51E3E8}"/>
              </a:ext>
            </a:extLst>
          </p:cNvPr>
          <p:cNvGrpSpPr/>
          <p:nvPr/>
        </p:nvGrpSpPr>
        <p:grpSpPr>
          <a:xfrm>
            <a:off x="8128932" y="2029095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FB80796-CEA5-4805-9AF3-BF01F7467AC7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CED0938-A510-4B1D-B76D-7FA2E34B1CED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xmlns="" id="{F5005531-6130-49C7-BF5E-FE4B27389EB5}"/>
              </a:ext>
            </a:extLst>
          </p:cNvPr>
          <p:cNvSpPr/>
          <p:nvPr/>
        </p:nvSpPr>
        <p:spPr>
          <a:xfrm>
            <a:off x="6025155" y="2201073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xmlns="" id="{2EC548E4-5D9D-4366-816F-651C78F47993}"/>
              </a:ext>
            </a:extLst>
          </p:cNvPr>
          <p:cNvSpPr/>
          <p:nvPr/>
        </p:nvSpPr>
        <p:spPr>
          <a:xfrm>
            <a:off x="1739751" y="211906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xmlns="" id="{A3E59349-A1D7-4CED-B45D-EB4D552C95B0}"/>
              </a:ext>
            </a:extLst>
          </p:cNvPr>
          <p:cNvSpPr/>
          <p:nvPr/>
        </p:nvSpPr>
        <p:spPr>
          <a:xfrm>
            <a:off x="3900343" y="1991343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35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C1F2BD0-C541-489C-A3C1-32FF535387AB}"/>
              </a:ext>
            </a:extLst>
          </p:cNvPr>
          <p:cNvGrpSpPr/>
          <p:nvPr/>
        </p:nvGrpSpPr>
        <p:grpSpPr>
          <a:xfrm>
            <a:off x="3847978" y="4443251"/>
            <a:ext cx="1656000" cy="1147300"/>
            <a:chOff x="3884190" y="4425145"/>
            <a:chExt cx="1656000" cy="1147300"/>
          </a:xfrm>
        </p:grpSpPr>
        <p:sp>
          <p:nvSpPr>
            <p:cNvPr id="7" name="Text Placeholder 18">
              <a:extLst>
                <a:ext uri="{FF2B5EF4-FFF2-40B4-BE49-F238E27FC236}">
                  <a16:creationId xmlns:a16="http://schemas.microsoft.com/office/drawing/2014/main" xmlns="" id="{F4193E32-1008-41D3-BABE-0AE930219E87}"/>
                </a:ext>
              </a:extLst>
            </p:cNvPr>
            <p:cNvSpPr txBox="1">
              <a:spLocks/>
            </p:cNvSpPr>
            <p:nvPr/>
          </p:nvSpPr>
          <p:spPr>
            <a:xfrm>
              <a:off x="3884190" y="4425145"/>
              <a:ext cx="1656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3064DC0-AEA3-4A6C-97FB-322971F041B6}"/>
                </a:ext>
              </a:extLst>
            </p:cNvPr>
            <p:cNvSpPr txBox="1"/>
            <p:nvPr/>
          </p:nvSpPr>
          <p:spPr>
            <a:xfrm>
              <a:off x="3884190" y="4741448"/>
              <a:ext cx="165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7">
            <a:extLst>
              <a:ext uri="{FF2B5EF4-FFF2-40B4-BE49-F238E27FC236}">
                <a16:creationId xmlns:a16="http://schemas.microsoft.com/office/drawing/2014/main" xmlns="" id="{3BBB0604-5F0C-40E1-A724-915D135741AA}"/>
              </a:ext>
            </a:extLst>
          </p:cNvPr>
          <p:cNvSpPr txBox="1">
            <a:spLocks/>
          </p:cNvSpPr>
          <p:nvPr/>
        </p:nvSpPr>
        <p:spPr>
          <a:xfrm>
            <a:off x="3847978" y="3995839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D1FB886-AB65-4D7F-9B47-289F2EBE31D8}"/>
              </a:ext>
            </a:extLst>
          </p:cNvPr>
          <p:cNvGrpSpPr/>
          <p:nvPr/>
        </p:nvGrpSpPr>
        <p:grpSpPr>
          <a:xfrm>
            <a:off x="6601185" y="4443251"/>
            <a:ext cx="1656000" cy="1147300"/>
            <a:chOff x="6637397" y="4425145"/>
            <a:chExt cx="1656000" cy="1147300"/>
          </a:xfrm>
        </p:grpSpPr>
        <p:sp>
          <p:nvSpPr>
            <p:cNvPr id="11" name="Text Placeholder 18">
              <a:extLst>
                <a:ext uri="{FF2B5EF4-FFF2-40B4-BE49-F238E27FC236}">
                  <a16:creationId xmlns:a16="http://schemas.microsoft.com/office/drawing/2014/main" xmlns="" id="{49F21418-589D-42D0-8243-FCD7450BDE06}"/>
                </a:ext>
              </a:extLst>
            </p:cNvPr>
            <p:cNvSpPr txBox="1">
              <a:spLocks/>
            </p:cNvSpPr>
            <p:nvPr/>
          </p:nvSpPr>
          <p:spPr>
            <a:xfrm>
              <a:off x="6637397" y="4425145"/>
              <a:ext cx="1656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ED1D6F3-58EE-464D-8B4A-81A9645D8485}"/>
                </a:ext>
              </a:extLst>
            </p:cNvPr>
            <p:cNvSpPr txBox="1"/>
            <p:nvPr/>
          </p:nvSpPr>
          <p:spPr>
            <a:xfrm>
              <a:off x="6637397" y="4741448"/>
              <a:ext cx="165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 Placeholder 17">
            <a:extLst>
              <a:ext uri="{FF2B5EF4-FFF2-40B4-BE49-F238E27FC236}">
                <a16:creationId xmlns:a16="http://schemas.microsoft.com/office/drawing/2014/main" xmlns="" id="{BB360D84-354C-4DA5-A44A-BE7DFC98F187}"/>
              </a:ext>
            </a:extLst>
          </p:cNvPr>
          <p:cNvSpPr txBox="1">
            <a:spLocks/>
          </p:cNvSpPr>
          <p:nvPr/>
        </p:nvSpPr>
        <p:spPr>
          <a:xfrm>
            <a:off x="6601185" y="3995839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21E94DB-8CB4-4132-945F-8FC061068529}"/>
              </a:ext>
            </a:extLst>
          </p:cNvPr>
          <p:cNvGrpSpPr/>
          <p:nvPr/>
        </p:nvGrpSpPr>
        <p:grpSpPr>
          <a:xfrm>
            <a:off x="9354391" y="4443251"/>
            <a:ext cx="1656000" cy="1147300"/>
            <a:chOff x="9390603" y="4425145"/>
            <a:chExt cx="1656000" cy="1147300"/>
          </a:xfrm>
        </p:grpSpPr>
        <p:sp>
          <p:nvSpPr>
            <p:cNvPr id="15" name="Text Placeholder 18">
              <a:extLst>
                <a:ext uri="{FF2B5EF4-FFF2-40B4-BE49-F238E27FC236}">
                  <a16:creationId xmlns:a16="http://schemas.microsoft.com/office/drawing/2014/main" xmlns="" id="{37D40909-0BA4-402E-90DB-055B444D32FA}"/>
                </a:ext>
              </a:extLst>
            </p:cNvPr>
            <p:cNvSpPr txBox="1">
              <a:spLocks/>
            </p:cNvSpPr>
            <p:nvPr/>
          </p:nvSpPr>
          <p:spPr>
            <a:xfrm>
              <a:off x="9390603" y="4425145"/>
              <a:ext cx="1656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356E3A1-0511-4513-BD73-FB050A84A741}"/>
                </a:ext>
              </a:extLst>
            </p:cNvPr>
            <p:cNvSpPr txBox="1"/>
            <p:nvPr/>
          </p:nvSpPr>
          <p:spPr>
            <a:xfrm>
              <a:off x="9390603" y="4741448"/>
              <a:ext cx="165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xmlns="" id="{FEBDC6D2-8359-406C-BFDE-BFB436ED6147}"/>
              </a:ext>
            </a:extLst>
          </p:cNvPr>
          <p:cNvSpPr txBox="1">
            <a:spLocks/>
          </p:cNvSpPr>
          <p:nvPr/>
        </p:nvSpPr>
        <p:spPr>
          <a:xfrm>
            <a:off x="9354391" y="3995839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45D8C392-2B59-4B36-A6A2-A14F27474E3E}"/>
              </a:ext>
            </a:extLst>
          </p:cNvPr>
          <p:cNvSpPr/>
          <p:nvPr/>
        </p:nvSpPr>
        <p:spPr>
          <a:xfrm rot="2700000">
            <a:off x="4552475" y="5637751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xmlns="" id="{61CCD5D0-69CF-489A-B27A-3F7614DE6F14}"/>
              </a:ext>
            </a:extLst>
          </p:cNvPr>
          <p:cNvSpPr/>
          <p:nvPr/>
        </p:nvSpPr>
        <p:spPr>
          <a:xfrm flipH="1">
            <a:off x="10012435" y="5746602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ardrop 1">
            <a:extLst>
              <a:ext uri="{FF2B5EF4-FFF2-40B4-BE49-F238E27FC236}">
                <a16:creationId xmlns:a16="http://schemas.microsoft.com/office/drawing/2014/main" xmlns="" id="{C681EDE7-4242-4543-9842-1571EB98796F}"/>
              </a:ext>
            </a:extLst>
          </p:cNvPr>
          <p:cNvSpPr/>
          <p:nvPr/>
        </p:nvSpPr>
        <p:spPr>
          <a:xfrm rot="18805991">
            <a:off x="7242111" y="569401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251119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03A153EE-D18D-466E-AC10-5624EA04F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2CD31EBB-7B16-487A-8AD5-4F7FB8002057}"/>
              </a:ext>
            </a:extLst>
          </p:cNvPr>
          <p:cNvSpPr/>
          <p:nvPr/>
        </p:nvSpPr>
        <p:spPr>
          <a:xfrm>
            <a:off x="1875633" y="1610065"/>
            <a:ext cx="4513049" cy="2645509"/>
          </a:xfrm>
          <a:custGeom>
            <a:avLst/>
            <a:gdLst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069869 w 3313174"/>
              <a:gd name="connsiteY8" fmla="*/ 1800200 h 1972938"/>
              <a:gd name="connsiteX9" fmla="*/ 0 w 3313174"/>
              <a:gd name="connsiteY9" fmla="*/ 180020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3953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2550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520716 w 3313174"/>
              <a:gd name="connsiteY5" fmla="*/ 1800200 h 1972938"/>
              <a:gd name="connsiteX6" fmla="*/ 1295292 w 3313174"/>
              <a:gd name="connsiteY6" fmla="*/ 1972938 h 1972938"/>
              <a:gd name="connsiteX7" fmla="*/ 1130528 w 3313174"/>
              <a:gd name="connsiteY7" fmla="*/ 1793954 h 1972938"/>
              <a:gd name="connsiteX8" fmla="*/ 4044 w 3313174"/>
              <a:gd name="connsiteY8" fmla="*/ 1796036 h 1972938"/>
              <a:gd name="connsiteX9" fmla="*/ 0 w 3313174"/>
              <a:gd name="connsiteY9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520716 w 3313174"/>
              <a:gd name="connsiteY4" fmla="*/ 1800200 h 1972938"/>
              <a:gd name="connsiteX5" fmla="*/ 1295292 w 3313174"/>
              <a:gd name="connsiteY5" fmla="*/ 1972938 h 1972938"/>
              <a:gd name="connsiteX6" fmla="*/ 1130528 w 3313174"/>
              <a:gd name="connsiteY6" fmla="*/ 1793954 h 1972938"/>
              <a:gd name="connsiteX7" fmla="*/ 4044 w 3313174"/>
              <a:gd name="connsiteY7" fmla="*/ 1796036 h 1972938"/>
              <a:gd name="connsiteX8" fmla="*/ 0 w 3313174"/>
              <a:gd name="connsiteY8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3313174 w 3313174"/>
              <a:gd name="connsiteY2" fmla="*/ 1800200 h 1972938"/>
              <a:gd name="connsiteX3" fmla="*/ 1520716 w 3313174"/>
              <a:gd name="connsiteY3" fmla="*/ 1800200 h 1972938"/>
              <a:gd name="connsiteX4" fmla="*/ 1295292 w 3313174"/>
              <a:gd name="connsiteY4" fmla="*/ 1972938 h 1972938"/>
              <a:gd name="connsiteX5" fmla="*/ 1130528 w 3313174"/>
              <a:gd name="connsiteY5" fmla="*/ 1793954 h 1972938"/>
              <a:gd name="connsiteX6" fmla="*/ 4044 w 3313174"/>
              <a:gd name="connsiteY6" fmla="*/ 1796036 h 1972938"/>
              <a:gd name="connsiteX7" fmla="*/ 0 w 3313174"/>
              <a:gd name="connsiteY7" fmla="*/ 0 h 1972938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0528 w 3313174"/>
              <a:gd name="connsiteY5" fmla="*/ 1793954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4572 w 3313174"/>
              <a:gd name="connsiteY5" fmla="*/ 1789790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24461 w 3313174"/>
              <a:gd name="connsiteY5" fmla="*/ 1785626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3174" h="2000006">
                <a:moveTo>
                  <a:pt x="0" y="0"/>
                </a:moveTo>
                <a:lnTo>
                  <a:pt x="1835352" y="0"/>
                </a:lnTo>
                <a:lnTo>
                  <a:pt x="3313174" y="1800200"/>
                </a:lnTo>
                <a:lnTo>
                  <a:pt x="1520716" y="1800200"/>
                </a:lnTo>
                <a:lnTo>
                  <a:pt x="1311468" y="2000006"/>
                </a:lnTo>
                <a:lnTo>
                  <a:pt x="1124461" y="1785626"/>
                </a:lnTo>
                <a:lnTo>
                  <a:pt x="4044" y="1796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BE9D5FB-7B55-4378-B3AF-97A9EA79953B}"/>
              </a:ext>
            </a:extLst>
          </p:cNvPr>
          <p:cNvSpPr/>
          <p:nvPr/>
        </p:nvSpPr>
        <p:spPr>
          <a:xfrm>
            <a:off x="2087665" y="2527491"/>
            <a:ext cx="29357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SIMPLE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PORTFOLIO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48FD719-4641-4888-944A-B36282544F6D}"/>
              </a:ext>
            </a:extLst>
          </p:cNvPr>
          <p:cNvSpPr/>
          <p:nvPr/>
        </p:nvSpPr>
        <p:spPr>
          <a:xfrm>
            <a:off x="1792390" y="4532408"/>
            <a:ext cx="5084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 and Text.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58"/>
          </p:nvPr>
        </p:nvSpPr>
        <p:spPr/>
      </p:sp>
    </p:spTree>
    <p:extLst>
      <p:ext uri="{BB962C8B-B14F-4D97-AF65-F5344CB8AC3E}">
        <p14:creationId xmlns:p14="http://schemas.microsoft.com/office/powerpoint/2010/main" val="2587289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DEE63B51-69C2-4C40-9A70-A31909830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xmlns="" id="{5ABBE73D-CBEB-4E73-AF61-49F9205E6E79}"/>
              </a:ext>
            </a:extLst>
          </p:cNvPr>
          <p:cNvSpPr/>
          <p:nvPr/>
        </p:nvSpPr>
        <p:spPr>
          <a:xfrm>
            <a:off x="948811" y="2797400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xmlns="" id="{C272D391-678E-4F80-84DD-AD0B2388A78B}"/>
              </a:ext>
            </a:extLst>
          </p:cNvPr>
          <p:cNvGrpSpPr/>
          <p:nvPr/>
        </p:nvGrpSpPr>
        <p:grpSpPr>
          <a:xfrm>
            <a:off x="1211632" y="3020235"/>
            <a:ext cx="2606000" cy="1569661"/>
            <a:chOff x="3017859" y="4283314"/>
            <a:chExt cx="1886852" cy="15696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3F86650-8FCE-465F-ACF9-1B407997F16B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35C1141-91AB-467A-9B98-F6415CF78EA0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Quad Arrow 7">
            <a:extLst>
              <a:ext uri="{FF2B5EF4-FFF2-40B4-BE49-F238E27FC236}">
                <a16:creationId xmlns:a16="http://schemas.microsoft.com/office/drawing/2014/main" xmlns="" id="{BCFEF083-DDED-4BF7-87AC-337F063A7078}"/>
              </a:ext>
            </a:extLst>
          </p:cNvPr>
          <p:cNvSpPr/>
          <p:nvPr/>
        </p:nvSpPr>
        <p:spPr>
          <a:xfrm>
            <a:off x="4887428" y="2761396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8">
            <a:extLst>
              <a:ext uri="{FF2B5EF4-FFF2-40B4-BE49-F238E27FC236}">
                <a16:creationId xmlns:a16="http://schemas.microsoft.com/office/drawing/2014/main" xmlns="" id="{16E96293-F6DE-40FF-B0EF-C1CCF905153A}"/>
              </a:ext>
            </a:extLst>
          </p:cNvPr>
          <p:cNvSpPr/>
          <p:nvPr/>
        </p:nvSpPr>
        <p:spPr>
          <a:xfrm>
            <a:off x="8094582" y="3011328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xmlns="" id="{DEFA12E3-BC0F-4999-9AAF-04F3F83B7D60}"/>
              </a:ext>
            </a:extLst>
          </p:cNvPr>
          <p:cNvSpPr/>
          <p:nvPr/>
        </p:nvSpPr>
        <p:spPr>
          <a:xfrm>
            <a:off x="4064560" y="1649321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xmlns="" id="{A8C8F34D-7A26-49FE-A030-97FCA6227B63}"/>
              </a:ext>
            </a:extLst>
          </p:cNvPr>
          <p:cNvSpPr/>
          <p:nvPr/>
        </p:nvSpPr>
        <p:spPr>
          <a:xfrm>
            <a:off x="4045798" y="5025127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xmlns="" id="{8D4E1629-7277-4D2B-BB3B-4C607A77A977}"/>
              </a:ext>
            </a:extLst>
          </p:cNvPr>
          <p:cNvGrpSpPr/>
          <p:nvPr/>
        </p:nvGrpSpPr>
        <p:grpSpPr>
          <a:xfrm>
            <a:off x="8290021" y="3267893"/>
            <a:ext cx="2772970" cy="1107996"/>
            <a:chOff x="3017859" y="4283314"/>
            <a:chExt cx="1886852" cy="11079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8536C69-F536-475C-8F11-323DE922EBB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2DF626B-4096-4EAA-917E-33BEEE936B1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14">
            <a:extLst>
              <a:ext uri="{FF2B5EF4-FFF2-40B4-BE49-F238E27FC236}">
                <a16:creationId xmlns:a16="http://schemas.microsoft.com/office/drawing/2014/main" xmlns="" id="{396694E6-E1D5-459C-946E-DF8D98367D22}"/>
              </a:ext>
            </a:extLst>
          </p:cNvPr>
          <p:cNvGrpSpPr/>
          <p:nvPr/>
        </p:nvGrpSpPr>
        <p:grpSpPr>
          <a:xfrm>
            <a:off x="4446530" y="5141583"/>
            <a:ext cx="3374620" cy="738664"/>
            <a:chOff x="3017859" y="4283314"/>
            <a:chExt cx="1890849" cy="73866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FF632758-882F-4C7F-AB57-1CCB3A511F0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664C832-091B-40E3-9B61-7FCDC22B859C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17">
            <a:extLst>
              <a:ext uri="{FF2B5EF4-FFF2-40B4-BE49-F238E27FC236}">
                <a16:creationId xmlns:a16="http://schemas.microsoft.com/office/drawing/2014/main" xmlns="" id="{8E9B1ABB-FC44-4ACF-B4BD-3F3CCF00F42F}"/>
              </a:ext>
            </a:extLst>
          </p:cNvPr>
          <p:cNvGrpSpPr/>
          <p:nvPr/>
        </p:nvGrpSpPr>
        <p:grpSpPr>
          <a:xfrm>
            <a:off x="4392261" y="1765989"/>
            <a:ext cx="3374620" cy="738664"/>
            <a:chOff x="3017859" y="4283314"/>
            <a:chExt cx="1890849" cy="7386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DA55B3B-B0E1-41FF-810B-839C603E981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D4CB78E-F394-4E92-B085-482FD8FB2F2E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20">
            <a:extLst>
              <a:ext uri="{FF2B5EF4-FFF2-40B4-BE49-F238E27FC236}">
                <a16:creationId xmlns:a16="http://schemas.microsoft.com/office/drawing/2014/main" xmlns="" id="{D50F62DC-9A31-4DCC-A8FB-6DAC1663BAF2}"/>
              </a:ext>
            </a:extLst>
          </p:cNvPr>
          <p:cNvGrpSpPr/>
          <p:nvPr/>
        </p:nvGrpSpPr>
        <p:grpSpPr>
          <a:xfrm>
            <a:off x="2413060" y="1924852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56" name="Block Arc 21">
              <a:extLst>
                <a:ext uri="{FF2B5EF4-FFF2-40B4-BE49-F238E27FC236}">
                  <a16:creationId xmlns:a16="http://schemas.microsoft.com/office/drawing/2014/main" xmlns="" id="{1EA0A988-D39B-4F66-9921-7201C19F91AD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xmlns="" id="{5B1A8308-85AF-4B66-A8CA-D1E59F3AA72A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Group 23">
            <a:extLst>
              <a:ext uri="{FF2B5EF4-FFF2-40B4-BE49-F238E27FC236}">
                <a16:creationId xmlns:a16="http://schemas.microsoft.com/office/drawing/2014/main" xmlns="" id="{F3E5C4FD-BAFC-46F1-AD9D-ECEE39709880}"/>
              </a:ext>
            </a:extLst>
          </p:cNvPr>
          <p:cNvGrpSpPr/>
          <p:nvPr/>
        </p:nvGrpSpPr>
        <p:grpSpPr>
          <a:xfrm flipV="1">
            <a:off x="2413060" y="4256035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67" name="Block Arc 24">
              <a:extLst>
                <a:ext uri="{FF2B5EF4-FFF2-40B4-BE49-F238E27FC236}">
                  <a16:creationId xmlns:a16="http://schemas.microsoft.com/office/drawing/2014/main" xmlns="" id="{FAFCC74F-47D3-40E1-A6A9-6C78882AFA2C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25">
              <a:extLst>
                <a:ext uri="{FF2B5EF4-FFF2-40B4-BE49-F238E27FC236}">
                  <a16:creationId xmlns:a16="http://schemas.microsoft.com/office/drawing/2014/main" xmlns="" id="{3664A784-6F4D-477B-9A98-62B99382AB6F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Group 26">
            <a:extLst>
              <a:ext uri="{FF2B5EF4-FFF2-40B4-BE49-F238E27FC236}">
                <a16:creationId xmlns:a16="http://schemas.microsoft.com/office/drawing/2014/main" xmlns="" id="{862EB1F9-43C5-409A-9D46-F9B90EC4D954}"/>
              </a:ext>
            </a:extLst>
          </p:cNvPr>
          <p:cNvGrpSpPr/>
          <p:nvPr/>
        </p:nvGrpSpPr>
        <p:grpSpPr>
          <a:xfrm flipH="1" flipV="1">
            <a:off x="8416615" y="4351874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70" name="Block Arc 27">
              <a:extLst>
                <a:ext uri="{FF2B5EF4-FFF2-40B4-BE49-F238E27FC236}">
                  <a16:creationId xmlns:a16="http://schemas.microsoft.com/office/drawing/2014/main" xmlns="" id="{7B24C80A-F9BE-470A-8BD8-32AF7B3CAA8B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Isosceles Triangle 28">
              <a:extLst>
                <a:ext uri="{FF2B5EF4-FFF2-40B4-BE49-F238E27FC236}">
                  <a16:creationId xmlns:a16="http://schemas.microsoft.com/office/drawing/2014/main" xmlns="" id="{E0FFF3E1-4259-44BB-A210-73B133D2F700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Group 29">
            <a:extLst>
              <a:ext uri="{FF2B5EF4-FFF2-40B4-BE49-F238E27FC236}">
                <a16:creationId xmlns:a16="http://schemas.microsoft.com/office/drawing/2014/main" xmlns="" id="{0A5104BF-CBEF-4B01-B23F-6970C7A4A98D}"/>
              </a:ext>
            </a:extLst>
          </p:cNvPr>
          <p:cNvGrpSpPr/>
          <p:nvPr/>
        </p:nvGrpSpPr>
        <p:grpSpPr>
          <a:xfrm flipH="1">
            <a:off x="8416615" y="1924852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73" name="Block Arc 30">
              <a:extLst>
                <a:ext uri="{FF2B5EF4-FFF2-40B4-BE49-F238E27FC236}">
                  <a16:creationId xmlns:a16="http://schemas.microsoft.com/office/drawing/2014/main" xmlns="" id="{FA59113E-848C-487D-82FE-F4ECE6DE0767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Isosceles Triangle 31">
              <a:extLst>
                <a:ext uri="{FF2B5EF4-FFF2-40B4-BE49-F238E27FC236}">
                  <a16:creationId xmlns:a16="http://schemas.microsoft.com/office/drawing/2014/main" xmlns="" id="{8EC6613B-43DC-4952-BDA4-2CB7A24B4C6A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639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13988" y="1193293"/>
            <a:ext cx="4209255" cy="4471413"/>
            <a:chOff x="463730" y="1306323"/>
            <a:chExt cx="3651566" cy="3878990"/>
          </a:xfrm>
        </p:grpSpPr>
        <p:pic>
          <p:nvPicPr>
            <p:cNvPr id="52" name="Picture 2" descr="E:\002-KIMS BUSINESS\007-02-MaxPPT-Contents\151119-com-Computer Desk\png\노트북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48174">
              <a:off x="590571" y="2157736"/>
              <a:ext cx="3524725" cy="302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Freeform 52"/>
            <p:cNvSpPr/>
            <p:nvPr/>
          </p:nvSpPr>
          <p:spPr>
            <a:xfrm rot="17100000">
              <a:off x="568602" y="1201451"/>
              <a:ext cx="2586850" cy="2796594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0928" y="1842370"/>
            <a:ext cx="4582240" cy="871880"/>
            <a:chOff x="-475010" y="1114177"/>
            <a:chExt cx="4241713" cy="871880"/>
          </a:xfrm>
        </p:grpSpPr>
        <p:sp>
          <p:nvSpPr>
            <p:cNvPr id="42" name="TextBox 41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60928" y="2951263"/>
            <a:ext cx="4582240" cy="871880"/>
            <a:chOff x="-475010" y="1114177"/>
            <a:chExt cx="4241713" cy="871880"/>
          </a:xfrm>
        </p:grpSpPr>
        <p:sp>
          <p:nvSpPr>
            <p:cNvPr id="57" name="TextBox 56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60928" y="4060156"/>
            <a:ext cx="4582240" cy="871880"/>
            <a:chOff x="-475010" y="1114177"/>
            <a:chExt cx="4241713" cy="871880"/>
          </a:xfrm>
        </p:grpSpPr>
        <p:sp>
          <p:nvSpPr>
            <p:cNvPr id="60" name="TextBox 59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60928" y="5169050"/>
            <a:ext cx="4582240" cy="871880"/>
            <a:chOff x="-475010" y="1114177"/>
            <a:chExt cx="4241713" cy="871880"/>
          </a:xfrm>
        </p:grpSpPr>
        <p:sp>
          <p:nvSpPr>
            <p:cNvPr id="63" name="TextBox 62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096000" y="1842371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96000" y="2951264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96000" y="4060157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96000" y="5169051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DEE63B51-69C2-4C40-9A70-A31909830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NetBook</a:t>
            </a:r>
            <a:r>
              <a:rPr lang="en-US" altLang="ko-KR" dirty="0"/>
              <a:t>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557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94B9317B-6098-416D-8038-2837394BDDE5}"/>
              </a:ext>
            </a:extLst>
          </p:cNvPr>
          <p:cNvSpPr txBox="1">
            <a:spLocks/>
          </p:cNvSpPr>
          <p:nvPr/>
        </p:nvSpPr>
        <p:spPr>
          <a:xfrm rot="16200000">
            <a:off x="-2394232" y="3198600"/>
            <a:ext cx="6516464" cy="4608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C95EC2-A436-44EC-987F-E0A1A9E34369}"/>
              </a:ext>
            </a:extLst>
          </p:cNvPr>
          <p:cNvSpPr txBox="1"/>
          <p:nvPr/>
        </p:nvSpPr>
        <p:spPr>
          <a:xfrm>
            <a:off x="5316762" y="1113141"/>
            <a:ext cx="1611578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Portfolio Presentation Designed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9E5B22-4302-4D36-AD03-D74C445FA991}"/>
              </a:ext>
            </a:extLst>
          </p:cNvPr>
          <p:cNvSpPr txBox="1"/>
          <p:nvPr/>
        </p:nvSpPr>
        <p:spPr>
          <a:xfrm>
            <a:off x="7793174" y="3429000"/>
            <a:ext cx="1611578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Portfolio Presentation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C2776F9-B263-4CC5-97B3-226B848EC064}"/>
              </a:ext>
            </a:extLst>
          </p:cNvPr>
          <p:cNvSpPr txBox="1"/>
          <p:nvPr/>
        </p:nvSpPr>
        <p:spPr>
          <a:xfrm>
            <a:off x="10269586" y="5744859"/>
            <a:ext cx="1611578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Portfolio Presentation Designed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xmlns="" id="{5A8FE284-E7F8-4B4D-80ED-D6B0BAD2F08F}"/>
              </a:ext>
            </a:extLst>
          </p:cNvPr>
          <p:cNvSpPr/>
          <p:nvPr/>
        </p:nvSpPr>
        <p:spPr>
          <a:xfrm>
            <a:off x="10812189" y="5113571"/>
            <a:ext cx="455622" cy="38086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xmlns="" id="{15165A15-36F9-4270-B49A-EF4D3D294CC8}"/>
              </a:ext>
            </a:extLst>
          </p:cNvPr>
          <p:cNvSpPr/>
          <p:nvPr/>
        </p:nvSpPr>
        <p:spPr>
          <a:xfrm>
            <a:off x="5875334" y="426246"/>
            <a:ext cx="441331" cy="38086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xmlns="" id="{54265D8A-26FA-4366-81E8-222C73A85B1A}"/>
              </a:ext>
            </a:extLst>
          </p:cNvPr>
          <p:cNvSpPr>
            <a:spLocks noChangeAspect="1"/>
          </p:cNvSpPr>
          <p:nvPr/>
        </p:nvSpPr>
        <p:spPr>
          <a:xfrm>
            <a:off x="8340379" y="2830163"/>
            <a:ext cx="481730" cy="38086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7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075720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743" y="287254"/>
            <a:ext cx="11262982" cy="724247"/>
          </a:xfrm>
        </p:spPr>
        <p:txBody>
          <a:bodyPr/>
          <a:lstStyle/>
          <a:p>
            <a:pPr algn="l"/>
            <a:r>
              <a:rPr lang="en-US" dirty="0"/>
              <a:t>Column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4C345B-E137-4C9C-A6BA-3F37FC4FF857}"/>
              </a:ext>
            </a:extLst>
          </p:cNvPr>
          <p:cNvSpPr txBox="1"/>
          <p:nvPr/>
        </p:nvSpPr>
        <p:spPr>
          <a:xfrm>
            <a:off x="2928754" y="3044279"/>
            <a:ext cx="1806729" cy="38472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04B616-F39F-40EE-9A41-639909BE0264}"/>
              </a:ext>
            </a:extLst>
          </p:cNvPr>
          <p:cNvSpPr txBox="1"/>
          <p:nvPr/>
        </p:nvSpPr>
        <p:spPr>
          <a:xfrm>
            <a:off x="2928755" y="3476327"/>
            <a:ext cx="3257460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6D7529-5D27-4939-B3B9-89982551EE20}"/>
              </a:ext>
            </a:extLst>
          </p:cNvPr>
          <p:cNvSpPr txBox="1"/>
          <p:nvPr/>
        </p:nvSpPr>
        <p:spPr>
          <a:xfrm>
            <a:off x="2928755" y="3876383"/>
            <a:ext cx="2895468" cy="38472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A1B6CB-B89B-4DF8-8777-B4A18C7D23F3}"/>
              </a:ext>
            </a:extLst>
          </p:cNvPr>
          <p:cNvSpPr txBox="1"/>
          <p:nvPr/>
        </p:nvSpPr>
        <p:spPr>
          <a:xfrm>
            <a:off x="6672405" y="900743"/>
            <a:ext cx="483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441345-AE6C-44AA-8F3F-4565E0B6CA55}"/>
              </a:ext>
            </a:extLst>
          </p:cNvPr>
          <p:cNvSpPr txBox="1"/>
          <p:nvPr/>
        </p:nvSpPr>
        <p:spPr>
          <a:xfrm>
            <a:off x="6672405" y="1677099"/>
            <a:ext cx="4834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zing. Easy to change colors, photos and Text.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86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743" y="287254"/>
            <a:ext cx="11262982" cy="724247"/>
          </a:xfrm>
        </p:spPr>
        <p:txBody>
          <a:bodyPr/>
          <a:lstStyle/>
          <a:p>
            <a:pPr algn="l"/>
            <a:r>
              <a:rPr lang="en-US" dirty="0"/>
              <a:t>Columns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4C345B-E137-4C9C-A6BA-3F37FC4FF857}"/>
              </a:ext>
            </a:extLst>
          </p:cNvPr>
          <p:cNvSpPr txBox="1"/>
          <p:nvPr/>
        </p:nvSpPr>
        <p:spPr>
          <a:xfrm>
            <a:off x="2928754" y="3044279"/>
            <a:ext cx="1806729" cy="38472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04B616-F39F-40EE-9A41-639909BE0264}"/>
              </a:ext>
            </a:extLst>
          </p:cNvPr>
          <p:cNvSpPr txBox="1"/>
          <p:nvPr/>
        </p:nvSpPr>
        <p:spPr>
          <a:xfrm>
            <a:off x="2928755" y="3476327"/>
            <a:ext cx="3257460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6D7529-5D27-4939-B3B9-89982551EE20}"/>
              </a:ext>
            </a:extLst>
          </p:cNvPr>
          <p:cNvSpPr txBox="1"/>
          <p:nvPr/>
        </p:nvSpPr>
        <p:spPr>
          <a:xfrm>
            <a:off x="2928755" y="3876383"/>
            <a:ext cx="2895468" cy="38472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048DF7-BE8E-4078-B8C5-84A50B54B9E9}"/>
              </a:ext>
            </a:extLst>
          </p:cNvPr>
          <p:cNvSpPr txBox="1"/>
          <p:nvPr/>
        </p:nvSpPr>
        <p:spPr>
          <a:xfrm>
            <a:off x="6576009" y="1312337"/>
            <a:ext cx="502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8357FA-6B32-446A-9BC0-AC0D1D4AF81D}"/>
              </a:ext>
            </a:extLst>
          </p:cNvPr>
          <p:cNvSpPr txBox="1"/>
          <p:nvPr/>
        </p:nvSpPr>
        <p:spPr>
          <a:xfrm>
            <a:off x="6576009" y="4330791"/>
            <a:ext cx="502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8FD14E-6807-46B8-BDC9-813650B910E8}"/>
              </a:ext>
            </a:extLst>
          </p:cNvPr>
          <p:cNvSpPr txBox="1"/>
          <p:nvPr/>
        </p:nvSpPr>
        <p:spPr>
          <a:xfrm>
            <a:off x="6576008" y="665353"/>
            <a:ext cx="502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E41F55-72E7-44B6-AE7E-5170CFC8E4F7}"/>
              </a:ext>
            </a:extLst>
          </p:cNvPr>
          <p:cNvSpPr txBox="1"/>
          <p:nvPr/>
        </p:nvSpPr>
        <p:spPr>
          <a:xfrm>
            <a:off x="6576008" y="3674881"/>
            <a:ext cx="502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49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" y="123825"/>
            <a:ext cx="12192000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latin typeface="+mj-lt"/>
              </a:rPr>
              <a:t>Fully Editable Shape</a:t>
            </a:r>
          </a:p>
        </p:txBody>
      </p:sp>
      <p:grpSp>
        <p:nvGrpSpPr>
          <p:cNvPr id="48" name="Group 7">
            <a:extLst>
              <a:ext uri="{FF2B5EF4-FFF2-40B4-BE49-F238E27FC236}">
                <a16:creationId xmlns:a16="http://schemas.microsoft.com/office/drawing/2014/main" xmlns="" id="{F40D5473-62AD-421B-9FA9-8DDD2CCDE462}"/>
              </a:ext>
            </a:extLst>
          </p:cNvPr>
          <p:cNvGrpSpPr/>
          <p:nvPr/>
        </p:nvGrpSpPr>
        <p:grpSpPr>
          <a:xfrm>
            <a:off x="6028594" y="1345447"/>
            <a:ext cx="794173" cy="2762103"/>
            <a:chOff x="4350768" y="1800313"/>
            <a:chExt cx="1229858" cy="4277398"/>
          </a:xfrm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xmlns="" id="{9A35375B-7D53-480D-B40F-E472381BC2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0768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xmlns="" id="{287F333A-6A27-4E2A-9EA9-A194054D0C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65697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1" name="Oval 2">
            <a:extLst>
              <a:ext uri="{FF2B5EF4-FFF2-40B4-BE49-F238E27FC236}">
                <a16:creationId xmlns:a16="http://schemas.microsoft.com/office/drawing/2014/main" xmlns="" id="{5AB7B2F8-229C-4DC5-B87E-AFE1310B8984}"/>
              </a:ext>
            </a:extLst>
          </p:cNvPr>
          <p:cNvSpPr/>
          <p:nvPr/>
        </p:nvSpPr>
        <p:spPr>
          <a:xfrm flipH="1">
            <a:off x="7253928" y="1630241"/>
            <a:ext cx="1791996" cy="1902244"/>
          </a:xfrm>
          <a:custGeom>
            <a:avLst/>
            <a:gdLst/>
            <a:ahLst/>
            <a:cxnLst/>
            <a:rect l="l" t="t" r="r" b="b"/>
            <a:pathLst>
              <a:path w="3589942" h="3810804">
                <a:moveTo>
                  <a:pt x="1527789" y="577030"/>
                </a:moveTo>
                <a:lnTo>
                  <a:pt x="2192841" y="577030"/>
                </a:lnTo>
                <a:cubicBezTo>
                  <a:pt x="2235938" y="577030"/>
                  <a:pt x="2274172" y="597851"/>
                  <a:pt x="2296194" y="631348"/>
                </a:cubicBezTo>
                <a:cubicBezTo>
                  <a:pt x="2312535" y="636505"/>
                  <a:pt x="2327209" y="646076"/>
                  <a:pt x="2340395" y="658268"/>
                </a:cubicBezTo>
                <a:lnTo>
                  <a:pt x="2784135" y="1068558"/>
                </a:lnTo>
                <a:cubicBezTo>
                  <a:pt x="2849539" y="1129032"/>
                  <a:pt x="2853536" y="1231077"/>
                  <a:pt x="2793062" y="1296481"/>
                </a:cubicBezTo>
                <a:cubicBezTo>
                  <a:pt x="2732588" y="1361884"/>
                  <a:pt x="2630543" y="1365881"/>
                  <a:pt x="2565140" y="1305407"/>
                </a:cubicBezTo>
                <a:lnTo>
                  <a:pt x="2126257" y="899607"/>
                </a:lnTo>
                <a:lnTo>
                  <a:pt x="1743614" y="899607"/>
                </a:lnTo>
                <a:lnTo>
                  <a:pt x="2286666" y="1840200"/>
                </a:lnTo>
                <a:lnTo>
                  <a:pt x="2288746" y="1846386"/>
                </a:lnTo>
                <a:lnTo>
                  <a:pt x="2725602" y="2362753"/>
                </a:lnTo>
                <a:lnTo>
                  <a:pt x="3373942" y="2362753"/>
                </a:lnTo>
                <a:cubicBezTo>
                  <a:pt x="3493236" y="2362753"/>
                  <a:pt x="3589942" y="2459459"/>
                  <a:pt x="3589942" y="2578753"/>
                </a:cubicBezTo>
                <a:cubicBezTo>
                  <a:pt x="3589942" y="2698047"/>
                  <a:pt x="3493236" y="2794753"/>
                  <a:pt x="3373942" y="2794753"/>
                </a:cubicBezTo>
                <a:lnTo>
                  <a:pt x="2653392" y="2794753"/>
                </a:lnTo>
                <a:cubicBezTo>
                  <a:pt x="2610966" y="2794753"/>
                  <a:pt x="2571398" y="2782522"/>
                  <a:pt x="2540111" y="2758089"/>
                </a:cubicBezTo>
                <a:cubicBezTo>
                  <a:pt x="2505204" y="2752485"/>
                  <a:pt x="2473368" y="2733462"/>
                  <a:pt x="2448894" y="2704534"/>
                </a:cubicBezTo>
                <a:lnTo>
                  <a:pt x="2084567" y="2273898"/>
                </a:lnTo>
                <a:lnTo>
                  <a:pt x="1418219" y="2658614"/>
                </a:lnTo>
                <a:lnTo>
                  <a:pt x="1654802" y="3541556"/>
                </a:lnTo>
                <a:cubicBezTo>
                  <a:pt x="1685155" y="3654835"/>
                  <a:pt x="1617931" y="3771271"/>
                  <a:pt x="1504652" y="3801624"/>
                </a:cubicBezTo>
                <a:lnTo>
                  <a:pt x="1497591" y="3803516"/>
                </a:lnTo>
                <a:cubicBezTo>
                  <a:pt x="1384312" y="3833869"/>
                  <a:pt x="1267875" y="3766645"/>
                  <a:pt x="1237522" y="3653366"/>
                </a:cubicBezTo>
                <a:lnTo>
                  <a:pt x="967938" y="2647263"/>
                </a:lnTo>
                <a:lnTo>
                  <a:pt x="965077" y="2629684"/>
                </a:lnTo>
                <a:lnTo>
                  <a:pt x="962568" y="2625338"/>
                </a:lnTo>
                <a:cubicBezTo>
                  <a:pt x="914145" y="2541467"/>
                  <a:pt x="942881" y="2434220"/>
                  <a:pt x="1026753" y="2385796"/>
                </a:cubicBezTo>
                <a:lnTo>
                  <a:pt x="1709051" y="1991871"/>
                </a:lnTo>
                <a:lnTo>
                  <a:pt x="1217739" y="1140893"/>
                </a:lnTo>
                <a:lnTo>
                  <a:pt x="800790" y="1504715"/>
                </a:lnTo>
                <a:cubicBezTo>
                  <a:pt x="747128" y="1551540"/>
                  <a:pt x="666088" y="1546791"/>
                  <a:pt x="618683" y="1494171"/>
                </a:cubicBezTo>
                <a:cubicBezTo>
                  <a:pt x="613095" y="1494189"/>
                  <a:pt x="608540" y="1491841"/>
                  <a:pt x="604057" y="1489253"/>
                </a:cubicBezTo>
                <a:lnTo>
                  <a:pt x="80671" y="1187076"/>
                </a:lnTo>
                <a:cubicBezTo>
                  <a:pt x="3528" y="1142537"/>
                  <a:pt x="-22903" y="1043894"/>
                  <a:pt x="21635" y="966751"/>
                </a:cubicBezTo>
                <a:cubicBezTo>
                  <a:pt x="55039" y="908894"/>
                  <a:pt x="118877" y="879562"/>
                  <a:pt x="181253" y="887301"/>
                </a:cubicBezTo>
                <a:cubicBezTo>
                  <a:pt x="202045" y="889881"/>
                  <a:pt x="222674" y="896580"/>
                  <a:pt x="241960" y="907715"/>
                </a:cubicBezTo>
                <a:lnTo>
                  <a:pt x="694745" y="1169131"/>
                </a:lnTo>
                <a:lnTo>
                  <a:pt x="1089807" y="824407"/>
                </a:lnTo>
                <a:lnTo>
                  <a:pt x="1091120" y="823658"/>
                </a:lnTo>
                <a:cubicBezTo>
                  <a:pt x="1097930" y="808830"/>
                  <a:pt x="1109754" y="796653"/>
                  <a:pt x="1124832" y="787947"/>
                </a:cubicBezTo>
                <a:lnTo>
                  <a:pt x="1457419" y="595928"/>
                </a:lnTo>
                <a:lnTo>
                  <a:pt x="1470653" y="591478"/>
                </a:lnTo>
                <a:cubicBezTo>
                  <a:pt x="1476999" y="586999"/>
                  <a:pt x="1484225" y="584203"/>
                  <a:pt x="1492334" y="584188"/>
                </a:cubicBezTo>
                <a:cubicBezTo>
                  <a:pt x="1492719" y="583883"/>
                  <a:pt x="1493138" y="583828"/>
                  <a:pt x="1493557" y="583776"/>
                </a:cubicBezTo>
                <a:lnTo>
                  <a:pt x="1494292" y="583792"/>
                </a:lnTo>
                <a:cubicBezTo>
                  <a:pt x="1504555" y="578590"/>
                  <a:pt x="1515990" y="577030"/>
                  <a:pt x="1527789" y="577030"/>
                </a:cubicBezTo>
                <a:close/>
                <a:moveTo>
                  <a:pt x="1133555" y="0"/>
                </a:moveTo>
                <a:cubicBezTo>
                  <a:pt x="1301891" y="0"/>
                  <a:pt x="1438355" y="136464"/>
                  <a:pt x="1438355" y="304800"/>
                </a:cubicBezTo>
                <a:cubicBezTo>
                  <a:pt x="1438355" y="473136"/>
                  <a:pt x="1301891" y="609600"/>
                  <a:pt x="1133555" y="609600"/>
                </a:cubicBezTo>
                <a:cubicBezTo>
                  <a:pt x="965219" y="609600"/>
                  <a:pt x="828755" y="473136"/>
                  <a:pt x="828755" y="304800"/>
                </a:cubicBezTo>
                <a:cubicBezTo>
                  <a:pt x="828755" y="136464"/>
                  <a:pt x="965219" y="0"/>
                  <a:pt x="11335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46CFD480-7DA8-4E52-B2FE-CBC00011E818}"/>
              </a:ext>
            </a:extLst>
          </p:cNvPr>
          <p:cNvSpPr/>
          <p:nvPr/>
        </p:nvSpPr>
        <p:spPr>
          <a:xfrm>
            <a:off x="-78377" y="0"/>
            <a:ext cx="3997234" cy="6871063"/>
          </a:xfrm>
          <a:custGeom>
            <a:avLst/>
            <a:gdLst>
              <a:gd name="connsiteX0" fmla="*/ 3605348 w 3605348"/>
              <a:gd name="connsiteY0" fmla="*/ 17417 h 6888480"/>
              <a:gd name="connsiteX1" fmla="*/ 3309257 w 3605348"/>
              <a:gd name="connsiteY1" fmla="*/ 444137 h 6888480"/>
              <a:gd name="connsiteX2" fmla="*/ 2682240 w 3605348"/>
              <a:gd name="connsiteY2" fmla="*/ 1105988 h 6888480"/>
              <a:gd name="connsiteX3" fmla="*/ 2708366 w 3605348"/>
              <a:gd name="connsiteY3" fmla="*/ 1541417 h 6888480"/>
              <a:gd name="connsiteX4" fmla="*/ 2142308 w 3605348"/>
              <a:gd name="connsiteY4" fmla="*/ 2420983 h 6888480"/>
              <a:gd name="connsiteX5" fmla="*/ 1593668 w 3605348"/>
              <a:gd name="connsiteY5" fmla="*/ 2760617 h 6888480"/>
              <a:gd name="connsiteX6" fmla="*/ 1645920 w 3605348"/>
              <a:gd name="connsiteY6" fmla="*/ 3335383 h 6888480"/>
              <a:gd name="connsiteX7" fmla="*/ 1628503 w 3605348"/>
              <a:gd name="connsiteY7" fmla="*/ 3448594 h 6888480"/>
              <a:gd name="connsiteX8" fmla="*/ 1436914 w 3605348"/>
              <a:gd name="connsiteY8" fmla="*/ 4058194 h 6888480"/>
              <a:gd name="connsiteX9" fmla="*/ 1071154 w 3605348"/>
              <a:gd name="connsiteY9" fmla="*/ 4345577 h 6888480"/>
              <a:gd name="connsiteX10" fmla="*/ 896983 w 3605348"/>
              <a:gd name="connsiteY10" fmla="*/ 5390606 h 6888480"/>
              <a:gd name="connsiteX11" fmla="*/ 748937 w 3605348"/>
              <a:gd name="connsiteY11" fmla="*/ 6087291 h 6888480"/>
              <a:gd name="connsiteX12" fmla="*/ 566057 w 3605348"/>
              <a:gd name="connsiteY12" fmla="*/ 6749143 h 6888480"/>
              <a:gd name="connsiteX13" fmla="*/ 522514 w 3605348"/>
              <a:gd name="connsiteY13" fmla="*/ 6879771 h 6888480"/>
              <a:gd name="connsiteX14" fmla="*/ 0 w 3605348"/>
              <a:gd name="connsiteY14" fmla="*/ 6888480 h 6888480"/>
              <a:gd name="connsiteX15" fmla="*/ 87086 w 3605348"/>
              <a:gd name="connsiteY15" fmla="*/ 0 h 6888480"/>
              <a:gd name="connsiteX16" fmla="*/ 3605348 w 3605348"/>
              <a:gd name="connsiteY16" fmla="*/ 17417 h 6888480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566057 w 3605348"/>
              <a:gd name="connsiteY12" fmla="*/ 6740434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664823 w 3997234"/>
              <a:gd name="connsiteY3" fmla="*/ 155883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0 h 6871063"/>
              <a:gd name="connsiteX1" fmla="*/ 3526971 w 3997234"/>
              <a:gd name="connsiteY1" fmla="*/ 365760 h 6871063"/>
              <a:gd name="connsiteX2" fmla="*/ 2882538 w 3997234"/>
              <a:gd name="connsiteY2" fmla="*/ 870857 h 6871063"/>
              <a:gd name="connsiteX3" fmla="*/ 2664823 w 3997234"/>
              <a:gd name="connsiteY3" fmla="*/ 1550125 h 6871063"/>
              <a:gd name="connsiteX4" fmla="*/ 2238103 w 3997234"/>
              <a:gd name="connsiteY4" fmla="*/ 2072640 h 6871063"/>
              <a:gd name="connsiteX5" fmla="*/ 1689462 w 3997234"/>
              <a:gd name="connsiteY5" fmla="*/ 2499361 h 6871063"/>
              <a:gd name="connsiteX6" fmla="*/ 1628503 w 3997234"/>
              <a:gd name="connsiteY6" fmla="*/ 3091543 h 6871063"/>
              <a:gd name="connsiteX7" fmla="*/ 1680755 w 3997234"/>
              <a:gd name="connsiteY7" fmla="*/ 3448594 h 6871063"/>
              <a:gd name="connsiteX8" fmla="*/ 1550125 w 3997234"/>
              <a:gd name="connsiteY8" fmla="*/ 3910148 h 6871063"/>
              <a:gd name="connsiteX9" fmla="*/ 1158240 w 3997234"/>
              <a:gd name="connsiteY9" fmla="*/ 4423955 h 6871063"/>
              <a:gd name="connsiteX10" fmla="*/ 1132114 w 3997234"/>
              <a:gd name="connsiteY10" fmla="*/ 5233852 h 6871063"/>
              <a:gd name="connsiteX11" fmla="*/ 827314 w 3997234"/>
              <a:gd name="connsiteY11" fmla="*/ 6052457 h 6871063"/>
              <a:gd name="connsiteX12" fmla="*/ 818606 w 3997234"/>
              <a:gd name="connsiteY12" fmla="*/ 6487887 h 6871063"/>
              <a:gd name="connsiteX13" fmla="*/ 722811 w 3997234"/>
              <a:gd name="connsiteY13" fmla="*/ 6844937 h 6871063"/>
              <a:gd name="connsiteX14" fmla="*/ 0 w 3997234"/>
              <a:gd name="connsiteY14" fmla="*/ 6871063 h 6871063"/>
              <a:gd name="connsiteX15" fmla="*/ 78377 w 3997234"/>
              <a:gd name="connsiteY15" fmla="*/ 0 h 6871063"/>
              <a:gd name="connsiteX16" fmla="*/ 3997234 w 3997234"/>
              <a:gd name="connsiteY16" fmla="*/ 0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7234" h="6871063">
                <a:moveTo>
                  <a:pt x="3997234" y="0"/>
                </a:moveTo>
                <a:cubicBezTo>
                  <a:pt x="3918857" y="121920"/>
                  <a:pt x="3587932" y="261257"/>
                  <a:pt x="3526971" y="365760"/>
                </a:cubicBezTo>
                <a:cubicBezTo>
                  <a:pt x="3358605" y="635726"/>
                  <a:pt x="2981235" y="592182"/>
                  <a:pt x="2882538" y="870857"/>
                </a:cubicBezTo>
                <a:cubicBezTo>
                  <a:pt x="2853510" y="1082765"/>
                  <a:pt x="2711268" y="1381760"/>
                  <a:pt x="2664823" y="1550125"/>
                </a:cubicBezTo>
                <a:cubicBezTo>
                  <a:pt x="2502263" y="1782354"/>
                  <a:pt x="2513875" y="1840411"/>
                  <a:pt x="2238103" y="2072640"/>
                </a:cubicBezTo>
                <a:cubicBezTo>
                  <a:pt x="1982652" y="2217783"/>
                  <a:pt x="1753324" y="2362926"/>
                  <a:pt x="1689462" y="2499361"/>
                </a:cubicBezTo>
                <a:lnTo>
                  <a:pt x="1628503" y="3091543"/>
                </a:lnTo>
                <a:cubicBezTo>
                  <a:pt x="1608567" y="3181255"/>
                  <a:pt x="1680755" y="3386997"/>
                  <a:pt x="1680755" y="3448594"/>
                </a:cubicBezTo>
                <a:cubicBezTo>
                  <a:pt x="1654629" y="3608251"/>
                  <a:pt x="1628502" y="3733073"/>
                  <a:pt x="1550125" y="3910148"/>
                </a:cubicBezTo>
                <a:cubicBezTo>
                  <a:pt x="1457234" y="4037874"/>
                  <a:pt x="1242422" y="4130766"/>
                  <a:pt x="1158240" y="4423955"/>
                </a:cubicBezTo>
                <a:cubicBezTo>
                  <a:pt x="1178560" y="4725852"/>
                  <a:pt x="1164045" y="4923247"/>
                  <a:pt x="1132114" y="5233852"/>
                </a:cubicBezTo>
                <a:lnTo>
                  <a:pt x="827314" y="6052457"/>
                </a:lnTo>
                <a:lnTo>
                  <a:pt x="818606" y="6487887"/>
                </a:lnTo>
                <a:lnTo>
                  <a:pt x="722811" y="6844937"/>
                </a:lnTo>
                <a:lnTo>
                  <a:pt x="0" y="6871063"/>
                </a:lnTo>
                <a:lnTo>
                  <a:pt x="78377" y="0"/>
                </a:lnTo>
                <a:lnTo>
                  <a:pt x="399723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xmlns="" id="{A954CA2A-37C1-4695-B140-456CB3A71E9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209456" y="1662008"/>
            <a:ext cx="2718927" cy="3954523"/>
          </a:xfrm>
          <a:custGeom>
            <a:avLst/>
            <a:gdLst>
              <a:gd name="T0" fmla="*/ 710 w 2862"/>
              <a:gd name="T1" fmla="*/ 1220 h 4163"/>
              <a:gd name="T2" fmla="*/ 633 w 2862"/>
              <a:gd name="T3" fmla="*/ 677 h 4163"/>
              <a:gd name="T4" fmla="*/ 654 w 2862"/>
              <a:gd name="T5" fmla="*/ 691 h 4163"/>
              <a:gd name="T6" fmla="*/ 680 w 2862"/>
              <a:gd name="T7" fmla="*/ 629 h 4163"/>
              <a:gd name="T8" fmla="*/ 722 w 2862"/>
              <a:gd name="T9" fmla="*/ 624 h 4163"/>
              <a:gd name="T10" fmla="*/ 747 w 2862"/>
              <a:gd name="T11" fmla="*/ 497 h 4163"/>
              <a:gd name="T12" fmla="*/ 776 w 2862"/>
              <a:gd name="T13" fmla="*/ 478 h 4163"/>
              <a:gd name="T14" fmla="*/ 900 w 2862"/>
              <a:gd name="T15" fmla="*/ 802 h 4163"/>
              <a:gd name="T16" fmla="*/ 2856 w 2862"/>
              <a:gd name="T17" fmla="*/ 2858 h 4163"/>
              <a:gd name="T18" fmla="*/ 2618 w 2862"/>
              <a:gd name="T19" fmla="*/ 2813 h 4163"/>
              <a:gd name="T20" fmla="*/ 2386 w 2862"/>
              <a:gd name="T21" fmla="*/ 2709 h 4163"/>
              <a:gd name="T22" fmla="*/ 2036 w 2862"/>
              <a:gd name="T23" fmla="*/ 2266 h 4163"/>
              <a:gd name="T24" fmla="*/ 1827 w 2862"/>
              <a:gd name="T25" fmla="*/ 1941 h 4163"/>
              <a:gd name="T26" fmla="*/ 1184 w 2862"/>
              <a:gd name="T27" fmla="*/ 1622 h 4163"/>
              <a:gd name="T28" fmla="*/ 843 w 2862"/>
              <a:gd name="T29" fmla="*/ 1510 h 4163"/>
              <a:gd name="T30" fmla="*/ 757 w 2862"/>
              <a:gd name="T31" fmla="*/ 1456 h 4163"/>
              <a:gd name="T32" fmla="*/ 764 w 2862"/>
              <a:gd name="T33" fmla="*/ 1329 h 4163"/>
              <a:gd name="T34" fmla="*/ 878 w 2862"/>
              <a:gd name="T35" fmla="*/ 1278 h 4163"/>
              <a:gd name="T36" fmla="*/ 831 w 2862"/>
              <a:gd name="T37" fmla="*/ 1166 h 4163"/>
              <a:gd name="T38" fmla="*/ 776 w 2862"/>
              <a:gd name="T39" fmla="*/ 1083 h 4163"/>
              <a:gd name="T40" fmla="*/ 779 w 2862"/>
              <a:gd name="T41" fmla="*/ 985 h 4163"/>
              <a:gd name="T42" fmla="*/ 1109 w 2862"/>
              <a:gd name="T43" fmla="*/ 1017 h 4163"/>
              <a:gd name="T44" fmla="*/ 1052 w 2862"/>
              <a:gd name="T45" fmla="*/ 593 h 4163"/>
              <a:gd name="T46" fmla="*/ 789 w 2862"/>
              <a:gd name="T47" fmla="*/ 270 h 4163"/>
              <a:gd name="T48" fmla="*/ 678 w 2862"/>
              <a:gd name="T49" fmla="*/ 72 h 4163"/>
              <a:gd name="T50" fmla="*/ 347 w 2862"/>
              <a:gd name="T51" fmla="*/ 44 h 4163"/>
              <a:gd name="T52" fmla="*/ 216 w 2862"/>
              <a:gd name="T53" fmla="*/ 180 h 4163"/>
              <a:gd name="T54" fmla="*/ 173 w 2862"/>
              <a:gd name="T55" fmla="*/ 269 h 4163"/>
              <a:gd name="T56" fmla="*/ 162 w 2862"/>
              <a:gd name="T57" fmla="*/ 294 h 4163"/>
              <a:gd name="T58" fmla="*/ 130 w 2862"/>
              <a:gd name="T59" fmla="*/ 336 h 4163"/>
              <a:gd name="T60" fmla="*/ 123 w 2862"/>
              <a:gd name="T61" fmla="*/ 347 h 4163"/>
              <a:gd name="T62" fmla="*/ 162 w 2862"/>
              <a:gd name="T63" fmla="*/ 333 h 4163"/>
              <a:gd name="T64" fmla="*/ 152 w 2862"/>
              <a:gd name="T65" fmla="*/ 351 h 4163"/>
              <a:gd name="T66" fmla="*/ 127 w 2862"/>
              <a:gd name="T67" fmla="*/ 420 h 4163"/>
              <a:gd name="T68" fmla="*/ 101 w 2862"/>
              <a:gd name="T69" fmla="*/ 489 h 4163"/>
              <a:gd name="T70" fmla="*/ 164 w 2862"/>
              <a:gd name="T71" fmla="*/ 438 h 4163"/>
              <a:gd name="T72" fmla="*/ 124 w 2862"/>
              <a:gd name="T73" fmla="*/ 587 h 4163"/>
              <a:gd name="T74" fmla="*/ 146 w 2862"/>
              <a:gd name="T75" fmla="*/ 540 h 4163"/>
              <a:gd name="T76" fmla="*/ 147 w 2862"/>
              <a:gd name="T77" fmla="*/ 575 h 4163"/>
              <a:gd name="T78" fmla="*/ 162 w 2862"/>
              <a:gd name="T79" fmla="*/ 611 h 4163"/>
              <a:gd name="T80" fmla="*/ 175 w 2862"/>
              <a:gd name="T81" fmla="*/ 583 h 4163"/>
              <a:gd name="T82" fmla="*/ 176 w 2862"/>
              <a:gd name="T83" fmla="*/ 629 h 4163"/>
              <a:gd name="T84" fmla="*/ 118 w 2862"/>
              <a:gd name="T85" fmla="*/ 697 h 4163"/>
              <a:gd name="T86" fmla="*/ 76 w 2862"/>
              <a:gd name="T87" fmla="*/ 834 h 4163"/>
              <a:gd name="T88" fmla="*/ 79 w 2862"/>
              <a:gd name="T89" fmla="*/ 1334 h 4163"/>
              <a:gd name="T90" fmla="*/ 194 w 2862"/>
              <a:gd name="T91" fmla="*/ 1372 h 4163"/>
              <a:gd name="T92" fmla="*/ 171 w 2862"/>
              <a:gd name="T93" fmla="*/ 1619 h 4163"/>
              <a:gd name="T94" fmla="*/ 377 w 2862"/>
              <a:gd name="T95" fmla="*/ 2127 h 4163"/>
              <a:gd name="T96" fmla="*/ 957 w 2862"/>
              <a:gd name="T97" fmla="*/ 2690 h 4163"/>
              <a:gd name="T98" fmla="*/ 1162 w 2862"/>
              <a:gd name="T99" fmla="*/ 3245 h 4163"/>
              <a:gd name="T100" fmla="*/ 1294 w 2862"/>
              <a:gd name="T101" fmla="*/ 3456 h 4163"/>
              <a:gd name="T102" fmla="*/ 1436 w 2862"/>
              <a:gd name="T103" fmla="*/ 3787 h 4163"/>
              <a:gd name="T104" fmla="*/ 1546 w 2862"/>
              <a:gd name="T105" fmla="*/ 4006 h 4163"/>
              <a:gd name="T106" fmla="*/ 1646 w 2862"/>
              <a:gd name="T107" fmla="*/ 3751 h 4163"/>
              <a:gd name="T108" fmla="*/ 1306 w 2862"/>
              <a:gd name="T109" fmla="*/ 2682 h 4163"/>
              <a:gd name="T110" fmla="*/ 887 w 2862"/>
              <a:gd name="T111" fmla="*/ 1987 h 4163"/>
              <a:gd name="T112" fmla="*/ 1039 w 2862"/>
              <a:gd name="T113" fmla="*/ 2000 h 4163"/>
              <a:gd name="T114" fmla="*/ 1606 w 2862"/>
              <a:gd name="T115" fmla="*/ 2101 h 4163"/>
              <a:gd name="T116" fmla="*/ 1658 w 2862"/>
              <a:gd name="T117" fmla="*/ 2184 h 4163"/>
              <a:gd name="T118" fmla="*/ 2255 w 2862"/>
              <a:gd name="T119" fmla="*/ 2965 h 4163"/>
              <a:gd name="T120" fmla="*/ 2472 w 2862"/>
              <a:gd name="T121" fmla="*/ 2993 h 4163"/>
              <a:gd name="T122" fmla="*/ 2678 w 2862"/>
              <a:gd name="T123" fmla="*/ 3011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2" h="4163">
                <a:moveTo>
                  <a:pt x="710" y="1220"/>
                </a:moveTo>
                <a:cubicBezTo>
                  <a:pt x="710" y="1219"/>
                  <a:pt x="710" y="1217"/>
                  <a:pt x="710" y="1216"/>
                </a:cubicBezTo>
                <a:cubicBezTo>
                  <a:pt x="709" y="1214"/>
                  <a:pt x="709" y="1209"/>
                  <a:pt x="709" y="1205"/>
                </a:cubicBezTo>
                <a:cubicBezTo>
                  <a:pt x="709" y="1209"/>
                  <a:pt x="709" y="1209"/>
                  <a:pt x="710" y="1213"/>
                </a:cubicBezTo>
                <a:cubicBezTo>
                  <a:pt x="711" y="1215"/>
                  <a:pt x="712" y="1216"/>
                  <a:pt x="711" y="1218"/>
                </a:cubicBezTo>
                <a:cubicBezTo>
                  <a:pt x="711" y="1218"/>
                  <a:pt x="711" y="1219"/>
                  <a:pt x="710" y="1220"/>
                </a:cubicBezTo>
                <a:close/>
                <a:moveTo>
                  <a:pt x="656" y="706"/>
                </a:moveTo>
                <a:cubicBezTo>
                  <a:pt x="655" y="705"/>
                  <a:pt x="654" y="705"/>
                  <a:pt x="653" y="705"/>
                </a:cubicBezTo>
                <a:cubicBezTo>
                  <a:pt x="649" y="704"/>
                  <a:pt x="646" y="703"/>
                  <a:pt x="645" y="699"/>
                </a:cubicBezTo>
                <a:cubicBezTo>
                  <a:pt x="643" y="699"/>
                  <a:pt x="642" y="698"/>
                  <a:pt x="641" y="698"/>
                </a:cubicBezTo>
                <a:cubicBezTo>
                  <a:pt x="636" y="693"/>
                  <a:pt x="633" y="687"/>
                  <a:pt x="633" y="682"/>
                </a:cubicBezTo>
                <a:cubicBezTo>
                  <a:pt x="633" y="680"/>
                  <a:pt x="633" y="679"/>
                  <a:pt x="633" y="677"/>
                </a:cubicBezTo>
                <a:cubicBezTo>
                  <a:pt x="629" y="664"/>
                  <a:pt x="638" y="651"/>
                  <a:pt x="643" y="638"/>
                </a:cubicBezTo>
                <a:cubicBezTo>
                  <a:pt x="643" y="636"/>
                  <a:pt x="643" y="635"/>
                  <a:pt x="642" y="633"/>
                </a:cubicBezTo>
                <a:cubicBezTo>
                  <a:pt x="643" y="635"/>
                  <a:pt x="643" y="636"/>
                  <a:pt x="644" y="638"/>
                </a:cubicBezTo>
                <a:cubicBezTo>
                  <a:pt x="647" y="655"/>
                  <a:pt x="639" y="676"/>
                  <a:pt x="654" y="693"/>
                </a:cubicBezTo>
                <a:cubicBezTo>
                  <a:pt x="654" y="694"/>
                  <a:pt x="655" y="695"/>
                  <a:pt x="656" y="695"/>
                </a:cubicBezTo>
                <a:cubicBezTo>
                  <a:pt x="655" y="694"/>
                  <a:pt x="654" y="692"/>
                  <a:pt x="654" y="691"/>
                </a:cubicBezTo>
                <a:cubicBezTo>
                  <a:pt x="648" y="675"/>
                  <a:pt x="653" y="659"/>
                  <a:pt x="670" y="650"/>
                </a:cubicBezTo>
                <a:cubicBezTo>
                  <a:pt x="671" y="648"/>
                  <a:pt x="671" y="647"/>
                  <a:pt x="672" y="645"/>
                </a:cubicBezTo>
                <a:cubicBezTo>
                  <a:pt x="672" y="644"/>
                  <a:pt x="673" y="642"/>
                  <a:pt x="673" y="641"/>
                </a:cubicBezTo>
                <a:cubicBezTo>
                  <a:pt x="674" y="640"/>
                  <a:pt x="675" y="638"/>
                  <a:pt x="675" y="637"/>
                </a:cubicBezTo>
                <a:cubicBezTo>
                  <a:pt x="676" y="636"/>
                  <a:pt x="677" y="635"/>
                  <a:pt x="678" y="633"/>
                </a:cubicBezTo>
                <a:cubicBezTo>
                  <a:pt x="678" y="632"/>
                  <a:pt x="679" y="630"/>
                  <a:pt x="680" y="629"/>
                </a:cubicBezTo>
                <a:cubicBezTo>
                  <a:pt x="682" y="616"/>
                  <a:pt x="709" y="602"/>
                  <a:pt x="695" y="585"/>
                </a:cubicBezTo>
                <a:cubicBezTo>
                  <a:pt x="718" y="593"/>
                  <a:pt x="704" y="620"/>
                  <a:pt x="707" y="639"/>
                </a:cubicBezTo>
                <a:cubicBezTo>
                  <a:pt x="707" y="640"/>
                  <a:pt x="707" y="642"/>
                  <a:pt x="707" y="643"/>
                </a:cubicBezTo>
                <a:cubicBezTo>
                  <a:pt x="706" y="652"/>
                  <a:pt x="707" y="661"/>
                  <a:pt x="718" y="669"/>
                </a:cubicBezTo>
                <a:cubicBezTo>
                  <a:pt x="718" y="658"/>
                  <a:pt x="718" y="645"/>
                  <a:pt x="720" y="633"/>
                </a:cubicBezTo>
                <a:cubicBezTo>
                  <a:pt x="721" y="630"/>
                  <a:pt x="721" y="627"/>
                  <a:pt x="722" y="624"/>
                </a:cubicBezTo>
                <a:cubicBezTo>
                  <a:pt x="722" y="616"/>
                  <a:pt x="726" y="607"/>
                  <a:pt x="732" y="600"/>
                </a:cubicBezTo>
                <a:cubicBezTo>
                  <a:pt x="733" y="598"/>
                  <a:pt x="735" y="595"/>
                  <a:pt x="736" y="592"/>
                </a:cubicBezTo>
                <a:cubicBezTo>
                  <a:pt x="739" y="583"/>
                  <a:pt x="741" y="574"/>
                  <a:pt x="743" y="565"/>
                </a:cubicBezTo>
                <a:cubicBezTo>
                  <a:pt x="743" y="563"/>
                  <a:pt x="744" y="561"/>
                  <a:pt x="744" y="560"/>
                </a:cubicBezTo>
                <a:cubicBezTo>
                  <a:pt x="737" y="537"/>
                  <a:pt x="747" y="527"/>
                  <a:pt x="748" y="507"/>
                </a:cubicBezTo>
                <a:cubicBezTo>
                  <a:pt x="747" y="504"/>
                  <a:pt x="747" y="500"/>
                  <a:pt x="747" y="497"/>
                </a:cubicBezTo>
                <a:cubicBezTo>
                  <a:pt x="747" y="497"/>
                  <a:pt x="747" y="497"/>
                  <a:pt x="747" y="497"/>
                </a:cubicBezTo>
                <a:cubicBezTo>
                  <a:pt x="746" y="492"/>
                  <a:pt x="745" y="487"/>
                  <a:pt x="745" y="483"/>
                </a:cubicBezTo>
                <a:cubicBezTo>
                  <a:pt x="745" y="481"/>
                  <a:pt x="745" y="480"/>
                  <a:pt x="745" y="478"/>
                </a:cubicBezTo>
                <a:cubicBezTo>
                  <a:pt x="744" y="474"/>
                  <a:pt x="744" y="465"/>
                  <a:pt x="744" y="461"/>
                </a:cubicBezTo>
                <a:cubicBezTo>
                  <a:pt x="757" y="465"/>
                  <a:pt x="766" y="469"/>
                  <a:pt x="774" y="477"/>
                </a:cubicBezTo>
                <a:cubicBezTo>
                  <a:pt x="775" y="477"/>
                  <a:pt x="775" y="478"/>
                  <a:pt x="776" y="478"/>
                </a:cubicBezTo>
                <a:cubicBezTo>
                  <a:pt x="777" y="479"/>
                  <a:pt x="779" y="480"/>
                  <a:pt x="780" y="481"/>
                </a:cubicBezTo>
                <a:cubicBezTo>
                  <a:pt x="792" y="486"/>
                  <a:pt x="801" y="493"/>
                  <a:pt x="806" y="503"/>
                </a:cubicBezTo>
                <a:cubicBezTo>
                  <a:pt x="875" y="572"/>
                  <a:pt x="902" y="691"/>
                  <a:pt x="921" y="788"/>
                </a:cubicBezTo>
                <a:cubicBezTo>
                  <a:pt x="922" y="794"/>
                  <a:pt x="923" y="801"/>
                  <a:pt x="925" y="807"/>
                </a:cubicBezTo>
                <a:cubicBezTo>
                  <a:pt x="916" y="809"/>
                  <a:pt x="911" y="807"/>
                  <a:pt x="904" y="804"/>
                </a:cubicBezTo>
                <a:cubicBezTo>
                  <a:pt x="903" y="804"/>
                  <a:pt x="901" y="803"/>
                  <a:pt x="900" y="802"/>
                </a:cubicBezTo>
                <a:cubicBezTo>
                  <a:pt x="851" y="775"/>
                  <a:pt x="793" y="780"/>
                  <a:pt x="748" y="750"/>
                </a:cubicBezTo>
                <a:cubicBezTo>
                  <a:pt x="747" y="749"/>
                  <a:pt x="745" y="749"/>
                  <a:pt x="744" y="748"/>
                </a:cubicBezTo>
                <a:cubicBezTo>
                  <a:pt x="714" y="733"/>
                  <a:pt x="685" y="718"/>
                  <a:pt x="656" y="706"/>
                </a:cubicBezTo>
                <a:close/>
                <a:moveTo>
                  <a:pt x="2860" y="2923"/>
                </a:moveTo>
                <a:cubicBezTo>
                  <a:pt x="2860" y="2919"/>
                  <a:pt x="2860" y="2917"/>
                  <a:pt x="2859" y="2913"/>
                </a:cubicBezTo>
                <a:cubicBezTo>
                  <a:pt x="2857" y="2897"/>
                  <a:pt x="2857" y="2875"/>
                  <a:pt x="2856" y="2858"/>
                </a:cubicBezTo>
                <a:cubicBezTo>
                  <a:pt x="2855" y="2855"/>
                  <a:pt x="2853" y="2853"/>
                  <a:pt x="2850" y="2851"/>
                </a:cubicBezTo>
                <a:cubicBezTo>
                  <a:pt x="2839" y="2842"/>
                  <a:pt x="2823" y="2835"/>
                  <a:pt x="2807" y="2832"/>
                </a:cubicBezTo>
                <a:cubicBezTo>
                  <a:pt x="2805" y="2832"/>
                  <a:pt x="2802" y="2831"/>
                  <a:pt x="2799" y="2831"/>
                </a:cubicBezTo>
                <a:cubicBezTo>
                  <a:pt x="2787" y="2830"/>
                  <a:pt x="2775" y="2828"/>
                  <a:pt x="2763" y="2827"/>
                </a:cubicBezTo>
                <a:cubicBezTo>
                  <a:pt x="2760" y="2827"/>
                  <a:pt x="2757" y="2827"/>
                  <a:pt x="2753" y="2827"/>
                </a:cubicBezTo>
                <a:cubicBezTo>
                  <a:pt x="2711" y="2835"/>
                  <a:pt x="2662" y="2831"/>
                  <a:pt x="2618" y="2813"/>
                </a:cubicBezTo>
                <a:lnTo>
                  <a:pt x="2623" y="2813"/>
                </a:lnTo>
                <a:cubicBezTo>
                  <a:pt x="2585" y="2810"/>
                  <a:pt x="2553" y="2791"/>
                  <a:pt x="2528" y="2765"/>
                </a:cubicBezTo>
                <a:cubicBezTo>
                  <a:pt x="2525" y="2762"/>
                  <a:pt x="2523" y="2760"/>
                  <a:pt x="2521" y="2758"/>
                </a:cubicBezTo>
                <a:cubicBezTo>
                  <a:pt x="2485" y="2747"/>
                  <a:pt x="2450" y="2747"/>
                  <a:pt x="2433" y="2712"/>
                </a:cubicBezTo>
                <a:cubicBezTo>
                  <a:pt x="2431" y="2712"/>
                  <a:pt x="2429" y="2712"/>
                  <a:pt x="2426" y="2712"/>
                </a:cubicBezTo>
                <a:cubicBezTo>
                  <a:pt x="2413" y="2713"/>
                  <a:pt x="2401" y="2710"/>
                  <a:pt x="2386" y="2709"/>
                </a:cubicBezTo>
                <a:cubicBezTo>
                  <a:pt x="2384" y="2708"/>
                  <a:pt x="2382" y="2706"/>
                  <a:pt x="2380" y="2703"/>
                </a:cubicBezTo>
                <a:cubicBezTo>
                  <a:pt x="2373" y="2695"/>
                  <a:pt x="2367" y="2686"/>
                  <a:pt x="2360" y="2680"/>
                </a:cubicBezTo>
                <a:cubicBezTo>
                  <a:pt x="2355" y="2674"/>
                  <a:pt x="2350" y="2668"/>
                  <a:pt x="2345" y="2663"/>
                </a:cubicBezTo>
                <a:cubicBezTo>
                  <a:pt x="2326" y="2640"/>
                  <a:pt x="2310" y="2617"/>
                  <a:pt x="2301" y="2606"/>
                </a:cubicBezTo>
                <a:cubicBezTo>
                  <a:pt x="2272" y="2573"/>
                  <a:pt x="2244" y="2539"/>
                  <a:pt x="2216" y="2504"/>
                </a:cubicBezTo>
                <a:cubicBezTo>
                  <a:pt x="2153" y="2428"/>
                  <a:pt x="2087" y="2351"/>
                  <a:pt x="2036" y="2266"/>
                </a:cubicBezTo>
                <a:cubicBezTo>
                  <a:pt x="2034" y="2263"/>
                  <a:pt x="2032" y="2259"/>
                  <a:pt x="2030" y="2255"/>
                </a:cubicBezTo>
                <a:cubicBezTo>
                  <a:pt x="2028" y="2252"/>
                  <a:pt x="2026" y="2248"/>
                  <a:pt x="2024" y="2243"/>
                </a:cubicBezTo>
                <a:cubicBezTo>
                  <a:pt x="1968" y="2164"/>
                  <a:pt x="1917" y="2066"/>
                  <a:pt x="1856" y="1982"/>
                </a:cubicBezTo>
                <a:cubicBezTo>
                  <a:pt x="1854" y="1979"/>
                  <a:pt x="1852" y="1976"/>
                  <a:pt x="1850" y="1974"/>
                </a:cubicBezTo>
                <a:cubicBezTo>
                  <a:pt x="1845" y="1965"/>
                  <a:pt x="1839" y="1957"/>
                  <a:pt x="1833" y="1949"/>
                </a:cubicBezTo>
                <a:cubicBezTo>
                  <a:pt x="1831" y="1946"/>
                  <a:pt x="1829" y="1943"/>
                  <a:pt x="1827" y="1941"/>
                </a:cubicBezTo>
                <a:cubicBezTo>
                  <a:pt x="1776" y="1865"/>
                  <a:pt x="1692" y="1829"/>
                  <a:pt x="1611" y="1793"/>
                </a:cubicBezTo>
                <a:cubicBezTo>
                  <a:pt x="1608" y="1792"/>
                  <a:pt x="1604" y="1790"/>
                  <a:pt x="1601" y="1789"/>
                </a:cubicBezTo>
                <a:cubicBezTo>
                  <a:pt x="1528" y="1761"/>
                  <a:pt x="1451" y="1739"/>
                  <a:pt x="1384" y="1704"/>
                </a:cubicBezTo>
                <a:cubicBezTo>
                  <a:pt x="1378" y="1701"/>
                  <a:pt x="1372" y="1698"/>
                  <a:pt x="1366" y="1696"/>
                </a:cubicBezTo>
                <a:cubicBezTo>
                  <a:pt x="1312" y="1674"/>
                  <a:pt x="1258" y="1655"/>
                  <a:pt x="1204" y="1632"/>
                </a:cubicBezTo>
                <a:cubicBezTo>
                  <a:pt x="1198" y="1628"/>
                  <a:pt x="1191" y="1625"/>
                  <a:pt x="1184" y="1622"/>
                </a:cubicBezTo>
                <a:cubicBezTo>
                  <a:pt x="1178" y="1619"/>
                  <a:pt x="1171" y="1616"/>
                  <a:pt x="1164" y="1613"/>
                </a:cubicBezTo>
                <a:cubicBezTo>
                  <a:pt x="1157" y="1610"/>
                  <a:pt x="1151" y="1608"/>
                  <a:pt x="1144" y="1605"/>
                </a:cubicBezTo>
                <a:cubicBezTo>
                  <a:pt x="1137" y="1602"/>
                  <a:pt x="1130" y="1600"/>
                  <a:pt x="1124" y="1597"/>
                </a:cubicBezTo>
                <a:cubicBezTo>
                  <a:pt x="1042" y="1567"/>
                  <a:pt x="957" y="1541"/>
                  <a:pt x="871" y="1517"/>
                </a:cubicBezTo>
                <a:cubicBezTo>
                  <a:pt x="867" y="1516"/>
                  <a:pt x="862" y="1515"/>
                  <a:pt x="857" y="1513"/>
                </a:cubicBezTo>
                <a:cubicBezTo>
                  <a:pt x="852" y="1512"/>
                  <a:pt x="848" y="1511"/>
                  <a:pt x="843" y="1510"/>
                </a:cubicBezTo>
                <a:cubicBezTo>
                  <a:pt x="838" y="1508"/>
                  <a:pt x="833" y="1507"/>
                  <a:pt x="828" y="1506"/>
                </a:cubicBezTo>
                <a:cubicBezTo>
                  <a:pt x="823" y="1504"/>
                  <a:pt x="819" y="1503"/>
                  <a:pt x="814" y="1502"/>
                </a:cubicBezTo>
                <a:cubicBezTo>
                  <a:pt x="807" y="1500"/>
                  <a:pt x="800" y="1498"/>
                  <a:pt x="793" y="1496"/>
                </a:cubicBezTo>
                <a:cubicBezTo>
                  <a:pt x="788" y="1493"/>
                  <a:pt x="784" y="1490"/>
                  <a:pt x="782" y="1487"/>
                </a:cubicBezTo>
                <a:cubicBezTo>
                  <a:pt x="781" y="1479"/>
                  <a:pt x="776" y="1479"/>
                  <a:pt x="773" y="1476"/>
                </a:cubicBezTo>
                <a:cubicBezTo>
                  <a:pt x="768" y="1471"/>
                  <a:pt x="761" y="1465"/>
                  <a:pt x="757" y="1456"/>
                </a:cubicBezTo>
                <a:cubicBezTo>
                  <a:pt x="755" y="1453"/>
                  <a:pt x="753" y="1450"/>
                  <a:pt x="751" y="1446"/>
                </a:cubicBezTo>
                <a:cubicBezTo>
                  <a:pt x="744" y="1433"/>
                  <a:pt x="742" y="1418"/>
                  <a:pt x="739" y="1404"/>
                </a:cubicBezTo>
                <a:cubicBezTo>
                  <a:pt x="728" y="1384"/>
                  <a:pt x="721" y="1362"/>
                  <a:pt x="726" y="1342"/>
                </a:cubicBezTo>
                <a:cubicBezTo>
                  <a:pt x="730" y="1327"/>
                  <a:pt x="746" y="1322"/>
                  <a:pt x="759" y="1329"/>
                </a:cubicBezTo>
                <a:cubicBezTo>
                  <a:pt x="759" y="1329"/>
                  <a:pt x="759" y="1329"/>
                  <a:pt x="759" y="1329"/>
                </a:cubicBezTo>
                <a:cubicBezTo>
                  <a:pt x="761" y="1329"/>
                  <a:pt x="762" y="1329"/>
                  <a:pt x="764" y="1329"/>
                </a:cubicBezTo>
                <a:cubicBezTo>
                  <a:pt x="793" y="1347"/>
                  <a:pt x="828" y="1342"/>
                  <a:pt x="861" y="1327"/>
                </a:cubicBezTo>
                <a:cubicBezTo>
                  <a:pt x="863" y="1326"/>
                  <a:pt x="864" y="1325"/>
                  <a:pt x="865" y="1324"/>
                </a:cubicBezTo>
                <a:cubicBezTo>
                  <a:pt x="866" y="1324"/>
                  <a:pt x="867" y="1323"/>
                  <a:pt x="868" y="1322"/>
                </a:cubicBezTo>
                <a:cubicBezTo>
                  <a:pt x="882" y="1311"/>
                  <a:pt x="882" y="1302"/>
                  <a:pt x="875" y="1295"/>
                </a:cubicBezTo>
                <a:cubicBezTo>
                  <a:pt x="875" y="1293"/>
                  <a:pt x="875" y="1292"/>
                  <a:pt x="875" y="1291"/>
                </a:cubicBezTo>
                <a:cubicBezTo>
                  <a:pt x="875" y="1286"/>
                  <a:pt x="877" y="1282"/>
                  <a:pt x="878" y="1278"/>
                </a:cubicBezTo>
                <a:cubicBezTo>
                  <a:pt x="878" y="1276"/>
                  <a:pt x="879" y="1273"/>
                  <a:pt x="879" y="1271"/>
                </a:cubicBezTo>
                <a:cubicBezTo>
                  <a:pt x="880" y="1268"/>
                  <a:pt x="880" y="1264"/>
                  <a:pt x="879" y="1261"/>
                </a:cubicBezTo>
                <a:cubicBezTo>
                  <a:pt x="879" y="1258"/>
                  <a:pt x="879" y="1255"/>
                  <a:pt x="878" y="1252"/>
                </a:cubicBezTo>
                <a:cubicBezTo>
                  <a:pt x="876" y="1239"/>
                  <a:pt x="871" y="1226"/>
                  <a:pt x="870" y="1214"/>
                </a:cubicBezTo>
                <a:cubicBezTo>
                  <a:pt x="870" y="1199"/>
                  <a:pt x="881" y="1187"/>
                  <a:pt x="867" y="1175"/>
                </a:cubicBezTo>
                <a:cubicBezTo>
                  <a:pt x="858" y="1168"/>
                  <a:pt x="843" y="1166"/>
                  <a:pt x="831" y="1166"/>
                </a:cubicBezTo>
                <a:cubicBezTo>
                  <a:pt x="827" y="1166"/>
                  <a:pt x="822" y="1166"/>
                  <a:pt x="817" y="1166"/>
                </a:cubicBezTo>
                <a:cubicBezTo>
                  <a:pt x="816" y="1166"/>
                  <a:pt x="815" y="1166"/>
                  <a:pt x="814" y="1167"/>
                </a:cubicBezTo>
                <a:cubicBezTo>
                  <a:pt x="775" y="1169"/>
                  <a:pt x="744" y="1183"/>
                  <a:pt x="715" y="1208"/>
                </a:cubicBezTo>
                <a:cubicBezTo>
                  <a:pt x="714" y="1208"/>
                  <a:pt x="713" y="1209"/>
                  <a:pt x="712" y="1209"/>
                </a:cubicBezTo>
                <a:cubicBezTo>
                  <a:pt x="678" y="1161"/>
                  <a:pt x="740" y="1116"/>
                  <a:pt x="774" y="1085"/>
                </a:cubicBezTo>
                <a:cubicBezTo>
                  <a:pt x="774" y="1084"/>
                  <a:pt x="775" y="1084"/>
                  <a:pt x="776" y="1083"/>
                </a:cubicBezTo>
                <a:cubicBezTo>
                  <a:pt x="777" y="1082"/>
                  <a:pt x="778" y="1081"/>
                  <a:pt x="779" y="1080"/>
                </a:cubicBezTo>
                <a:cubicBezTo>
                  <a:pt x="780" y="1079"/>
                  <a:pt x="781" y="1077"/>
                  <a:pt x="781" y="1076"/>
                </a:cubicBezTo>
                <a:cubicBezTo>
                  <a:pt x="782" y="1074"/>
                  <a:pt x="783" y="1073"/>
                  <a:pt x="784" y="1072"/>
                </a:cubicBezTo>
                <a:cubicBezTo>
                  <a:pt x="790" y="1046"/>
                  <a:pt x="786" y="1022"/>
                  <a:pt x="782" y="999"/>
                </a:cubicBezTo>
                <a:cubicBezTo>
                  <a:pt x="782" y="998"/>
                  <a:pt x="781" y="996"/>
                  <a:pt x="781" y="994"/>
                </a:cubicBezTo>
                <a:cubicBezTo>
                  <a:pt x="780" y="992"/>
                  <a:pt x="780" y="988"/>
                  <a:pt x="779" y="985"/>
                </a:cubicBezTo>
                <a:cubicBezTo>
                  <a:pt x="779" y="983"/>
                  <a:pt x="778" y="982"/>
                  <a:pt x="777" y="981"/>
                </a:cubicBezTo>
                <a:cubicBezTo>
                  <a:pt x="771" y="974"/>
                  <a:pt x="764" y="969"/>
                  <a:pt x="766" y="961"/>
                </a:cubicBezTo>
                <a:cubicBezTo>
                  <a:pt x="771" y="962"/>
                  <a:pt x="775" y="963"/>
                  <a:pt x="780" y="965"/>
                </a:cubicBezTo>
                <a:cubicBezTo>
                  <a:pt x="782" y="965"/>
                  <a:pt x="784" y="965"/>
                  <a:pt x="785" y="966"/>
                </a:cubicBezTo>
                <a:cubicBezTo>
                  <a:pt x="886" y="997"/>
                  <a:pt x="1001" y="1050"/>
                  <a:pt x="1105" y="1019"/>
                </a:cubicBezTo>
                <a:cubicBezTo>
                  <a:pt x="1106" y="1018"/>
                  <a:pt x="1107" y="1018"/>
                  <a:pt x="1109" y="1017"/>
                </a:cubicBezTo>
                <a:cubicBezTo>
                  <a:pt x="1141" y="997"/>
                  <a:pt x="1164" y="966"/>
                  <a:pt x="1171" y="922"/>
                </a:cubicBezTo>
                <a:cubicBezTo>
                  <a:pt x="1171" y="916"/>
                  <a:pt x="1172" y="910"/>
                  <a:pt x="1172" y="904"/>
                </a:cubicBezTo>
                <a:cubicBezTo>
                  <a:pt x="1171" y="831"/>
                  <a:pt x="1140" y="751"/>
                  <a:pt x="1105" y="690"/>
                </a:cubicBezTo>
                <a:cubicBezTo>
                  <a:pt x="1102" y="684"/>
                  <a:pt x="1099" y="679"/>
                  <a:pt x="1097" y="674"/>
                </a:cubicBezTo>
                <a:cubicBezTo>
                  <a:pt x="1085" y="652"/>
                  <a:pt x="1073" y="631"/>
                  <a:pt x="1062" y="610"/>
                </a:cubicBezTo>
                <a:cubicBezTo>
                  <a:pt x="1058" y="604"/>
                  <a:pt x="1055" y="599"/>
                  <a:pt x="1052" y="593"/>
                </a:cubicBezTo>
                <a:cubicBezTo>
                  <a:pt x="1041" y="576"/>
                  <a:pt x="1031" y="560"/>
                  <a:pt x="1022" y="543"/>
                </a:cubicBezTo>
                <a:cubicBezTo>
                  <a:pt x="1018" y="538"/>
                  <a:pt x="1015" y="532"/>
                  <a:pt x="1011" y="526"/>
                </a:cubicBezTo>
                <a:cubicBezTo>
                  <a:pt x="1008" y="521"/>
                  <a:pt x="1004" y="515"/>
                  <a:pt x="1001" y="509"/>
                </a:cubicBezTo>
                <a:cubicBezTo>
                  <a:pt x="958" y="434"/>
                  <a:pt x="890" y="376"/>
                  <a:pt x="834" y="307"/>
                </a:cubicBezTo>
                <a:cubicBezTo>
                  <a:pt x="830" y="302"/>
                  <a:pt x="826" y="297"/>
                  <a:pt x="822" y="291"/>
                </a:cubicBezTo>
                <a:cubicBezTo>
                  <a:pt x="810" y="285"/>
                  <a:pt x="800" y="277"/>
                  <a:pt x="789" y="270"/>
                </a:cubicBezTo>
                <a:cubicBezTo>
                  <a:pt x="784" y="266"/>
                  <a:pt x="780" y="262"/>
                  <a:pt x="775" y="258"/>
                </a:cubicBezTo>
                <a:cubicBezTo>
                  <a:pt x="763" y="221"/>
                  <a:pt x="750" y="185"/>
                  <a:pt x="732" y="151"/>
                </a:cubicBezTo>
                <a:cubicBezTo>
                  <a:pt x="731" y="150"/>
                  <a:pt x="730" y="148"/>
                  <a:pt x="730" y="147"/>
                </a:cubicBezTo>
                <a:cubicBezTo>
                  <a:pt x="729" y="145"/>
                  <a:pt x="728" y="144"/>
                  <a:pt x="727" y="142"/>
                </a:cubicBezTo>
                <a:cubicBezTo>
                  <a:pt x="726" y="141"/>
                  <a:pt x="725" y="139"/>
                  <a:pt x="724" y="138"/>
                </a:cubicBezTo>
                <a:cubicBezTo>
                  <a:pt x="704" y="118"/>
                  <a:pt x="691" y="96"/>
                  <a:pt x="678" y="72"/>
                </a:cubicBezTo>
                <a:cubicBezTo>
                  <a:pt x="678" y="71"/>
                  <a:pt x="677" y="70"/>
                  <a:pt x="676" y="68"/>
                </a:cubicBezTo>
                <a:cubicBezTo>
                  <a:pt x="667" y="59"/>
                  <a:pt x="655" y="52"/>
                  <a:pt x="643" y="45"/>
                </a:cubicBezTo>
                <a:cubicBezTo>
                  <a:pt x="642" y="44"/>
                  <a:pt x="641" y="43"/>
                  <a:pt x="640" y="42"/>
                </a:cubicBezTo>
                <a:cubicBezTo>
                  <a:pt x="614" y="28"/>
                  <a:pt x="586" y="17"/>
                  <a:pt x="558" y="12"/>
                </a:cubicBezTo>
                <a:cubicBezTo>
                  <a:pt x="556" y="11"/>
                  <a:pt x="554" y="11"/>
                  <a:pt x="552" y="11"/>
                </a:cubicBezTo>
                <a:cubicBezTo>
                  <a:pt x="483" y="0"/>
                  <a:pt x="412" y="18"/>
                  <a:pt x="347" y="44"/>
                </a:cubicBezTo>
                <a:cubicBezTo>
                  <a:pt x="346" y="45"/>
                  <a:pt x="345" y="45"/>
                  <a:pt x="344" y="45"/>
                </a:cubicBezTo>
                <a:cubicBezTo>
                  <a:pt x="343" y="45"/>
                  <a:pt x="342" y="46"/>
                  <a:pt x="341" y="46"/>
                </a:cubicBezTo>
                <a:cubicBezTo>
                  <a:pt x="299" y="60"/>
                  <a:pt x="262" y="97"/>
                  <a:pt x="237" y="135"/>
                </a:cubicBezTo>
                <a:cubicBezTo>
                  <a:pt x="234" y="140"/>
                  <a:pt x="232" y="146"/>
                  <a:pt x="230" y="151"/>
                </a:cubicBezTo>
                <a:cubicBezTo>
                  <a:pt x="228" y="156"/>
                  <a:pt x="227" y="161"/>
                  <a:pt x="225" y="167"/>
                </a:cubicBezTo>
                <a:cubicBezTo>
                  <a:pt x="222" y="171"/>
                  <a:pt x="219" y="176"/>
                  <a:pt x="216" y="180"/>
                </a:cubicBezTo>
                <a:cubicBezTo>
                  <a:pt x="209" y="192"/>
                  <a:pt x="203" y="204"/>
                  <a:pt x="198" y="217"/>
                </a:cubicBezTo>
                <a:cubicBezTo>
                  <a:pt x="197" y="219"/>
                  <a:pt x="197" y="220"/>
                  <a:pt x="196" y="221"/>
                </a:cubicBezTo>
                <a:cubicBezTo>
                  <a:pt x="195" y="223"/>
                  <a:pt x="194" y="224"/>
                  <a:pt x="193" y="226"/>
                </a:cubicBezTo>
                <a:cubicBezTo>
                  <a:pt x="192" y="227"/>
                  <a:pt x="192" y="229"/>
                  <a:pt x="191" y="230"/>
                </a:cubicBezTo>
                <a:cubicBezTo>
                  <a:pt x="181" y="240"/>
                  <a:pt x="178" y="253"/>
                  <a:pt x="174" y="265"/>
                </a:cubicBezTo>
                <a:cubicBezTo>
                  <a:pt x="173" y="266"/>
                  <a:pt x="173" y="267"/>
                  <a:pt x="173" y="269"/>
                </a:cubicBezTo>
                <a:cubicBezTo>
                  <a:pt x="173" y="270"/>
                  <a:pt x="173" y="274"/>
                  <a:pt x="172" y="277"/>
                </a:cubicBezTo>
                <a:cubicBezTo>
                  <a:pt x="171" y="278"/>
                  <a:pt x="170" y="279"/>
                  <a:pt x="170" y="280"/>
                </a:cubicBezTo>
                <a:cubicBezTo>
                  <a:pt x="169" y="281"/>
                  <a:pt x="168" y="283"/>
                  <a:pt x="168" y="284"/>
                </a:cubicBezTo>
                <a:cubicBezTo>
                  <a:pt x="167" y="285"/>
                  <a:pt x="167" y="286"/>
                  <a:pt x="166" y="287"/>
                </a:cubicBezTo>
                <a:cubicBezTo>
                  <a:pt x="165" y="288"/>
                  <a:pt x="165" y="289"/>
                  <a:pt x="164" y="290"/>
                </a:cubicBezTo>
                <a:cubicBezTo>
                  <a:pt x="163" y="291"/>
                  <a:pt x="163" y="293"/>
                  <a:pt x="162" y="294"/>
                </a:cubicBezTo>
                <a:cubicBezTo>
                  <a:pt x="162" y="295"/>
                  <a:pt x="161" y="297"/>
                  <a:pt x="161" y="298"/>
                </a:cubicBezTo>
                <a:cubicBezTo>
                  <a:pt x="160" y="301"/>
                  <a:pt x="159" y="304"/>
                  <a:pt x="157" y="307"/>
                </a:cubicBezTo>
                <a:cubicBezTo>
                  <a:pt x="157" y="309"/>
                  <a:pt x="156" y="310"/>
                  <a:pt x="155" y="311"/>
                </a:cubicBezTo>
                <a:cubicBezTo>
                  <a:pt x="154" y="319"/>
                  <a:pt x="150" y="324"/>
                  <a:pt x="144" y="328"/>
                </a:cubicBezTo>
                <a:cubicBezTo>
                  <a:pt x="143" y="329"/>
                  <a:pt x="142" y="330"/>
                  <a:pt x="141" y="330"/>
                </a:cubicBezTo>
                <a:cubicBezTo>
                  <a:pt x="137" y="332"/>
                  <a:pt x="133" y="332"/>
                  <a:pt x="130" y="336"/>
                </a:cubicBezTo>
                <a:cubicBezTo>
                  <a:pt x="129" y="337"/>
                  <a:pt x="128" y="337"/>
                  <a:pt x="126" y="338"/>
                </a:cubicBezTo>
                <a:cubicBezTo>
                  <a:pt x="125" y="339"/>
                  <a:pt x="124" y="340"/>
                  <a:pt x="123" y="341"/>
                </a:cubicBezTo>
                <a:cubicBezTo>
                  <a:pt x="121" y="342"/>
                  <a:pt x="120" y="342"/>
                  <a:pt x="119" y="343"/>
                </a:cubicBezTo>
                <a:cubicBezTo>
                  <a:pt x="119" y="344"/>
                  <a:pt x="118" y="346"/>
                  <a:pt x="117" y="347"/>
                </a:cubicBezTo>
                <a:cubicBezTo>
                  <a:pt x="115" y="354"/>
                  <a:pt x="115" y="363"/>
                  <a:pt x="111" y="372"/>
                </a:cubicBezTo>
                <a:cubicBezTo>
                  <a:pt x="118" y="364"/>
                  <a:pt x="116" y="353"/>
                  <a:pt x="123" y="347"/>
                </a:cubicBezTo>
                <a:cubicBezTo>
                  <a:pt x="124" y="346"/>
                  <a:pt x="125" y="346"/>
                  <a:pt x="126" y="345"/>
                </a:cubicBezTo>
                <a:cubicBezTo>
                  <a:pt x="128" y="344"/>
                  <a:pt x="130" y="343"/>
                  <a:pt x="131" y="342"/>
                </a:cubicBezTo>
                <a:cubicBezTo>
                  <a:pt x="132" y="342"/>
                  <a:pt x="133" y="341"/>
                  <a:pt x="134" y="341"/>
                </a:cubicBezTo>
                <a:cubicBezTo>
                  <a:pt x="139" y="338"/>
                  <a:pt x="145" y="337"/>
                  <a:pt x="151" y="336"/>
                </a:cubicBezTo>
                <a:cubicBezTo>
                  <a:pt x="152" y="335"/>
                  <a:pt x="154" y="335"/>
                  <a:pt x="155" y="335"/>
                </a:cubicBezTo>
                <a:cubicBezTo>
                  <a:pt x="157" y="334"/>
                  <a:pt x="160" y="334"/>
                  <a:pt x="162" y="333"/>
                </a:cubicBezTo>
                <a:cubicBezTo>
                  <a:pt x="164" y="333"/>
                  <a:pt x="165" y="333"/>
                  <a:pt x="166" y="333"/>
                </a:cubicBezTo>
                <a:cubicBezTo>
                  <a:pt x="173" y="332"/>
                  <a:pt x="182" y="332"/>
                  <a:pt x="182" y="323"/>
                </a:cubicBezTo>
                <a:cubicBezTo>
                  <a:pt x="186" y="332"/>
                  <a:pt x="168" y="332"/>
                  <a:pt x="166" y="341"/>
                </a:cubicBezTo>
                <a:cubicBezTo>
                  <a:pt x="165" y="342"/>
                  <a:pt x="164" y="342"/>
                  <a:pt x="162" y="343"/>
                </a:cubicBezTo>
                <a:cubicBezTo>
                  <a:pt x="160" y="345"/>
                  <a:pt x="157" y="346"/>
                  <a:pt x="155" y="348"/>
                </a:cubicBezTo>
                <a:cubicBezTo>
                  <a:pt x="154" y="349"/>
                  <a:pt x="153" y="350"/>
                  <a:pt x="152" y="351"/>
                </a:cubicBezTo>
                <a:cubicBezTo>
                  <a:pt x="151" y="354"/>
                  <a:pt x="150" y="357"/>
                  <a:pt x="149" y="360"/>
                </a:cubicBezTo>
                <a:cubicBezTo>
                  <a:pt x="149" y="361"/>
                  <a:pt x="149" y="362"/>
                  <a:pt x="150" y="363"/>
                </a:cubicBezTo>
                <a:cubicBezTo>
                  <a:pt x="151" y="365"/>
                  <a:pt x="151" y="368"/>
                  <a:pt x="151" y="370"/>
                </a:cubicBezTo>
                <a:cubicBezTo>
                  <a:pt x="151" y="371"/>
                  <a:pt x="151" y="372"/>
                  <a:pt x="151" y="373"/>
                </a:cubicBezTo>
                <a:cubicBezTo>
                  <a:pt x="155" y="399"/>
                  <a:pt x="151" y="407"/>
                  <a:pt x="128" y="418"/>
                </a:cubicBezTo>
                <a:cubicBezTo>
                  <a:pt x="128" y="419"/>
                  <a:pt x="128" y="420"/>
                  <a:pt x="127" y="420"/>
                </a:cubicBezTo>
                <a:cubicBezTo>
                  <a:pt x="125" y="423"/>
                  <a:pt x="123" y="426"/>
                  <a:pt x="120" y="429"/>
                </a:cubicBezTo>
                <a:cubicBezTo>
                  <a:pt x="119" y="430"/>
                  <a:pt x="118" y="431"/>
                  <a:pt x="117" y="432"/>
                </a:cubicBezTo>
                <a:cubicBezTo>
                  <a:pt x="108" y="444"/>
                  <a:pt x="109" y="453"/>
                  <a:pt x="111" y="463"/>
                </a:cubicBezTo>
                <a:cubicBezTo>
                  <a:pt x="111" y="464"/>
                  <a:pt x="112" y="466"/>
                  <a:pt x="112" y="467"/>
                </a:cubicBezTo>
                <a:cubicBezTo>
                  <a:pt x="108" y="474"/>
                  <a:pt x="105" y="480"/>
                  <a:pt x="102" y="486"/>
                </a:cubicBezTo>
                <a:cubicBezTo>
                  <a:pt x="102" y="487"/>
                  <a:pt x="101" y="488"/>
                  <a:pt x="101" y="489"/>
                </a:cubicBezTo>
                <a:cubicBezTo>
                  <a:pt x="93" y="496"/>
                  <a:pt x="102" y="505"/>
                  <a:pt x="106" y="509"/>
                </a:cubicBezTo>
                <a:cubicBezTo>
                  <a:pt x="106" y="500"/>
                  <a:pt x="106" y="496"/>
                  <a:pt x="108" y="489"/>
                </a:cubicBezTo>
                <a:cubicBezTo>
                  <a:pt x="108" y="488"/>
                  <a:pt x="109" y="487"/>
                  <a:pt x="110" y="485"/>
                </a:cubicBezTo>
                <a:cubicBezTo>
                  <a:pt x="114" y="480"/>
                  <a:pt x="122" y="476"/>
                  <a:pt x="129" y="472"/>
                </a:cubicBezTo>
                <a:cubicBezTo>
                  <a:pt x="130" y="472"/>
                  <a:pt x="131" y="471"/>
                  <a:pt x="133" y="470"/>
                </a:cubicBezTo>
                <a:cubicBezTo>
                  <a:pt x="151" y="465"/>
                  <a:pt x="155" y="447"/>
                  <a:pt x="164" y="438"/>
                </a:cubicBezTo>
                <a:cubicBezTo>
                  <a:pt x="151" y="452"/>
                  <a:pt x="159" y="478"/>
                  <a:pt x="137" y="487"/>
                </a:cubicBezTo>
                <a:cubicBezTo>
                  <a:pt x="137" y="488"/>
                  <a:pt x="136" y="489"/>
                  <a:pt x="135" y="491"/>
                </a:cubicBezTo>
                <a:cubicBezTo>
                  <a:pt x="132" y="499"/>
                  <a:pt x="132" y="510"/>
                  <a:pt x="125" y="517"/>
                </a:cubicBezTo>
                <a:cubicBezTo>
                  <a:pt x="125" y="518"/>
                  <a:pt x="124" y="519"/>
                  <a:pt x="124" y="521"/>
                </a:cubicBezTo>
                <a:cubicBezTo>
                  <a:pt x="124" y="545"/>
                  <a:pt x="133" y="562"/>
                  <a:pt x="125" y="583"/>
                </a:cubicBezTo>
                <a:cubicBezTo>
                  <a:pt x="125" y="585"/>
                  <a:pt x="124" y="586"/>
                  <a:pt x="124" y="587"/>
                </a:cubicBezTo>
                <a:cubicBezTo>
                  <a:pt x="123" y="595"/>
                  <a:pt x="121" y="603"/>
                  <a:pt x="120" y="611"/>
                </a:cubicBezTo>
                <a:cubicBezTo>
                  <a:pt x="124" y="603"/>
                  <a:pt x="126" y="594"/>
                  <a:pt x="128" y="586"/>
                </a:cubicBezTo>
                <a:cubicBezTo>
                  <a:pt x="129" y="584"/>
                  <a:pt x="129" y="583"/>
                  <a:pt x="130" y="582"/>
                </a:cubicBezTo>
                <a:cubicBezTo>
                  <a:pt x="142" y="571"/>
                  <a:pt x="133" y="558"/>
                  <a:pt x="141" y="548"/>
                </a:cubicBezTo>
                <a:cubicBezTo>
                  <a:pt x="142" y="546"/>
                  <a:pt x="142" y="545"/>
                  <a:pt x="143" y="544"/>
                </a:cubicBezTo>
                <a:cubicBezTo>
                  <a:pt x="144" y="543"/>
                  <a:pt x="145" y="541"/>
                  <a:pt x="146" y="540"/>
                </a:cubicBezTo>
                <a:cubicBezTo>
                  <a:pt x="145" y="542"/>
                  <a:pt x="145" y="545"/>
                  <a:pt x="145" y="548"/>
                </a:cubicBezTo>
                <a:cubicBezTo>
                  <a:pt x="145" y="549"/>
                  <a:pt x="145" y="550"/>
                  <a:pt x="145" y="552"/>
                </a:cubicBezTo>
                <a:cubicBezTo>
                  <a:pt x="146" y="554"/>
                  <a:pt x="146" y="558"/>
                  <a:pt x="147" y="560"/>
                </a:cubicBezTo>
                <a:cubicBezTo>
                  <a:pt x="148" y="561"/>
                  <a:pt x="148" y="562"/>
                  <a:pt x="148" y="564"/>
                </a:cubicBezTo>
                <a:cubicBezTo>
                  <a:pt x="148" y="566"/>
                  <a:pt x="148" y="569"/>
                  <a:pt x="148" y="571"/>
                </a:cubicBezTo>
                <a:cubicBezTo>
                  <a:pt x="147" y="572"/>
                  <a:pt x="147" y="573"/>
                  <a:pt x="147" y="575"/>
                </a:cubicBezTo>
                <a:cubicBezTo>
                  <a:pt x="143" y="587"/>
                  <a:pt x="138" y="598"/>
                  <a:pt x="142" y="612"/>
                </a:cubicBezTo>
                <a:cubicBezTo>
                  <a:pt x="142" y="613"/>
                  <a:pt x="143" y="615"/>
                  <a:pt x="143" y="616"/>
                </a:cubicBezTo>
                <a:cubicBezTo>
                  <a:pt x="147" y="632"/>
                  <a:pt x="146" y="646"/>
                  <a:pt x="128" y="660"/>
                </a:cubicBezTo>
                <a:cubicBezTo>
                  <a:pt x="151" y="660"/>
                  <a:pt x="151" y="642"/>
                  <a:pt x="158" y="622"/>
                </a:cubicBezTo>
                <a:cubicBezTo>
                  <a:pt x="158" y="621"/>
                  <a:pt x="158" y="620"/>
                  <a:pt x="159" y="619"/>
                </a:cubicBezTo>
                <a:cubicBezTo>
                  <a:pt x="160" y="617"/>
                  <a:pt x="161" y="614"/>
                  <a:pt x="162" y="611"/>
                </a:cubicBezTo>
                <a:cubicBezTo>
                  <a:pt x="163" y="610"/>
                  <a:pt x="164" y="609"/>
                  <a:pt x="165" y="607"/>
                </a:cubicBezTo>
                <a:cubicBezTo>
                  <a:pt x="165" y="606"/>
                  <a:pt x="166" y="605"/>
                  <a:pt x="166" y="604"/>
                </a:cubicBezTo>
                <a:cubicBezTo>
                  <a:pt x="167" y="602"/>
                  <a:pt x="167" y="601"/>
                  <a:pt x="168" y="600"/>
                </a:cubicBezTo>
                <a:cubicBezTo>
                  <a:pt x="164" y="598"/>
                  <a:pt x="177" y="593"/>
                  <a:pt x="172" y="590"/>
                </a:cubicBezTo>
                <a:cubicBezTo>
                  <a:pt x="173" y="589"/>
                  <a:pt x="173" y="588"/>
                  <a:pt x="174" y="587"/>
                </a:cubicBezTo>
                <a:cubicBezTo>
                  <a:pt x="174" y="586"/>
                  <a:pt x="175" y="585"/>
                  <a:pt x="175" y="583"/>
                </a:cubicBezTo>
                <a:lnTo>
                  <a:pt x="177" y="580"/>
                </a:lnTo>
                <a:lnTo>
                  <a:pt x="177" y="585"/>
                </a:lnTo>
                <a:cubicBezTo>
                  <a:pt x="177" y="592"/>
                  <a:pt x="177" y="599"/>
                  <a:pt x="176" y="606"/>
                </a:cubicBezTo>
                <a:cubicBezTo>
                  <a:pt x="176" y="608"/>
                  <a:pt x="175" y="609"/>
                  <a:pt x="175" y="611"/>
                </a:cubicBezTo>
                <a:cubicBezTo>
                  <a:pt x="173" y="615"/>
                  <a:pt x="172" y="620"/>
                  <a:pt x="174" y="625"/>
                </a:cubicBezTo>
                <a:cubicBezTo>
                  <a:pt x="175" y="626"/>
                  <a:pt x="176" y="628"/>
                  <a:pt x="176" y="629"/>
                </a:cubicBezTo>
                <a:cubicBezTo>
                  <a:pt x="178" y="633"/>
                  <a:pt x="180" y="637"/>
                  <a:pt x="179" y="641"/>
                </a:cubicBezTo>
                <a:cubicBezTo>
                  <a:pt x="179" y="643"/>
                  <a:pt x="179" y="645"/>
                  <a:pt x="178" y="646"/>
                </a:cubicBezTo>
                <a:cubicBezTo>
                  <a:pt x="176" y="650"/>
                  <a:pt x="173" y="654"/>
                  <a:pt x="170" y="656"/>
                </a:cubicBezTo>
                <a:cubicBezTo>
                  <a:pt x="169" y="657"/>
                  <a:pt x="168" y="658"/>
                  <a:pt x="167" y="658"/>
                </a:cubicBezTo>
                <a:cubicBezTo>
                  <a:pt x="146" y="669"/>
                  <a:pt x="120" y="664"/>
                  <a:pt x="120" y="694"/>
                </a:cubicBezTo>
                <a:cubicBezTo>
                  <a:pt x="119" y="695"/>
                  <a:pt x="118" y="696"/>
                  <a:pt x="118" y="697"/>
                </a:cubicBezTo>
                <a:cubicBezTo>
                  <a:pt x="116" y="700"/>
                  <a:pt x="114" y="704"/>
                  <a:pt x="112" y="707"/>
                </a:cubicBezTo>
                <a:cubicBezTo>
                  <a:pt x="111" y="708"/>
                  <a:pt x="110" y="710"/>
                  <a:pt x="110" y="711"/>
                </a:cubicBezTo>
                <a:cubicBezTo>
                  <a:pt x="106" y="717"/>
                  <a:pt x="102" y="722"/>
                  <a:pt x="101" y="730"/>
                </a:cubicBezTo>
                <a:cubicBezTo>
                  <a:pt x="100" y="731"/>
                  <a:pt x="100" y="733"/>
                  <a:pt x="99" y="734"/>
                </a:cubicBezTo>
                <a:cubicBezTo>
                  <a:pt x="91" y="753"/>
                  <a:pt x="86" y="773"/>
                  <a:pt x="82" y="792"/>
                </a:cubicBezTo>
                <a:cubicBezTo>
                  <a:pt x="80" y="806"/>
                  <a:pt x="78" y="820"/>
                  <a:pt x="76" y="834"/>
                </a:cubicBezTo>
                <a:cubicBezTo>
                  <a:pt x="75" y="842"/>
                  <a:pt x="74" y="849"/>
                  <a:pt x="73" y="856"/>
                </a:cubicBezTo>
                <a:cubicBezTo>
                  <a:pt x="70" y="902"/>
                  <a:pt x="64" y="947"/>
                  <a:pt x="59" y="993"/>
                </a:cubicBezTo>
                <a:cubicBezTo>
                  <a:pt x="59" y="996"/>
                  <a:pt x="58" y="1000"/>
                  <a:pt x="58" y="1003"/>
                </a:cubicBezTo>
                <a:cubicBezTo>
                  <a:pt x="58" y="1015"/>
                  <a:pt x="57" y="1028"/>
                  <a:pt x="56" y="1040"/>
                </a:cubicBezTo>
                <a:cubicBezTo>
                  <a:pt x="56" y="1042"/>
                  <a:pt x="55" y="1043"/>
                  <a:pt x="55" y="1045"/>
                </a:cubicBezTo>
                <a:cubicBezTo>
                  <a:pt x="53" y="1138"/>
                  <a:pt x="0" y="1271"/>
                  <a:pt x="79" y="1334"/>
                </a:cubicBezTo>
                <a:cubicBezTo>
                  <a:pt x="80" y="1336"/>
                  <a:pt x="81" y="1337"/>
                  <a:pt x="82" y="1338"/>
                </a:cubicBezTo>
                <a:cubicBezTo>
                  <a:pt x="94" y="1349"/>
                  <a:pt x="108" y="1359"/>
                  <a:pt x="124" y="1365"/>
                </a:cubicBezTo>
                <a:cubicBezTo>
                  <a:pt x="138" y="1370"/>
                  <a:pt x="154" y="1372"/>
                  <a:pt x="170" y="1374"/>
                </a:cubicBezTo>
                <a:cubicBezTo>
                  <a:pt x="171" y="1374"/>
                  <a:pt x="173" y="1375"/>
                  <a:pt x="174" y="1375"/>
                </a:cubicBezTo>
                <a:cubicBezTo>
                  <a:pt x="179" y="1374"/>
                  <a:pt x="184" y="1374"/>
                  <a:pt x="189" y="1373"/>
                </a:cubicBezTo>
                <a:cubicBezTo>
                  <a:pt x="191" y="1373"/>
                  <a:pt x="192" y="1372"/>
                  <a:pt x="194" y="1372"/>
                </a:cubicBezTo>
                <a:cubicBezTo>
                  <a:pt x="199" y="1372"/>
                  <a:pt x="204" y="1372"/>
                  <a:pt x="207" y="1374"/>
                </a:cubicBezTo>
                <a:cubicBezTo>
                  <a:pt x="209" y="1374"/>
                  <a:pt x="210" y="1375"/>
                  <a:pt x="211" y="1376"/>
                </a:cubicBezTo>
                <a:cubicBezTo>
                  <a:pt x="257" y="1431"/>
                  <a:pt x="217" y="1488"/>
                  <a:pt x="194" y="1543"/>
                </a:cubicBezTo>
                <a:cubicBezTo>
                  <a:pt x="194" y="1544"/>
                  <a:pt x="193" y="1546"/>
                  <a:pt x="193" y="1547"/>
                </a:cubicBezTo>
                <a:cubicBezTo>
                  <a:pt x="185" y="1569"/>
                  <a:pt x="178" y="1591"/>
                  <a:pt x="172" y="1614"/>
                </a:cubicBezTo>
                <a:cubicBezTo>
                  <a:pt x="172" y="1616"/>
                  <a:pt x="171" y="1617"/>
                  <a:pt x="171" y="1619"/>
                </a:cubicBezTo>
                <a:cubicBezTo>
                  <a:pt x="151" y="1705"/>
                  <a:pt x="146" y="1798"/>
                  <a:pt x="165" y="1882"/>
                </a:cubicBezTo>
                <a:cubicBezTo>
                  <a:pt x="165" y="1883"/>
                  <a:pt x="166" y="1885"/>
                  <a:pt x="166" y="1887"/>
                </a:cubicBezTo>
                <a:cubicBezTo>
                  <a:pt x="176" y="1921"/>
                  <a:pt x="193" y="1953"/>
                  <a:pt x="218" y="1981"/>
                </a:cubicBezTo>
                <a:cubicBezTo>
                  <a:pt x="222" y="1986"/>
                  <a:pt x="226" y="1990"/>
                  <a:pt x="230" y="1995"/>
                </a:cubicBezTo>
                <a:cubicBezTo>
                  <a:pt x="270" y="2039"/>
                  <a:pt x="318" y="2080"/>
                  <a:pt x="361" y="2115"/>
                </a:cubicBezTo>
                <a:cubicBezTo>
                  <a:pt x="366" y="2119"/>
                  <a:pt x="371" y="2123"/>
                  <a:pt x="377" y="2127"/>
                </a:cubicBezTo>
                <a:cubicBezTo>
                  <a:pt x="383" y="2131"/>
                  <a:pt x="389" y="2135"/>
                  <a:pt x="395" y="2139"/>
                </a:cubicBezTo>
                <a:cubicBezTo>
                  <a:pt x="460" y="2184"/>
                  <a:pt x="526" y="2225"/>
                  <a:pt x="589" y="2271"/>
                </a:cubicBezTo>
                <a:cubicBezTo>
                  <a:pt x="594" y="2275"/>
                  <a:pt x="600" y="2279"/>
                  <a:pt x="606" y="2283"/>
                </a:cubicBezTo>
                <a:cubicBezTo>
                  <a:pt x="718" y="2371"/>
                  <a:pt x="799" y="2483"/>
                  <a:pt x="872" y="2595"/>
                </a:cubicBezTo>
                <a:cubicBezTo>
                  <a:pt x="875" y="2599"/>
                  <a:pt x="879" y="2603"/>
                  <a:pt x="882" y="2607"/>
                </a:cubicBezTo>
                <a:cubicBezTo>
                  <a:pt x="907" y="2636"/>
                  <a:pt x="933" y="2663"/>
                  <a:pt x="957" y="2690"/>
                </a:cubicBezTo>
                <a:cubicBezTo>
                  <a:pt x="961" y="2695"/>
                  <a:pt x="966" y="2699"/>
                  <a:pt x="970" y="2704"/>
                </a:cubicBezTo>
                <a:cubicBezTo>
                  <a:pt x="1008" y="2739"/>
                  <a:pt x="1058" y="2772"/>
                  <a:pt x="1083" y="2816"/>
                </a:cubicBezTo>
                <a:cubicBezTo>
                  <a:pt x="1084" y="2817"/>
                  <a:pt x="1085" y="2818"/>
                  <a:pt x="1085" y="2820"/>
                </a:cubicBezTo>
                <a:cubicBezTo>
                  <a:pt x="1110" y="2872"/>
                  <a:pt x="1085" y="2922"/>
                  <a:pt x="1089" y="2971"/>
                </a:cubicBezTo>
                <a:cubicBezTo>
                  <a:pt x="1089" y="2973"/>
                  <a:pt x="1089" y="2975"/>
                  <a:pt x="1089" y="2976"/>
                </a:cubicBezTo>
                <a:cubicBezTo>
                  <a:pt x="1094" y="3070"/>
                  <a:pt x="1134" y="3159"/>
                  <a:pt x="1162" y="3245"/>
                </a:cubicBezTo>
                <a:cubicBezTo>
                  <a:pt x="1162" y="3246"/>
                  <a:pt x="1163" y="3248"/>
                  <a:pt x="1164" y="3249"/>
                </a:cubicBezTo>
                <a:cubicBezTo>
                  <a:pt x="1170" y="3265"/>
                  <a:pt x="1177" y="3280"/>
                  <a:pt x="1184" y="3294"/>
                </a:cubicBezTo>
                <a:cubicBezTo>
                  <a:pt x="1192" y="3310"/>
                  <a:pt x="1202" y="3326"/>
                  <a:pt x="1213" y="3342"/>
                </a:cubicBezTo>
                <a:cubicBezTo>
                  <a:pt x="1213" y="3344"/>
                  <a:pt x="1214" y="3345"/>
                  <a:pt x="1215" y="3347"/>
                </a:cubicBezTo>
                <a:cubicBezTo>
                  <a:pt x="1245" y="3384"/>
                  <a:pt x="1267" y="3420"/>
                  <a:pt x="1293" y="3453"/>
                </a:cubicBezTo>
                <a:cubicBezTo>
                  <a:pt x="1293" y="3454"/>
                  <a:pt x="1294" y="3455"/>
                  <a:pt x="1294" y="3456"/>
                </a:cubicBezTo>
                <a:cubicBezTo>
                  <a:pt x="1314" y="3482"/>
                  <a:pt x="1334" y="3508"/>
                  <a:pt x="1352" y="3534"/>
                </a:cubicBezTo>
                <a:cubicBezTo>
                  <a:pt x="1353" y="3535"/>
                  <a:pt x="1354" y="3537"/>
                  <a:pt x="1355" y="3538"/>
                </a:cubicBezTo>
                <a:cubicBezTo>
                  <a:pt x="1387" y="3593"/>
                  <a:pt x="1422" y="3641"/>
                  <a:pt x="1436" y="3703"/>
                </a:cubicBezTo>
                <a:cubicBezTo>
                  <a:pt x="1437" y="3705"/>
                  <a:pt x="1437" y="3706"/>
                  <a:pt x="1437" y="3708"/>
                </a:cubicBezTo>
                <a:cubicBezTo>
                  <a:pt x="1441" y="3728"/>
                  <a:pt x="1442" y="3748"/>
                  <a:pt x="1439" y="3767"/>
                </a:cubicBezTo>
                <a:cubicBezTo>
                  <a:pt x="1438" y="3774"/>
                  <a:pt x="1437" y="3781"/>
                  <a:pt x="1436" y="3787"/>
                </a:cubicBezTo>
                <a:cubicBezTo>
                  <a:pt x="1431" y="3821"/>
                  <a:pt x="1412" y="3850"/>
                  <a:pt x="1403" y="3882"/>
                </a:cubicBezTo>
                <a:cubicBezTo>
                  <a:pt x="1402" y="3887"/>
                  <a:pt x="1401" y="3892"/>
                  <a:pt x="1400" y="3897"/>
                </a:cubicBezTo>
                <a:cubicBezTo>
                  <a:pt x="1393" y="3933"/>
                  <a:pt x="1426" y="3962"/>
                  <a:pt x="1459" y="3974"/>
                </a:cubicBezTo>
                <a:cubicBezTo>
                  <a:pt x="1461" y="3975"/>
                  <a:pt x="1462" y="3976"/>
                  <a:pt x="1464" y="3976"/>
                </a:cubicBezTo>
                <a:cubicBezTo>
                  <a:pt x="1488" y="3983"/>
                  <a:pt x="1519" y="3983"/>
                  <a:pt x="1542" y="4003"/>
                </a:cubicBezTo>
                <a:cubicBezTo>
                  <a:pt x="1543" y="4004"/>
                  <a:pt x="1545" y="4005"/>
                  <a:pt x="1546" y="4006"/>
                </a:cubicBezTo>
                <a:cubicBezTo>
                  <a:pt x="1580" y="4027"/>
                  <a:pt x="1608" y="4056"/>
                  <a:pt x="1636" y="4087"/>
                </a:cubicBezTo>
                <a:cubicBezTo>
                  <a:pt x="1642" y="4090"/>
                  <a:pt x="1649" y="4094"/>
                  <a:pt x="1655" y="4096"/>
                </a:cubicBezTo>
                <a:cubicBezTo>
                  <a:pt x="1729" y="4126"/>
                  <a:pt x="1848" y="4163"/>
                  <a:pt x="1911" y="4107"/>
                </a:cubicBezTo>
                <a:cubicBezTo>
                  <a:pt x="1979" y="4038"/>
                  <a:pt x="1854" y="3995"/>
                  <a:pt x="1800" y="3957"/>
                </a:cubicBezTo>
                <a:cubicBezTo>
                  <a:pt x="1797" y="3953"/>
                  <a:pt x="1794" y="3949"/>
                  <a:pt x="1792" y="3945"/>
                </a:cubicBezTo>
                <a:cubicBezTo>
                  <a:pt x="1754" y="3875"/>
                  <a:pt x="1703" y="3805"/>
                  <a:pt x="1646" y="3751"/>
                </a:cubicBezTo>
                <a:cubicBezTo>
                  <a:pt x="1642" y="3747"/>
                  <a:pt x="1637" y="3743"/>
                  <a:pt x="1633" y="3739"/>
                </a:cubicBezTo>
                <a:cubicBezTo>
                  <a:pt x="1486" y="3489"/>
                  <a:pt x="1430" y="3195"/>
                  <a:pt x="1377" y="2908"/>
                </a:cubicBezTo>
                <a:cubicBezTo>
                  <a:pt x="1375" y="2902"/>
                  <a:pt x="1373" y="2895"/>
                  <a:pt x="1372" y="2888"/>
                </a:cubicBezTo>
                <a:cubicBezTo>
                  <a:pt x="1360" y="2848"/>
                  <a:pt x="1347" y="2807"/>
                  <a:pt x="1333" y="2767"/>
                </a:cubicBezTo>
                <a:cubicBezTo>
                  <a:pt x="1331" y="2760"/>
                  <a:pt x="1329" y="2753"/>
                  <a:pt x="1327" y="2746"/>
                </a:cubicBezTo>
                <a:cubicBezTo>
                  <a:pt x="1320" y="2724"/>
                  <a:pt x="1313" y="2703"/>
                  <a:pt x="1306" y="2682"/>
                </a:cubicBezTo>
                <a:cubicBezTo>
                  <a:pt x="1305" y="2678"/>
                  <a:pt x="1303" y="2674"/>
                  <a:pt x="1302" y="2670"/>
                </a:cubicBezTo>
                <a:cubicBezTo>
                  <a:pt x="1296" y="2651"/>
                  <a:pt x="1288" y="2632"/>
                  <a:pt x="1280" y="2613"/>
                </a:cubicBezTo>
                <a:cubicBezTo>
                  <a:pt x="1278" y="2606"/>
                  <a:pt x="1275" y="2599"/>
                  <a:pt x="1273" y="2592"/>
                </a:cubicBezTo>
                <a:cubicBezTo>
                  <a:pt x="1241" y="2504"/>
                  <a:pt x="1195" y="2425"/>
                  <a:pt x="1149" y="2344"/>
                </a:cubicBezTo>
                <a:cubicBezTo>
                  <a:pt x="1148" y="2343"/>
                  <a:pt x="1147" y="2341"/>
                  <a:pt x="1146" y="2340"/>
                </a:cubicBezTo>
                <a:cubicBezTo>
                  <a:pt x="1076" y="2210"/>
                  <a:pt x="988" y="2095"/>
                  <a:pt x="887" y="1987"/>
                </a:cubicBezTo>
                <a:cubicBezTo>
                  <a:pt x="886" y="1986"/>
                  <a:pt x="885" y="1984"/>
                  <a:pt x="885" y="1983"/>
                </a:cubicBezTo>
                <a:cubicBezTo>
                  <a:pt x="878" y="1971"/>
                  <a:pt x="873" y="1959"/>
                  <a:pt x="871" y="1945"/>
                </a:cubicBezTo>
                <a:cubicBezTo>
                  <a:pt x="871" y="1944"/>
                  <a:pt x="871" y="1943"/>
                  <a:pt x="871" y="1942"/>
                </a:cubicBezTo>
                <a:cubicBezTo>
                  <a:pt x="875" y="1919"/>
                  <a:pt x="933" y="1955"/>
                  <a:pt x="985" y="1979"/>
                </a:cubicBezTo>
                <a:cubicBezTo>
                  <a:pt x="989" y="1981"/>
                  <a:pt x="993" y="1983"/>
                  <a:pt x="997" y="1985"/>
                </a:cubicBezTo>
                <a:cubicBezTo>
                  <a:pt x="1011" y="1990"/>
                  <a:pt x="1025" y="1995"/>
                  <a:pt x="1039" y="2000"/>
                </a:cubicBezTo>
                <a:cubicBezTo>
                  <a:pt x="1046" y="2003"/>
                  <a:pt x="1053" y="2005"/>
                  <a:pt x="1060" y="2007"/>
                </a:cubicBezTo>
                <a:cubicBezTo>
                  <a:pt x="1136" y="2021"/>
                  <a:pt x="1199" y="2046"/>
                  <a:pt x="1267" y="2059"/>
                </a:cubicBezTo>
                <a:cubicBezTo>
                  <a:pt x="1360" y="2072"/>
                  <a:pt x="1446" y="2086"/>
                  <a:pt x="1536" y="2098"/>
                </a:cubicBezTo>
                <a:cubicBezTo>
                  <a:pt x="1539" y="2098"/>
                  <a:pt x="1543" y="2099"/>
                  <a:pt x="1546" y="2099"/>
                </a:cubicBezTo>
                <a:cubicBezTo>
                  <a:pt x="1563" y="2102"/>
                  <a:pt x="1580" y="2102"/>
                  <a:pt x="1597" y="2101"/>
                </a:cubicBezTo>
                <a:cubicBezTo>
                  <a:pt x="1600" y="2101"/>
                  <a:pt x="1603" y="2101"/>
                  <a:pt x="1606" y="2101"/>
                </a:cubicBezTo>
                <a:cubicBezTo>
                  <a:pt x="1626" y="2095"/>
                  <a:pt x="1639" y="2113"/>
                  <a:pt x="1644" y="2137"/>
                </a:cubicBezTo>
                <a:cubicBezTo>
                  <a:pt x="1644" y="2140"/>
                  <a:pt x="1644" y="2143"/>
                  <a:pt x="1645" y="2145"/>
                </a:cubicBezTo>
                <a:cubicBezTo>
                  <a:pt x="1645" y="2150"/>
                  <a:pt x="1647" y="2155"/>
                  <a:pt x="1651" y="2158"/>
                </a:cubicBezTo>
                <a:cubicBezTo>
                  <a:pt x="1652" y="2161"/>
                  <a:pt x="1653" y="2164"/>
                  <a:pt x="1654" y="2167"/>
                </a:cubicBezTo>
                <a:cubicBezTo>
                  <a:pt x="1654" y="2169"/>
                  <a:pt x="1655" y="2172"/>
                  <a:pt x="1655" y="2175"/>
                </a:cubicBezTo>
                <a:cubicBezTo>
                  <a:pt x="1656" y="2178"/>
                  <a:pt x="1657" y="2181"/>
                  <a:pt x="1658" y="2184"/>
                </a:cubicBezTo>
                <a:cubicBezTo>
                  <a:pt x="1706" y="2410"/>
                  <a:pt x="1896" y="2538"/>
                  <a:pt x="2082" y="2667"/>
                </a:cubicBezTo>
                <a:cubicBezTo>
                  <a:pt x="2157" y="2716"/>
                  <a:pt x="2206" y="2786"/>
                  <a:pt x="2240" y="2860"/>
                </a:cubicBezTo>
                <a:cubicBezTo>
                  <a:pt x="2241" y="2863"/>
                  <a:pt x="2242" y="2866"/>
                  <a:pt x="2242" y="2870"/>
                </a:cubicBezTo>
                <a:cubicBezTo>
                  <a:pt x="2244" y="2879"/>
                  <a:pt x="2244" y="2889"/>
                  <a:pt x="2243" y="2899"/>
                </a:cubicBezTo>
                <a:cubicBezTo>
                  <a:pt x="2243" y="2902"/>
                  <a:pt x="2243" y="2905"/>
                  <a:pt x="2244" y="2908"/>
                </a:cubicBezTo>
                <a:cubicBezTo>
                  <a:pt x="2244" y="2927"/>
                  <a:pt x="2246" y="2946"/>
                  <a:pt x="2255" y="2965"/>
                </a:cubicBezTo>
                <a:cubicBezTo>
                  <a:pt x="2256" y="2971"/>
                  <a:pt x="2257" y="2977"/>
                  <a:pt x="2259" y="2982"/>
                </a:cubicBezTo>
                <a:cubicBezTo>
                  <a:pt x="2273" y="3018"/>
                  <a:pt x="2316" y="3032"/>
                  <a:pt x="2356" y="3024"/>
                </a:cubicBezTo>
                <a:cubicBezTo>
                  <a:pt x="2362" y="3022"/>
                  <a:pt x="2368" y="3021"/>
                  <a:pt x="2374" y="3019"/>
                </a:cubicBezTo>
                <a:cubicBezTo>
                  <a:pt x="2378" y="3018"/>
                  <a:pt x="2383" y="3016"/>
                  <a:pt x="2387" y="3015"/>
                </a:cubicBezTo>
                <a:cubicBezTo>
                  <a:pt x="2391" y="3014"/>
                  <a:pt x="2396" y="3013"/>
                  <a:pt x="2400" y="3011"/>
                </a:cubicBezTo>
                <a:cubicBezTo>
                  <a:pt x="2423" y="3008"/>
                  <a:pt x="2448" y="2995"/>
                  <a:pt x="2472" y="2993"/>
                </a:cubicBezTo>
                <a:cubicBezTo>
                  <a:pt x="2478" y="2992"/>
                  <a:pt x="2484" y="2991"/>
                  <a:pt x="2490" y="2990"/>
                </a:cubicBezTo>
                <a:cubicBezTo>
                  <a:pt x="2508" y="2989"/>
                  <a:pt x="2526" y="2989"/>
                  <a:pt x="2545" y="2992"/>
                </a:cubicBezTo>
                <a:cubicBezTo>
                  <a:pt x="2551" y="2991"/>
                  <a:pt x="2557" y="2990"/>
                  <a:pt x="2562" y="2990"/>
                </a:cubicBezTo>
                <a:cubicBezTo>
                  <a:pt x="2586" y="2989"/>
                  <a:pt x="2611" y="2993"/>
                  <a:pt x="2636" y="3005"/>
                </a:cubicBezTo>
                <a:cubicBezTo>
                  <a:pt x="2644" y="3006"/>
                  <a:pt x="2651" y="3008"/>
                  <a:pt x="2659" y="3010"/>
                </a:cubicBezTo>
                <a:cubicBezTo>
                  <a:pt x="2665" y="3010"/>
                  <a:pt x="2672" y="3011"/>
                  <a:pt x="2678" y="3011"/>
                </a:cubicBezTo>
                <a:cubicBezTo>
                  <a:pt x="2700" y="3013"/>
                  <a:pt x="2722" y="3013"/>
                  <a:pt x="2744" y="3011"/>
                </a:cubicBezTo>
                <a:cubicBezTo>
                  <a:pt x="2747" y="3010"/>
                  <a:pt x="2751" y="3010"/>
                  <a:pt x="2754" y="3009"/>
                </a:cubicBezTo>
                <a:cubicBezTo>
                  <a:pt x="2795" y="3001"/>
                  <a:pt x="2835" y="2985"/>
                  <a:pt x="2854" y="2949"/>
                </a:cubicBezTo>
                <a:cubicBezTo>
                  <a:pt x="2855" y="2947"/>
                  <a:pt x="2857" y="2944"/>
                  <a:pt x="2858" y="2941"/>
                </a:cubicBezTo>
                <a:cubicBezTo>
                  <a:pt x="2862" y="2937"/>
                  <a:pt x="2862" y="2928"/>
                  <a:pt x="2860" y="2923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xmlns="" id="{414C3BB0-9E62-41D5-B3DF-E7CC6B6560C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093667" y="4107550"/>
            <a:ext cx="74224" cy="2750449"/>
          </a:xfrm>
          <a:custGeom>
            <a:avLst/>
            <a:gdLst>
              <a:gd name="connsiteX0" fmla="*/ 24873 w 74224"/>
              <a:gd name="connsiteY0" fmla="*/ 1623168 h 1623168"/>
              <a:gd name="connsiteX1" fmla="*/ 40981 w 74224"/>
              <a:gd name="connsiteY1" fmla="*/ 1082402 h 1623168"/>
              <a:gd name="connsiteX2" fmla="*/ 73989 w 74224"/>
              <a:gd name="connsiteY2" fmla="*/ 0 h 1623168"/>
              <a:gd name="connsiteX3" fmla="*/ 43022 w 74224"/>
              <a:gd name="connsiteY3" fmla="*/ 0 h 1623168"/>
              <a:gd name="connsiteX4" fmla="*/ 0 w 74224"/>
              <a:gd name="connsiteY4" fmla="*/ 1598357 h 162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24" h="1623168">
                <a:moveTo>
                  <a:pt x="24873" y="1623168"/>
                </a:moveTo>
                <a:lnTo>
                  <a:pt x="40981" y="1082402"/>
                </a:lnTo>
                <a:cubicBezTo>
                  <a:pt x="59054" y="627967"/>
                  <a:pt x="76463" y="185363"/>
                  <a:pt x="73989" y="0"/>
                </a:cubicBezTo>
                <a:lnTo>
                  <a:pt x="43022" y="0"/>
                </a:lnTo>
                <a:lnTo>
                  <a:pt x="0" y="159835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xmlns="" id="{CE23E9E8-E5DF-49F9-87E2-451E412499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36174" y="-1"/>
            <a:ext cx="31482" cy="1965010"/>
          </a:xfrm>
          <a:custGeom>
            <a:avLst/>
            <a:gdLst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41795 w 41795"/>
              <a:gd name="connsiteY2" fmla="*/ 2880000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38883 w 41795"/>
              <a:gd name="connsiteY2" fmla="*/ 2871263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948537"/>
              <a:gd name="connsiteX1" fmla="*/ 41795 w 41795"/>
              <a:gd name="connsiteY1" fmla="*/ 0 h 2948537"/>
              <a:gd name="connsiteX2" fmla="*/ 38883 w 41795"/>
              <a:gd name="connsiteY2" fmla="*/ 2948537 h 2948537"/>
              <a:gd name="connsiteX3" fmla="*/ 0 w 41795"/>
              <a:gd name="connsiteY3" fmla="*/ 2880000 h 2948537"/>
              <a:gd name="connsiteX4" fmla="*/ 0 w 41795"/>
              <a:gd name="connsiteY4" fmla="*/ 0 h 2948537"/>
              <a:gd name="connsiteX0" fmla="*/ 0 w 42490"/>
              <a:gd name="connsiteY0" fmla="*/ 0 h 2926214"/>
              <a:gd name="connsiteX1" fmla="*/ 41795 w 42490"/>
              <a:gd name="connsiteY1" fmla="*/ 0 h 2926214"/>
              <a:gd name="connsiteX2" fmla="*/ 42254 w 42490"/>
              <a:gd name="connsiteY2" fmla="*/ 2926214 h 2926214"/>
              <a:gd name="connsiteX3" fmla="*/ 0 w 42490"/>
              <a:gd name="connsiteY3" fmla="*/ 2880000 h 2926214"/>
              <a:gd name="connsiteX4" fmla="*/ 0 w 42490"/>
              <a:gd name="connsiteY4" fmla="*/ 0 h 29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0" h="2926214">
                <a:moveTo>
                  <a:pt x="0" y="0"/>
                </a:moveTo>
                <a:lnTo>
                  <a:pt x="41795" y="0"/>
                </a:lnTo>
                <a:cubicBezTo>
                  <a:pt x="40824" y="957088"/>
                  <a:pt x="43225" y="1969126"/>
                  <a:pt x="42254" y="2926214"/>
                </a:cubicBezTo>
                <a:lnTo>
                  <a:pt x="0" y="288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1" name="Rectangle 18">
            <a:extLst>
              <a:ext uri="{FF2B5EF4-FFF2-40B4-BE49-F238E27FC236}">
                <a16:creationId xmlns:a16="http://schemas.microsoft.com/office/drawing/2014/main" xmlns="" id="{97F76482-49D1-4F61-B1EB-0C8677A8A1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36689" y="2130643"/>
            <a:ext cx="33270" cy="642078"/>
          </a:xfrm>
          <a:custGeom>
            <a:avLst/>
            <a:gdLst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41795 w 41795"/>
              <a:gd name="connsiteY2" fmla="*/ 2880000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38883 w 41795"/>
              <a:gd name="connsiteY2" fmla="*/ 2871263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948537"/>
              <a:gd name="connsiteX1" fmla="*/ 41795 w 41795"/>
              <a:gd name="connsiteY1" fmla="*/ 0 h 2948537"/>
              <a:gd name="connsiteX2" fmla="*/ 38883 w 41795"/>
              <a:gd name="connsiteY2" fmla="*/ 2948537 h 2948537"/>
              <a:gd name="connsiteX3" fmla="*/ 0 w 41795"/>
              <a:gd name="connsiteY3" fmla="*/ 2880000 h 2948537"/>
              <a:gd name="connsiteX4" fmla="*/ 0 w 41795"/>
              <a:gd name="connsiteY4" fmla="*/ 0 h 2948537"/>
              <a:gd name="connsiteX0" fmla="*/ 0 w 40300"/>
              <a:gd name="connsiteY0" fmla="*/ 0 h 2948537"/>
              <a:gd name="connsiteX1" fmla="*/ 40300 w 40300"/>
              <a:gd name="connsiteY1" fmla="*/ 219758 h 2948537"/>
              <a:gd name="connsiteX2" fmla="*/ 38883 w 40300"/>
              <a:gd name="connsiteY2" fmla="*/ 2948537 h 2948537"/>
              <a:gd name="connsiteX3" fmla="*/ 0 w 40300"/>
              <a:gd name="connsiteY3" fmla="*/ 2880000 h 2948537"/>
              <a:gd name="connsiteX4" fmla="*/ 0 w 40300"/>
              <a:gd name="connsiteY4" fmla="*/ 0 h 2948537"/>
              <a:gd name="connsiteX0" fmla="*/ 2991 w 40300"/>
              <a:gd name="connsiteY0" fmla="*/ 0 h 2983698"/>
              <a:gd name="connsiteX1" fmla="*/ 40300 w 40300"/>
              <a:gd name="connsiteY1" fmla="*/ 254919 h 2983698"/>
              <a:gd name="connsiteX2" fmla="*/ 38883 w 40300"/>
              <a:gd name="connsiteY2" fmla="*/ 2983698 h 2983698"/>
              <a:gd name="connsiteX3" fmla="*/ 0 w 40300"/>
              <a:gd name="connsiteY3" fmla="*/ 2915161 h 2983698"/>
              <a:gd name="connsiteX4" fmla="*/ 2991 w 40300"/>
              <a:gd name="connsiteY4" fmla="*/ 0 h 2983698"/>
              <a:gd name="connsiteX0" fmla="*/ 0 w 44120"/>
              <a:gd name="connsiteY0" fmla="*/ 0 h 2851847"/>
              <a:gd name="connsiteX1" fmla="*/ 44120 w 44120"/>
              <a:gd name="connsiteY1" fmla="*/ 123068 h 2851847"/>
              <a:gd name="connsiteX2" fmla="*/ 42703 w 44120"/>
              <a:gd name="connsiteY2" fmla="*/ 2851847 h 2851847"/>
              <a:gd name="connsiteX3" fmla="*/ 3820 w 44120"/>
              <a:gd name="connsiteY3" fmla="*/ 2783310 h 2851847"/>
              <a:gd name="connsiteX4" fmla="*/ 0 w 44120"/>
              <a:gd name="connsiteY4" fmla="*/ 0 h 2851847"/>
              <a:gd name="connsiteX0" fmla="*/ 1021 w 40601"/>
              <a:gd name="connsiteY0" fmla="*/ 0 h 2895799"/>
              <a:gd name="connsiteX1" fmla="*/ 40601 w 40601"/>
              <a:gd name="connsiteY1" fmla="*/ 167020 h 2895799"/>
              <a:gd name="connsiteX2" fmla="*/ 39184 w 40601"/>
              <a:gd name="connsiteY2" fmla="*/ 2895799 h 2895799"/>
              <a:gd name="connsiteX3" fmla="*/ 301 w 40601"/>
              <a:gd name="connsiteY3" fmla="*/ 2827262 h 2895799"/>
              <a:gd name="connsiteX4" fmla="*/ 1021 w 40601"/>
              <a:gd name="connsiteY4" fmla="*/ 0 h 2895799"/>
              <a:gd name="connsiteX0" fmla="*/ 3182 w 42762"/>
              <a:gd name="connsiteY0" fmla="*/ 0 h 2967905"/>
              <a:gd name="connsiteX1" fmla="*/ 42762 w 42762"/>
              <a:gd name="connsiteY1" fmla="*/ 167020 h 2967905"/>
              <a:gd name="connsiteX2" fmla="*/ 41345 w 42762"/>
              <a:gd name="connsiteY2" fmla="*/ 2895799 h 2967905"/>
              <a:gd name="connsiteX3" fmla="*/ 191 w 42762"/>
              <a:gd name="connsiteY3" fmla="*/ 2967905 h 2967905"/>
              <a:gd name="connsiteX4" fmla="*/ 3182 w 42762"/>
              <a:gd name="connsiteY4" fmla="*/ 0 h 2967905"/>
              <a:gd name="connsiteX0" fmla="*/ 3182 w 42762"/>
              <a:gd name="connsiteY0" fmla="*/ 0 h 2967905"/>
              <a:gd name="connsiteX1" fmla="*/ 42762 w 42762"/>
              <a:gd name="connsiteY1" fmla="*/ 167020 h 2967905"/>
              <a:gd name="connsiteX2" fmla="*/ 41345 w 42762"/>
              <a:gd name="connsiteY2" fmla="*/ 2957329 h 2967905"/>
              <a:gd name="connsiteX3" fmla="*/ 191 w 42762"/>
              <a:gd name="connsiteY3" fmla="*/ 2967905 h 2967905"/>
              <a:gd name="connsiteX4" fmla="*/ 3182 w 42762"/>
              <a:gd name="connsiteY4" fmla="*/ 0 h 2967905"/>
              <a:gd name="connsiteX0" fmla="*/ 0 w 39580"/>
              <a:gd name="connsiteY0" fmla="*/ 0 h 2957329"/>
              <a:gd name="connsiteX1" fmla="*/ 39580 w 39580"/>
              <a:gd name="connsiteY1" fmla="*/ 167020 h 2957329"/>
              <a:gd name="connsiteX2" fmla="*/ 38163 w 39580"/>
              <a:gd name="connsiteY2" fmla="*/ 2957329 h 2957329"/>
              <a:gd name="connsiteX3" fmla="*/ 1551 w 39580"/>
              <a:gd name="connsiteY3" fmla="*/ 2950326 h 2957329"/>
              <a:gd name="connsiteX4" fmla="*/ 0 w 39580"/>
              <a:gd name="connsiteY4" fmla="*/ 0 h 295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0" h="2957329">
                <a:moveTo>
                  <a:pt x="0" y="0"/>
                </a:moveTo>
                <a:lnTo>
                  <a:pt x="39580" y="167020"/>
                </a:lnTo>
                <a:cubicBezTo>
                  <a:pt x="38609" y="1124108"/>
                  <a:pt x="39134" y="2000241"/>
                  <a:pt x="38163" y="2957329"/>
                </a:cubicBezTo>
                <a:lnTo>
                  <a:pt x="1551" y="2950326"/>
                </a:lnTo>
                <a:cubicBezTo>
                  <a:pt x="278" y="2022556"/>
                  <a:pt x="1273" y="927770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2" name="Oval 3">
            <a:extLst>
              <a:ext uri="{FF2B5EF4-FFF2-40B4-BE49-F238E27FC236}">
                <a16:creationId xmlns:a16="http://schemas.microsoft.com/office/drawing/2014/main" xmlns="" id="{B9A0EA33-89F4-4CDF-A6A3-ADC2C40AE628}"/>
              </a:ext>
            </a:extLst>
          </p:cNvPr>
          <p:cNvSpPr/>
          <p:nvPr/>
        </p:nvSpPr>
        <p:spPr>
          <a:xfrm rot="21360487">
            <a:off x="4514302" y="192283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11">
            <a:extLst>
              <a:ext uri="{FF2B5EF4-FFF2-40B4-BE49-F238E27FC236}">
                <a16:creationId xmlns:a16="http://schemas.microsoft.com/office/drawing/2014/main" xmlns="" id="{87BBEC8D-53F6-4A37-A132-83276F593879}"/>
              </a:ext>
            </a:extLst>
          </p:cNvPr>
          <p:cNvSpPr/>
          <p:nvPr/>
        </p:nvSpPr>
        <p:spPr>
          <a:xfrm rot="21360487">
            <a:off x="3805084" y="424108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xmlns="" id="{2ADF4642-0C54-4759-83C5-BE92C65CEF1E}"/>
              </a:ext>
            </a:extLst>
          </p:cNvPr>
          <p:cNvSpPr/>
          <p:nvPr/>
        </p:nvSpPr>
        <p:spPr>
          <a:xfrm rot="21360487">
            <a:off x="3435870" y="5253468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Oval 15">
            <a:extLst>
              <a:ext uri="{FF2B5EF4-FFF2-40B4-BE49-F238E27FC236}">
                <a16:creationId xmlns:a16="http://schemas.microsoft.com/office/drawing/2014/main" xmlns="" id="{6BB5B0E6-6A9C-45BC-A3C1-F6BEBBCA78AF}"/>
              </a:ext>
            </a:extLst>
          </p:cNvPr>
          <p:cNvSpPr/>
          <p:nvPr/>
        </p:nvSpPr>
        <p:spPr>
          <a:xfrm rot="21360487">
            <a:off x="3897686" y="2491675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Oval 16">
            <a:extLst>
              <a:ext uri="{FF2B5EF4-FFF2-40B4-BE49-F238E27FC236}">
                <a16:creationId xmlns:a16="http://schemas.microsoft.com/office/drawing/2014/main" xmlns="" id="{33085AE2-1B91-4265-9BBE-417268202EB9}"/>
              </a:ext>
            </a:extLst>
          </p:cNvPr>
          <p:cNvSpPr/>
          <p:nvPr/>
        </p:nvSpPr>
        <p:spPr>
          <a:xfrm rot="21360487">
            <a:off x="4543833" y="2981764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xmlns="" id="{65222E82-AB36-476E-8888-F0DFDF14ABC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074053" y="2929979"/>
            <a:ext cx="91447" cy="627929"/>
          </a:xfrm>
          <a:custGeom>
            <a:avLst/>
            <a:gdLst>
              <a:gd name="connsiteX0" fmla="*/ 62637 w 91447"/>
              <a:gd name="connsiteY0" fmla="*/ 627929 h 627929"/>
              <a:gd name="connsiteX1" fmla="*/ 91447 w 91447"/>
              <a:gd name="connsiteY1" fmla="*/ 619433 h 627929"/>
              <a:gd name="connsiteX2" fmla="*/ 23609 w 91447"/>
              <a:gd name="connsiteY2" fmla="*/ 62981 h 627929"/>
              <a:gd name="connsiteX3" fmla="*/ 20677 w 91447"/>
              <a:gd name="connsiteY3" fmla="*/ 28627 h 627929"/>
              <a:gd name="connsiteX4" fmla="*/ 3526 w 91447"/>
              <a:gd name="connsiteY4" fmla="*/ 0 h 627929"/>
              <a:gd name="connsiteX5" fmla="*/ 708 w 91447"/>
              <a:gd name="connsiteY5" fmla="*/ 38170 h 627929"/>
              <a:gd name="connsiteX6" fmla="*/ 62637 w 91447"/>
              <a:gd name="connsiteY6" fmla="*/ 627929 h 6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7" h="627929">
                <a:moveTo>
                  <a:pt x="62637" y="627929"/>
                </a:moveTo>
                <a:lnTo>
                  <a:pt x="91447" y="619433"/>
                </a:lnTo>
                <a:cubicBezTo>
                  <a:pt x="81126" y="469930"/>
                  <a:pt x="27067" y="148567"/>
                  <a:pt x="23609" y="62981"/>
                </a:cubicBezTo>
                <a:lnTo>
                  <a:pt x="20677" y="28627"/>
                </a:lnTo>
                <a:lnTo>
                  <a:pt x="3526" y="0"/>
                </a:lnTo>
                <a:cubicBezTo>
                  <a:pt x="3223" y="10815"/>
                  <a:pt x="1012" y="27355"/>
                  <a:pt x="708" y="38170"/>
                </a:cubicBezTo>
                <a:cubicBezTo>
                  <a:pt x="-6640" y="137423"/>
                  <a:pt x="45174" y="417983"/>
                  <a:pt x="62637" y="627929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1114987C-5C33-4771-9D6D-BDDDC0B3624E}"/>
              </a:ext>
            </a:extLst>
          </p:cNvPr>
          <p:cNvGrpSpPr/>
          <p:nvPr/>
        </p:nvGrpSpPr>
        <p:grpSpPr>
          <a:xfrm>
            <a:off x="6548254" y="6258169"/>
            <a:ext cx="742072" cy="590779"/>
            <a:chOff x="3774175" y="5561362"/>
            <a:chExt cx="1820125" cy="1449038"/>
          </a:xfrm>
          <a:solidFill>
            <a:schemeClr val="accent1">
              <a:lumMod val="50000"/>
              <a:alpha val="50000"/>
            </a:schemeClr>
          </a:solidFill>
        </p:grpSpPr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xmlns="" id="{1BEE70F7-2794-4DAE-96AB-2DB994B36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7489" y="5561362"/>
              <a:ext cx="1146811" cy="1449038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xmlns="" id="{9B426DE6-3ABD-4198-BC73-34D9C639E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175" y="6097554"/>
              <a:ext cx="878339" cy="912846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44">
            <a:extLst>
              <a:ext uri="{FF2B5EF4-FFF2-40B4-BE49-F238E27FC236}">
                <a16:creationId xmlns:a16="http://schemas.microsoft.com/office/drawing/2014/main" xmlns="" id="{F6E4DD5D-5173-46FC-A353-D4842282B86A}"/>
              </a:ext>
            </a:extLst>
          </p:cNvPr>
          <p:cNvSpPr>
            <a:spLocks noEditPoints="1"/>
          </p:cNvSpPr>
          <p:nvPr/>
        </p:nvSpPr>
        <p:spPr bwMode="auto">
          <a:xfrm>
            <a:off x="7622930" y="6000846"/>
            <a:ext cx="671213" cy="848102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" name="Freeform 50">
            <a:extLst>
              <a:ext uri="{FF2B5EF4-FFF2-40B4-BE49-F238E27FC236}">
                <a16:creationId xmlns:a16="http://schemas.microsoft.com/office/drawing/2014/main" xmlns="" id="{F3194B46-33D9-4D12-B7C5-6D59C9D9F5DA}"/>
              </a:ext>
            </a:extLst>
          </p:cNvPr>
          <p:cNvSpPr>
            <a:spLocks/>
          </p:cNvSpPr>
          <p:nvPr/>
        </p:nvSpPr>
        <p:spPr bwMode="auto">
          <a:xfrm>
            <a:off x="7228848" y="6314672"/>
            <a:ext cx="514080" cy="534276"/>
          </a:xfrm>
          <a:custGeom>
            <a:avLst/>
            <a:gdLst>
              <a:gd name="T0" fmla="*/ 0 w 584"/>
              <a:gd name="T1" fmla="*/ 608 h 608"/>
              <a:gd name="T2" fmla="*/ 151 w 584"/>
              <a:gd name="T3" fmla="*/ 408 h 608"/>
              <a:gd name="T4" fmla="*/ 31 w 584"/>
              <a:gd name="T5" fmla="*/ 408 h 608"/>
              <a:gd name="T6" fmla="*/ 192 w 584"/>
              <a:gd name="T7" fmla="*/ 232 h 608"/>
              <a:gd name="T8" fmla="*/ 80 w 584"/>
              <a:gd name="T9" fmla="*/ 232 h 608"/>
              <a:gd name="T10" fmla="*/ 292 w 584"/>
              <a:gd name="T11" fmla="*/ 0 h 608"/>
              <a:gd name="T12" fmla="*/ 503 w 584"/>
              <a:gd name="T13" fmla="*/ 232 h 608"/>
              <a:gd name="T14" fmla="*/ 391 w 584"/>
              <a:gd name="T15" fmla="*/ 232 h 608"/>
              <a:gd name="T16" fmla="*/ 552 w 584"/>
              <a:gd name="T17" fmla="*/ 408 h 608"/>
              <a:gd name="T18" fmla="*/ 433 w 584"/>
              <a:gd name="T19" fmla="*/ 408 h 608"/>
              <a:gd name="T20" fmla="*/ 584 w 584"/>
              <a:gd name="T21" fmla="*/ 608 h 608"/>
              <a:gd name="T22" fmla="*/ 0 w 584"/>
              <a:gd name="T23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3" name="Freeform 5">
            <a:extLst>
              <a:ext uri="{FF2B5EF4-FFF2-40B4-BE49-F238E27FC236}">
                <a16:creationId xmlns:a16="http://schemas.microsoft.com/office/drawing/2014/main" xmlns="" id="{9AB77E7E-3049-4A8D-8484-CE625219D291}"/>
              </a:ext>
            </a:extLst>
          </p:cNvPr>
          <p:cNvSpPr>
            <a:spLocks noEditPoints="1"/>
          </p:cNvSpPr>
          <p:nvPr/>
        </p:nvSpPr>
        <p:spPr bwMode="auto">
          <a:xfrm>
            <a:off x="8048372" y="4184943"/>
            <a:ext cx="4205655" cy="2673058"/>
          </a:xfrm>
          <a:custGeom>
            <a:avLst/>
            <a:gdLst>
              <a:gd name="T0" fmla="*/ 1621 w 5440"/>
              <a:gd name="T1" fmla="*/ 1505 h 2937"/>
              <a:gd name="T2" fmla="*/ 1438 w 5440"/>
              <a:gd name="T3" fmla="*/ 1830 h 2937"/>
              <a:gd name="T4" fmla="*/ 1596 w 5440"/>
              <a:gd name="T5" fmla="*/ 1908 h 2937"/>
              <a:gd name="T6" fmla="*/ 1888 w 5440"/>
              <a:gd name="T7" fmla="*/ 1886 h 2937"/>
              <a:gd name="T8" fmla="*/ 1683 w 5440"/>
              <a:gd name="T9" fmla="*/ 1967 h 2937"/>
              <a:gd name="T10" fmla="*/ 1190 w 5440"/>
              <a:gd name="T11" fmla="*/ 2015 h 2937"/>
              <a:gd name="T12" fmla="*/ 886 w 5440"/>
              <a:gd name="T13" fmla="*/ 2016 h 2937"/>
              <a:gd name="T14" fmla="*/ 601 w 5440"/>
              <a:gd name="T15" fmla="*/ 2525 h 2937"/>
              <a:gd name="T16" fmla="*/ 423 w 5440"/>
              <a:gd name="T17" fmla="*/ 2440 h 2937"/>
              <a:gd name="T18" fmla="*/ 701 w 5440"/>
              <a:gd name="T19" fmla="*/ 1862 h 2937"/>
              <a:gd name="T20" fmla="*/ 874 w 5440"/>
              <a:gd name="T21" fmla="*/ 1692 h 2937"/>
              <a:gd name="T22" fmla="*/ 1389 w 5440"/>
              <a:gd name="T23" fmla="*/ 1704 h 2937"/>
              <a:gd name="T24" fmla="*/ 1696 w 5440"/>
              <a:gd name="T25" fmla="*/ 1266 h 2937"/>
              <a:gd name="T26" fmla="*/ 4310 w 5440"/>
              <a:gd name="T27" fmla="*/ 2203 h 2937"/>
              <a:gd name="T28" fmla="*/ 4186 w 5440"/>
              <a:gd name="T29" fmla="*/ 2059 h 2937"/>
              <a:gd name="T30" fmla="*/ 3828 w 5440"/>
              <a:gd name="T31" fmla="*/ 1701 h 2937"/>
              <a:gd name="T32" fmla="*/ 3542 w 5440"/>
              <a:gd name="T33" fmla="*/ 1946 h 2937"/>
              <a:gd name="T34" fmla="*/ 3508 w 5440"/>
              <a:gd name="T35" fmla="*/ 2308 h 2937"/>
              <a:gd name="T36" fmla="*/ 3508 w 5440"/>
              <a:gd name="T37" fmla="*/ 2787 h 2937"/>
              <a:gd name="T38" fmla="*/ 3432 w 5440"/>
              <a:gd name="T39" fmla="*/ 2401 h 2937"/>
              <a:gd name="T40" fmla="*/ 3084 w 5440"/>
              <a:gd name="T41" fmla="*/ 1897 h 2937"/>
              <a:gd name="T42" fmla="*/ 2687 w 5440"/>
              <a:gd name="T43" fmla="*/ 1827 h 2937"/>
              <a:gd name="T44" fmla="*/ 3192 w 5440"/>
              <a:gd name="T45" fmla="*/ 1836 h 2937"/>
              <a:gd name="T46" fmla="*/ 3537 w 5440"/>
              <a:gd name="T47" fmla="*/ 1777 h 2937"/>
              <a:gd name="T48" fmla="*/ 3616 w 5440"/>
              <a:gd name="T49" fmla="*/ 1360 h 2937"/>
              <a:gd name="T50" fmla="*/ 3400 w 5440"/>
              <a:gd name="T51" fmla="*/ 1262 h 2937"/>
              <a:gd name="T52" fmla="*/ 3110 w 5440"/>
              <a:gd name="T53" fmla="*/ 985 h 2937"/>
              <a:gd name="T54" fmla="*/ 2585 w 5440"/>
              <a:gd name="T55" fmla="*/ 871 h 2937"/>
              <a:gd name="T56" fmla="*/ 2952 w 5440"/>
              <a:gd name="T57" fmla="*/ 696 h 2937"/>
              <a:gd name="T58" fmla="*/ 3141 w 5440"/>
              <a:gd name="T59" fmla="*/ 553 h 2937"/>
              <a:gd name="T60" fmla="*/ 2991 w 5440"/>
              <a:gd name="T61" fmla="*/ 204 h 2937"/>
              <a:gd name="T62" fmla="*/ 2858 w 5440"/>
              <a:gd name="T63" fmla="*/ 178 h 2937"/>
              <a:gd name="T64" fmla="*/ 3271 w 5440"/>
              <a:gd name="T65" fmla="*/ 288 h 2937"/>
              <a:gd name="T66" fmla="*/ 3531 w 5440"/>
              <a:gd name="T67" fmla="*/ 733 h 2937"/>
              <a:gd name="T68" fmla="*/ 3503 w 5440"/>
              <a:gd name="T69" fmla="*/ 957 h 2937"/>
              <a:gd name="T70" fmla="*/ 3924 w 5440"/>
              <a:gd name="T71" fmla="*/ 1327 h 2937"/>
              <a:gd name="T72" fmla="*/ 4232 w 5440"/>
              <a:gd name="T73" fmla="*/ 1854 h 2937"/>
              <a:gd name="T74" fmla="*/ 5201 w 5440"/>
              <a:gd name="T75" fmla="*/ 2678 h 2937"/>
              <a:gd name="T76" fmla="*/ 5151 w 5440"/>
              <a:gd name="T77" fmla="*/ 2641 h 2937"/>
              <a:gd name="T78" fmla="*/ 4916 w 5440"/>
              <a:gd name="T79" fmla="*/ 2192 h 2937"/>
              <a:gd name="T80" fmla="*/ 4885 w 5440"/>
              <a:gd name="T81" fmla="*/ 2021 h 2937"/>
              <a:gd name="T82" fmla="*/ 5196 w 5440"/>
              <a:gd name="T83" fmla="*/ 2586 h 2937"/>
              <a:gd name="T84" fmla="*/ 5278 w 5440"/>
              <a:gd name="T85" fmla="*/ 2742 h 2937"/>
              <a:gd name="T86" fmla="*/ 5090 w 5440"/>
              <a:gd name="T87" fmla="*/ 2450 h 2937"/>
              <a:gd name="T88" fmla="*/ 4831 w 5440"/>
              <a:gd name="T89" fmla="*/ 1976 h 2937"/>
              <a:gd name="T90" fmla="*/ 4350 w 5440"/>
              <a:gd name="T91" fmla="*/ 2023 h 2937"/>
              <a:gd name="T92" fmla="*/ 4065 w 5440"/>
              <a:gd name="T93" fmla="*/ 1496 h 2937"/>
              <a:gd name="T94" fmla="*/ 3845 w 5440"/>
              <a:gd name="T95" fmla="*/ 859 h 2937"/>
              <a:gd name="T96" fmla="*/ 3457 w 5440"/>
              <a:gd name="T97" fmla="*/ 464 h 2937"/>
              <a:gd name="T98" fmla="*/ 3151 w 5440"/>
              <a:gd name="T99" fmla="*/ 122 h 2937"/>
              <a:gd name="T100" fmla="*/ 2757 w 5440"/>
              <a:gd name="T101" fmla="*/ 193 h 2937"/>
              <a:gd name="T102" fmla="*/ 2382 w 5440"/>
              <a:gd name="T103" fmla="*/ 332 h 2937"/>
              <a:gd name="T104" fmla="*/ 1948 w 5440"/>
              <a:gd name="T105" fmla="*/ 776 h 2937"/>
              <a:gd name="T106" fmla="*/ 1712 w 5440"/>
              <a:gd name="T107" fmla="*/ 1193 h 2937"/>
              <a:gd name="T108" fmla="*/ 1213 w 5440"/>
              <a:gd name="T109" fmla="*/ 1734 h 2937"/>
              <a:gd name="T110" fmla="*/ 718 w 5440"/>
              <a:gd name="T111" fmla="*/ 1738 h 2937"/>
              <a:gd name="T112" fmla="*/ 591 w 5440"/>
              <a:gd name="T113" fmla="*/ 2113 h 2937"/>
              <a:gd name="T114" fmla="*/ 260 w 5440"/>
              <a:gd name="T115" fmla="*/ 2516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40" h="2937">
                <a:moveTo>
                  <a:pt x="1918" y="1227"/>
                </a:moveTo>
                <a:cubicBezTo>
                  <a:pt x="1912" y="1262"/>
                  <a:pt x="1878" y="1276"/>
                  <a:pt x="1849" y="1280"/>
                </a:cubicBezTo>
                <a:cubicBezTo>
                  <a:pt x="1844" y="1280"/>
                  <a:pt x="1840" y="1281"/>
                  <a:pt x="1835" y="1281"/>
                </a:cubicBezTo>
                <a:cubicBezTo>
                  <a:pt x="1831" y="1282"/>
                  <a:pt x="1826" y="1282"/>
                  <a:pt x="1822" y="1283"/>
                </a:cubicBezTo>
                <a:cubicBezTo>
                  <a:pt x="1816" y="1284"/>
                  <a:pt x="1811" y="1284"/>
                  <a:pt x="1805" y="1285"/>
                </a:cubicBezTo>
                <a:cubicBezTo>
                  <a:pt x="1767" y="1289"/>
                  <a:pt x="1728" y="1300"/>
                  <a:pt x="1691" y="1315"/>
                </a:cubicBezTo>
                <a:cubicBezTo>
                  <a:pt x="1687" y="1317"/>
                  <a:pt x="1684" y="1321"/>
                  <a:pt x="1681" y="1325"/>
                </a:cubicBezTo>
                <a:cubicBezTo>
                  <a:pt x="1662" y="1367"/>
                  <a:pt x="1681" y="1421"/>
                  <a:pt x="1664" y="1457"/>
                </a:cubicBezTo>
                <a:cubicBezTo>
                  <a:pt x="1662" y="1461"/>
                  <a:pt x="1660" y="1465"/>
                  <a:pt x="1657" y="1469"/>
                </a:cubicBezTo>
                <a:cubicBezTo>
                  <a:pt x="1649" y="1477"/>
                  <a:pt x="1641" y="1485"/>
                  <a:pt x="1633" y="1493"/>
                </a:cubicBezTo>
                <a:cubicBezTo>
                  <a:pt x="1629" y="1497"/>
                  <a:pt x="1625" y="1501"/>
                  <a:pt x="1621" y="1505"/>
                </a:cubicBezTo>
                <a:cubicBezTo>
                  <a:pt x="1615" y="1515"/>
                  <a:pt x="1611" y="1526"/>
                  <a:pt x="1607" y="1537"/>
                </a:cubicBezTo>
                <a:cubicBezTo>
                  <a:pt x="1604" y="1543"/>
                  <a:pt x="1602" y="1548"/>
                  <a:pt x="1601" y="1554"/>
                </a:cubicBezTo>
                <a:cubicBezTo>
                  <a:pt x="1589" y="1582"/>
                  <a:pt x="1576" y="1608"/>
                  <a:pt x="1567" y="1635"/>
                </a:cubicBezTo>
                <a:cubicBezTo>
                  <a:pt x="1565" y="1638"/>
                  <a:pt x="1563" y="1643"/>
                  <a:pt x="1562" y="1647"/>
                </a:cubicBezTo>
                <a:cubicBezTo>
                  <a:pt x="1560" y="1652"/>
                  <a:pt x="1559" y="1657"/>
                  <a:pt x="1558" y="1663"/>
                </a:cubicBezTo>
                <a:cubicBezTo>
                  <a:pt x="1551" y="1702"/>
                  <a:pt x="1523" y="1724"/>
                  <a:pt x="1493" y="1744"/>
                </a:cubicBezTo>
                <a:cubicBezTo>
                  <a:pt x="1488" y="1748"/>
                  <a:pt x="1484" y="1751"/>
                  <a:pt x="1479" y="1755"/>
                </a:cubicBezTo>
                <a:cubicBezTo>
                  <a:pt x="1467" y="1761"/>
                  <a:pt x="1465" y="1772"/>
                  <a:pt x="1465" y="1784"/>
                </a:cubicBezTo>
                <a:cubicBezTo>
                  <a:pt x="1465" y="1788"/>
                  <a:pt x="1465" y="1792"/>
                  <a:pt x="1465" y="1795"/>
                </a:cubicBezTo>
                <a:cubicBezTo>
                  <a:pt x="1465" y="1802"/>
                  <a:pt x="1464" y="1807"/>
                  <a:pt x="1462" y="1812"/>
                </a:cubicBezTo>
                <a:cubicBezTo>
                  <a:pt x="1455" y="1816"/>
                  <a:pt x="1446" y="1825"/>
                  <a:pt x="1438" y="1830"/>
                </a:cubicBezTo>
                <a:cubicBezTo>
                  <a:pt x="1433" y="1832"/>
                  <a:pt x="1428" y="1833"/>
                  <a:pt x="1423" y="1834"/>
                </a:cubicBezTo>
                <a:cubicBezTo>
                  <a:pt x="1419" y="1835"/>
                  <a:pt x="1415" y="1836"/>
                  <a:pt x="1410" y="1838"/>
                </a:cubicBezTo>
                <a:cubicBezTo>
                  <a:pt x="1406" y="1839"/>
                  <a:pt x="1401" y="1840"/>
                  <a:pt x="1397" y="1842"/>
                </a:cubicBezTo>
                <a:cubicBezTo>
                  <a:pt x="1389" y="1843"/>
                  <a:pt x="1382" y="1847"/>
                  <a:pt x="1376" y="1852"/>
                </a:cubicBezTo>
                <a:cubicBezTo>
                  <a:pt x="1373" y="1855"/>
                  <a:pt x="1371" y="1857"/>
                  <a:pt x="1368" y="1860"/>
                </a:cubicBezTo>
                <a:cubicBezTo>
                  <a:pt x="1343" y="1878"/>
                  <a:pt x="1351" y="1914"/>
                  <a:pt x="1369" y="1936"/>
                </a:cubicBezTo>
                <a:cubicBezTo>
                  <a:pt x="1390" y="1954"/>
                  <a:pt x="1407" y="1927"/>
                  <a:pt x="1423" y="1927"/>
                </a:cubicBezTo>
                <a:cubicBezTo>
                  <a:pt x="1428" y="1925"/>
                  <a:pt x="1433" y="1924"/>
                  <a:pt x="1439" y="1923"/>
                </a:cubicBezTo>
                <a:cubicBezTo>
                  <a:pt x="1466" y="1916"/>
                  <a:pt x="1494" y="1916"/>
                  <a:pt x="1524" y="1919"/>
                </a:cubicBezTo>
                <a:cubicBezTo>
                  <a:pt x="1529" y="1919"/>
                  <a:pt x="1534" y="1918"/>
                  <a:pt x="1539" y="1917"/>
                </a:cubicBezTo>
                <a:cubicBezTo>
                  <a:pt x="1558" y="1915"/>
                  <a:pt x="1577" y="1911"/>
                  <a:pt x="1596" y="1908"/>
                </a:cubicBezTo>
                <a:cubicBezTo>
                  <a:pt x="1601" y="1908"/>
                  <a:pt x="1607" y="1908"/>
                  <a:pt x="1612" y="1908"/>
                </a:cubicBezTo>
                <a:cubicBezTo>
                  <a:pt x="1661" y="1909"/>
                  <a:pt x="1705" y="1937"/>
                  <a:pt x="1756" y="1941"/>
                </a:cubicBezTo>
                <a:cubicBezTo>
                  <a:pt x="1762" y="1942"/>
                  <a:pt x="1767" y="1942"/>
                  <a:pt x="1773" y="1942"/>
                </a:cubicBezTo>
                <a:cubicBezTo>
                  <a:pt x="1801" y="1940"/>
                  <a:pt x="1827" y="1929"/>
                  <a:pt x="1849" y="1900"/>
                </a:cubicBezTo>
                <a:cubicBezTo>
                  <a:pt x="1873" y="1869"/>
                  <a:pt x="1894" y="1833"/>
                  <a:pt x="1921" y="1805"/>
                </a:cubicBezTo>
                <a:cubicBezTo>
                  <a:pt x="1924" y="1802"/>
                  <a:pt x="1927" y="1800"/>
                  <a:pt x="1930" y="1797"/>
                </a:cubicBezTo>
                <a:cubicBezTo>
                  <a:pt x="1934" y="1790"/>
                  <a:pt x="1938" y="1781"/>
                  <a:pt x="1938" y="1772"/>
                </a:cubicBezTo>
                <a:cubicBezTo>
                  <a:pt x="1938" y="1776"/>
                  <a:pt x="1938" y="1781"/>
                  <a:pt x="1937" y="1785"/>
                </a:cubicBezTo>
                <a:cubicBezTo>
                  <a:pt x="1933" y="1796"/>
                  <a:pt x="1929" y="1807"/>
                  <a:pt x="1925" y="1818"/>
                </a:cubicBezTo>
                <a:cubicBezTo>
                  <a:pt x="1924" y="1822"/>
                  <a:pt x="1923" y="1825"/>
                  <a:pt x="1922" y="1829"/>
                </a:cubicBezTo>
                <a:cubicBezTo>
                  <a:pt x="1912" y="1852"/>
                  <a:pt x="1895" y="1865"/>
                  <a:pt x="1888" y="1886"/>
                </a:cubicBezTo>
                <a:cubicBezTo>
                  <a:pt x="1886" y="1890"/>
                  <a:pt x="1884" y="1895"/>
                  <a:pt x="1882" y="1899"/>
                </a:cubicBezTo>
                <a:cubicBezTo>
                  <a:pt x="1880" y="1904"/>
                  <a:pt x="1878" y="1908"/>
                  <a:pt x="1876" y="1911"/>
                </a:cubicBezTo>
                <a:cubicBezTo>
                  <a:pt x="1874" y="1914"/>
                  <a:pt x="1871" y="1916"/>
                  <a:pt x="1869" y="1919"/>
                </a:cubicBezTo>
                <a:cubicBezTo>
                  <a:pt x="1856" y="1932"/>
                  <a:pt x="1847" y="1940"/>
                  <a:pt x="1834" y="1953"/>
                </a:cubicBezTo>
                <a:cubicBezTo>
                  <a:pt x="1830" y="1955"/>
                  <a:pt x="1827" y="1956"/>
                  <a:pt x="1823" y="1958"/>
                </a:cubicBezTo>
                <a:cubicBezTo>
                  <a:pt x="1820" y="1959"/>
                  <a:pt x="1816" y="1960"/>
                  <a:pt x="1811" y="1960"/>
                </a:cubicBezTo>
                <a:cubicBezTo>
                  <a:pt x="1805" y="1960"/>
                  <a:pt x="1798" y="1961"/>
                  <a:pt x="1791" y="1963"/>
                </a:cubicBezTo>
                <a:cubicBezTo>
                  <a:pt x="1785" y="1962"/>
                  <a:pt x="1779" y="1961"/>
                  <a:pt x="1773" y="1960"/>
                </a:cubicBezTo>
                <a:cubicBezTo>
                  <a:pt x="1740" y="1958"/>
                  <a:pt x="1709" y="1958"/>
                  <a:pt x="1675" y="1963"/>
                </a:cubicBezTo>
                <a:cubicBezTo>
                  <a:pt x="1683" y="1971"/>
                  <a:pt x="1696" y="1963"/>
                  <a:pt x="1705" y="1963"/>
                </a:cubicBezTo>
                <a:cubicBezTo>
                  <a:pt x="1696" y="1963"/>
                  <a:pt x="1688" y="1963"/>
                  <a:pt x="1683" y="1967"/>
                </a:cubicBezTo>
                <a:cubicBezTo>
                  <a:pt x="1680" y="1972"/>
                  <a:pt x="1676" y="1977"/>
                  <a:pt x="1672" y="1981"/>
                </a:cubicBezTo>
                <a:cubicBezTo>
                  <a:pt x="1668" y="1986"/>
                  <a:pt x="1664" y="1989"/>
                  <a:pt x="1659" y="1993"/>
                </a:cubicBezTo>
                <a:cubicBezTo>
                  <a:pt x="1649" y="2002"/>
                  <a:pt x="1640" y="2007"/>
                  <a:pt x="1627" y="2007"/>
                </a:cubicBezTo>
                <a:cubicBezTo>
                  <a:pt x="1599" y="2002"/>
                  <a:pt x="1572" y="1999"/>
                  <a:pt x="1547" y="2003"/>
                </a:cubicBezTo>
                <a:cubicBezTo>
                  <a:pt x="1542" y="2003"/>
                  <a:pt x="1537" y="2004"/>
                  <a:pt x="1532" y="2006"/>
                </a:cubicBezTo>
                <a:cubicBezTo>
                  <a:pt x="1476" y="2007"/>
                  <a:pt x="1446" y="2065"/>
                  <a:pt x="1404" y="2084"/>
                </a:cubicBezTo>
                <a:cubicBezTo>
                  <a:pt x="1399" y="2086"/>
                  <a:pt x="1394" y="2086"/>
                  <a:pt x="1389" y="2087"/>
                </a:cubicBezTo>
                <a:cubicBezTo>
                  <a:pt x="1382" y="2087"/>
                  <a:pt x="1375" y="2087"/>
                  <a:pt x="1369" y="2085"/>
                </a:cubicBezTo>
                <a:cubicBezTo>
                  <a:pt x="1363" y="2083"/>
                  <a:pt x="1357" y="2079"/>
                  <a:pt x="1351" y="2073"/>
                </a:cubicBezTo>
                <a:cubicBezTo>
                  <a:pt x="1317" y="2038"/>
                  <a:pt x="1274" y="2033"/>
                  <a:pt x="1226" y="2042"/>
                </a:cubicBezTo>
                <a:cubicBezTo>
                  <a:pt x="1209" y="2042"/>
                  <a:pt x="1205" y="2025"/>
                  <a:pt x="1190" y="2015"/>
                </a:cubicBezTo>
                <a:cubicBezTo>
                  <a:pt x="1186" y="2012"/>
                  <a:pt x="1182" y="2009"/>
                  <a:pt x="1178" y="2006"/>
                </a:cubicBezTo>
                <a:cubicBezTo>
                  <a:pt x="1157" y="1991"/>
                  <a:pt x="1134" y="1981"/>
                  <a:pt x="1110" y="1967"/>
                </a:cubicBezTo>
                <a:cubicBezTo>
                  <a:pt x="1097" y="1958"/>
                  <a:pt x="1093" y="1949"/>
                  <a:pt x="1090" y="1936"/>
                </a:cubicBezTo>
                <a:cubicBezTo>
                  <a:pt x="1087" y="1931"/>
                  <a:pt x="1084" y="1925"/>
                  <a:pt x="1080" y="1919"/>
                </a:cubicBezTo>
                <a:cubicBezTo>
                  <a:pt x="1077" y="1914"/>
                  <a:pt x="1073" y="1909"/>
                  <a:pt x="1069" y="1904"/>
                </a:cubicBezTo>
                <a:cubicBezTo>
                  <a:pt x="1066" y="1902"/>
                  <a:pt x="1062" y="1901"/>
                  <a:pt x="1058" y="1901"/>
                </a:cubicBezTo>
                <a:cubicBezTo>
                  <a:pt x="1047" y="1901"/>
                  <a:pt x="1035" y="1902"/>
                  <a:pt x="1024" y="1903"/>
                </a:cubicBezTo>
                <a:cubicBezTo>
                  <a:pt x="1018" y="1904"/>
                  <a:pt x="1013" y="1904"/>
                  <a:pt x="1007" y="1904"/>
                </a:cubicBezTo>
                <a:cubicBezTo>
                  <a:pt x="976" y="1901"/>
                  <a:pt x="937" y="1870"/>
                  <a:pt x="920" y="1909"/>
                </a:cubicBezTo>
                <a:cubicBezTo>
                  <a:pt x="917" y="1913"/>
                  <a:pt x="915" y="1918"/>
                  <a:pt x="913" y="1924"/>
                </a:cubicBezTo>
                <a:cubicBezTo>
                  <a:pt x="903" y="1952"/>
                  <a:pt x="902" y="1988"/>
                  <a:pt x="886" y="2016"/>
                </a:cubicBezTo>
                <a:cubicBezTo>
                  <a:pt x="877" y="2025"/>
                  <a:pt x="868" y="2029"/>
                  <a:pt x="861" y="2034"/>
                </a:cubicBezTo>
                <a:cubicBezTo>
                  <a:pt x="857" y="2037"/>
                  <a:pt x="853" y="2040"/>
                  <a:pt x="850" y="2044"/>
                </a:cubicBezTo>
                <a:cubicBezTo>
                  <a:pt x="846" y="2047"/>
                  <a:pt x="844" y="2051"/>
                  <a:pt x="842" y="2056"/>
                </a:cubicBezTo>
                <a:cubicBezTo>
                  <a:pt x="830" y="2109"/>
                  <a:pt x="860" y="2162"/>
                  <a:pt x="889" y="2206"/>
                </a:cubicBezTo>
                <a:cubicBezTo>
                  <a:pt x="892" y="2212"/>
                  <a:pt x="895" y="2218"/>
                  <a:pt x="896" y="2223"/>
                </a:cubicBezTo>
                <a:cubicBezTo>
                  <a:pt x="907" y="2274"/>
                  <a:pt x="851" y="2321"/>
                  <a:pt x="811" y="2354"/>
                </a:cubicBezTo>
                <a:cubicBezTo>
                  <a:pt x="807" y="2358"/>
                  <a:pt x="804" y="2363"/>
                  <a:pt x="801" y="2368"/>
                </a:cubicBezTo>
                <a:cubicBezTo>
                  <a:pt x="798" y="2372"/>
                  <a:pt x="795" y="2377"/>
                  <a:pt x="791" y="2379"/>
                </a:cubicBezTo>
                <a:cubicBezTo>
                  <a:pt x="709" y="2388"/>
                  <a:pt x="679" y="2463"/>
                  <a:pt x="630" y="2516"/>
                </a:cubicBezTo>
                <a:cubicBezTo>
                  <a:pt x="626" y="2518"/>
                  <a:pt x="621" y="2521"/>
                  <a:pt x="616" y="2522"/>
                </a:cubicBezTo>
                <a:cubicBezTo>
                  <a:pt x="611" y="2524"/>
                  <a:pt x="606" y="2525"/>
                  <a:pt x="601" y="2525"/>
                </a:cubicBezTo>
                <a:cubicBezTo>
                  <a:pt x="554" y="2525"/>
                  <a:pt x="493" y="2552"/>
                  <a:pt x="457" y="2508"/>
                </a:cubicBezTo>
                <a:cubicBezTo>
                  <a:pt x="454" y="2506"/>
                  <a:pt x="451" y="2503"/>
                  <a:pt x="447" y="2501"/>
                </a:cubicBezTo>
                <a:cubicBezTo>
                  <a:pt x="437" y="2493"/>
                  <a:pt x="427" y="2485"/>
                  <a:pt x="416" y="2479"/>
                </a:cubicBezTo>
                <a:cubicBezTo>
                  <a:pt x="410" y="2476"/>
                  <a:pt x="405" y="2473"/>
                  <a:pt x="399" y="2471"/>
                </a:cubicBezTo>
                <a:cubicBezTo>
                  <a:pt x="392" y="2465"/>
                  <a:pt x="384" y="2463"/>
                  <a:pt x="376" y="2463"/>
                </a:cubicBezTo>
                <a:cubicBezTo>
                  <a:pt x="372" y="2462"/>
                  <a:pt x="368" y="2463"/>
                  <a:pt x="364" y="2463"/>
                </a:cubicBezTo>
                <a:cubicBezTo>
                  <a:pt x="360" y="2463"/>
                  <a:pt x="356" y="2464"/>
                  <a:pt x="352" y="2464"/>
                </a:cubicBezTo>
                <a:cubicBezTo>
                  <a:pt x="355" y="2460"/>
                  <a:pt x="360" y="2458"/>
                  <a:pt x="364" y="2455"/>
                </a:cubicBezTo>
                <a:cubicBezTo>
                  <a:pt x="369" y="2453"/>
                  <a:pt x="374" y="2452"/>
                  <a:pt x="379" y="2451"/>
                </a:cubicBezTo>
                <a:cubicBezTo>
                  <a:pt x="389" y="2448"/>
                  <a:pt x="398" y="2446"/>
                  <a:pt x="407" y="2441"/>
                </a:cubicBezTo>
                <a:cubicBezTo>
                  <a:pt x="412" y="2441"/>
                  <a:pt x="418" y="2441"/>
                  <a:pt x="423" y="2440"/>
                </a:cubicBezTo>
                <a:cubicBezTo>
                  <a:pt x="450" y="2440"/>
                  <a:pt x="478" y="2443"/>
                  <a:pt x="505" y="2440"/>
                </a:cubicBezTo>
                <a:cubicBezTo>
                  <a:pt x="511" y="2439"/>
                  <a:pt x="516" y="2438"/>
                  <a:pt x="522" y="2437"/>
                </a:cubicBezTo>
                <a:cubicBezTo>
                  <a:pt x="555" y="2428"/>
                  <a:pt x="584" y="2413"/>
                  <a:pt x="609" y="2390"/>
                </a:cubicBezTo>
                <a:cubicBezTo>
                  <a:pt x="613" y="2385"/>
                  <a:pt x="618" y="2381"/>
                  <a:pt x="622" y="2376"/>
                </a:cubicBezTo>
                <a:cubicBezTo>
                  <a:pt x="670" y="2335"/>
                  <a:pt x="692" y="2264"/>
                  <a:pt x="639" y="2218"/>
                </a:cubicBezTo>
                <a:cubicBezTo>
                  <a:pt x="636" y="2212"/>
                  <a:pt x="634" y="2206"/>
                  <a:pt x="632" y="2200"/>
                </a:cubicBezTo>
                <a:cubicBezTo>
                  <a:pt x="623" y="2170"/>
                  <a:pt x="628" y="2137"/>
                  <a:pt x="644" y="2110"/>
                </a:cubicBezTo>
                <a:cubicBezTo>
                  <a:pt x="647" y="2106"/>
                  <a:pt x="650" y="2101"/>
                  <a:pt x="653" y="2096"/>
                </a:cubicBezTo>
                <a:cubicBezTo>
                  <a:pt x="673" y="2068"/>
                  <a:pt x="688" y="2038"/>
                  <a:pt x="696" y="1998"/>
                </a:cubicBezTo>
                <a:cubicBezTo>
                  <a:pt x="696" y="1993"/>
                  <a:pt x="697" y="1987"/>
                  <a:pt x="697" y="1981"/>
                </a:cubicBezTo>
                <a:cubicBezTo>
                  <a:pt x="698" y="1942"/>
                  <a:pt x="693" y="1900"/>
                  <a:pt x="701" y="1862"/>
                </a:cubicBezTo>
                <a:cubicBezTo>
                  <a:pt x="703" y="1857"/>
                  <a:pt x="705" y="1852"/>
                  <a:pt x="706" y="1847"/>
                </a:cubicBezTo>
                <a:cubicBezTo>
                  <a:pt x="707" y="1842"/>
                  <a:pt x="708" y="1836"/>
                  <a:pt x="709" y="1831"/>
                </a:cubicBezTo>
                <a:cubicBezTo>
                  <a:pt x="710" y="1826"/>
                  <a:pt x="711" y="1821"/>
                  <a:pt x="713" y="1816"/>
                </a:cubicBezTo>
                <a:cubicBezTo>
                  <a:pt x="717" y="1808"/>
                  <a:pt x="726" y="1803"/>
                  <a:pt x="733" y="1797"/>
                </a:cubicBezTo>
                <a:cubicBezTo>
                  <a:pt x="738" y="1794"/>
                  <a:pt x="742" y="1792"/>
                  <a:pt x="747" y="1789"/>
                </a:cubicBezTo>
                <a:cubicBezTo>
                  <a:pt x="751" y="1786"/>
                  <a:pt x="754" y="1783"/>
                  <a:pt x="756" y="1781"/>
                </a:cubicBezTo>
                <a:cubicBezTo>
                  <a:pt x="769" y="1759"/>
                  <a:pt x="773" y="1732"/>
                  <a:pt x="792" y="1716"/>
                </a:cubicBezTo>
                <a:cubicBezTo>
                  <a:pt x="796" y="1712"/>
                  <a:pt x="801" y="1709"/>
                  <a:pt x="805" y="1705"/>
                </a:cubicBezTo>
                <a:cubicBezTo>
                  <a:pt x="809" y="1701"/>
                  <a:pt x="813" y="1697"/>
                  <a:pt x="817" y="1692"/>
                </a:cubicBezTo>
                <a:cubicBezTo>
                  <a:pt x="821" y="1689"/>
                  <a:pt x="826" y="1688"/>
                  <a:pt x="831" y="1687"/>
                </a:cubicBezTo>
                <a:cubicBezTo>
                  <a:pt x="844" y="1685"/>
                  <a:pt x="859" y="1689"/>
                  <a:pt x="874" y="1692"/>
                </a:cubicBezTo>
                <a:cubicBezTo>
                  <a:pt x="880" y="1693"/>
                  <a:pt x="885" y="1694"/>
                  <a:pt x="890" y="1694"/>
                </a:cubicBezTo>
                <a:cubicBezTo>
                  <a:pt x="933" y="1688"/>
                  <a:pt x="980" y="1679"/>
                  <a:pt x="1024" y="1701"/>
                </a:cubicBezTo>
                <a:cubicBezTo>
                  <a:pt x="1054" y="1719"/>
                  <a:pt x="1028" y="1759"/>
                  <a:pt x="1040" y="1784"/>
                </a:cubicBezTo>
                <a:cubicBezTo>
                  <a:pt x="1042" y="1788"/>
                  <a:pt x="1045" y="1791"/>
                  <a:pt x="1049" y="1794"/>
                </a:cubicBezTo>
                <a:cubicBezTo>
                  <a:pt x="1056" y="1799"/>
                  <a:pt x="1067" y="1802"/>
                  <a:pt x="1082" y="1801"/>
                </a:cubicBezTo>
                <a:cubicBezTo>
                  <a:pt x="1087" y="1801"/>
                  <a:pt x="1092" y="1802"/>
                  <a:pt x="1096" y="1802"/>
                </a:cubicBezTo>
                <a:cubicBezTo>
                  <a:pt x="1125" y="1801"/>
                  <a:pt x="1153" y="1799"/>
                  <a:pt x="1181" y="1799"/>
                </a:cubicBezTo>
                <a:cubicBezTo>
                  <a:pt x="1185" y="1799"/>
                  <a:pt x="1190" y="1800"/>
                  <a:pt x="1195" y="1799"/>
                </a:cubicBezTo>
                <a:cubicBezTo>
                  <a:pt x="1226" y="1799"/>
                  <a:pt x="1257" y="1784"/>
                  <a:pt x="1289" y="1776"/>
                </a:cubicBezTo>
                <a:cubicBezTo>
                  <a:pt x="1295" y="1773"/>
                  <a:pt x="1301" y="1770"/>
                  <a:pt x="1307" y="1767"/>
                </a:cubicBezTo>
                <a:cubicBezTo>
                  <a:pt x="1338" y="1751"/>
                  <a:pt x="1366" y="1730"/>
                  <a:pt x="1389" y="1704"/>
                </a:cubicBezTo>
                <a:cubicBezTo>
                  <a:pt x="1392" y="1701"/>
                  <a:pt x="1395" y="1697"/>
                  <a:pt x="1398" y="1693"/>
                </a:cubicBezTo>
                <a:cubicBezTo>
                  <a:pt x="1416" y="1670"/>
                  <a:pt x="1433" y="1648"/>
                  <a:pt x="1438" y="1621"/>
                </a:cubicBezTo>
                <a:cubicBezTo>
                  <a:pt x="1440" y="1616"/>
                  <a:pt x="1441" y="1611"/>
                  <a:pt x="1443" y="1606"/>
                </a:cubicBezTo>
                <a:cubicBezTo>
                  <a:pt x="1456" y="1564"/>
                  <a:pt x="1469" y="1524"/>
                  <a:pt x="1510" y="1505"/>
                </a:cubicBezTo>
                <a:cubicBezTo>
                  <a:pt x="1514" y="1502"/>
                  <a:pt x="1518" y="1498"/>
                  <a:pt x="1521" y="1495"/>
                </a:cubicBezTo>
                <a:cubicBezTo>
                  <a:pt x="1532" y="1484"/>
                  <a:pt x="1542" y="1472"/>
                  <a:pt x="1551" y="1457"/>
                </a:cubicBezTo>
                <a:cubicBezTo>
                  <a:pt x="1553" y="1454"/>
                  <a:pt x="1556" y="1450"/>
                  <a:pt x="1558" y="1446"/>
                </a:cubicBezTo>
                <a:cubicBezTo>
                  <a:pt x="1593" y="1409"/>
                  <a:pt x="1610" y="1373"/>
                  <a:pt x="1621" y="1320"/>
                </a:cubicBezTo>
                <a:cubicBezTo>
                  <a:pt x="1623" y="1315"/>
                  <a:pt x="1626" y="1310"/>
                  <a:pt x="1630" y="1305"/>
                </a:cubicBezTo>
                <a:cubicBezTo>
                  <a:pt x="1643" y="1287"/>
                  <a:pt x="1661" y="1275"/>
                  <a:pt x="1682" y="1269"/>
                </a:cubicBezTo>
                <a:cubicBezTo>
                  <a:pt x="1686" y="1268"/>
                  <a:pt x="1691" y="1267"/>
                  <a:pt x="1696" y="1266"/>
                </a:cubicBezTo>
                <a:cubicBezTo>
                  <a:pt x="1724" y="1260"/>
                  <a:pt x="1752" y="1260"/>
                  <a:pt x="1780" y="1261"/>
                </a:cubicBezTo>
                <a:cubicBezTo>
                  <a:pt x="1786" y="1261"/>
                  <a:pt x="1791" y="1261"/>
                  <a:pt x="1797" y="1261"/>
                </a:cubicBezTo>
                <a:cubicBezTo>
                  <a:pt x="1807" y="1263"/>
                  <a:pt x="1817" y="1263"/>
                  <a:pt x="1827" y="1262"/>
                </a:cubicBezTo>
                <a:cubicBezTo>
                  <a:pt x="1832" y="1261"/>
                  <a:pt x="1837" y="1260"/>
                  <a:pt x="1842" y="1259"/>
                </a:cubicBezTo>
                <a:cubicBezTo>
                  <a:pt x="1869" y="1249"/>
                  <a:pt x="1890" y="1240"/>
                  <a:pt x="1916" y="1230"/>
                </a:cubicBezTo>
                <a:cubicBezTo>
                  <a:pt x="1917" y="1229"/>
                  <a:pt x="1918" y="1228"/>
                  <a:pt x="1918" y="1227"/>
                </a:cubicBezTo>
                <a:moveTo>
                  <a:pt x="4382" y="2179"/>
                </a:moveTo>
                <a:cubicBezTo>
                  <a:pt x="4370" y="2189"/>
                  <a:pt x="4375" y="2206"/>
                  <a:pt x="4376" y="2219"/>
                </a:cubicBezTo>
                <a:cubicBezTo>
                  <a:pt x="4378" y="2224"/>
                  <a:pt x="4380" y="2228"/>
                  <a:pt x="4383" y="2233"/>
                </a:cubicBezTo>
                <a:cubicBezTo>
                  <a:pt x="4422" y="2277"/>
                  <a:pt x="4482" y="2259"/>
                  <a:pt x="4534" y="2277"/>
                </a:cubicBezTo>
                <a:cubicBezTo>
                  <a:pt x="4452" y="2304"/>
                  <a:pt x="4357" y="2277"/>
                  <a:pt x="4310" y="2203"/>
                </a:cubicBezTo>
                <a:cubicBezTo>
                  <a:pt x="4307" y="2200"/>
                  <a:pt x="4305" y="2196"/>
                  <a:pt x="4302" y="2192"/>
                </a:cubicBezTo>
                <a:cubicBezTo>
                  <a:pt x="4290" y="2173"/>
                  <a:pt x="4275" y="2153"/>
                  <a:pt x="4255" y="2144"/>
                </a:cubicBezTo>
                <a:cubicBezTo>
                  <a:pt x="4253" y="2143"/>
                  <a:pt x="4252" y="2142"/>
                  <a:pt x="4250" y="2141"/>
                </a:cubicBezTo>
                <a:cubicBezTo>
                  <a:pt x="4237" y="2135"/>
                  <a:pt x="4222" y="2132"/>
                  <a:pt x="4210" y="2123"/>
                </a:cubicBezTo>
                <a:cubicBezTo>
                  <a:pt x="4209" y="2122"/>
                  <a:pt x="4207" y="2121"/>
                  <a:pt x="4206" y="2121"/>
                </a:cubicBezTo>
                <a:cubicBezTo>
                  <a:pt x="4204" y="2119"/>
                  <a:pt x="4202" y="2117"/>
                  <a:pt x="4200" y="2116"/>
                </a:cubicBezTo>
                <a:cubicBezTo>
                  <a:pt x="4196" y="2113"/>
                  <a:pt x="4193" y="2109"/>
                  <a:pt x="4190" y="2106"/>
                </a:cubicBezTo>
                <a:cubicBezTo>
                  <a:pt x="4189" y="2105"/>
                  <a:pt x="4189" y="2104"/>
                  <a:pt x="4188" y="2103"/>
                </a:cubicBezTo>
                <a:cubicBezTo>
                  <a:pt x="4184" y="2096"/>
                  <a:pt x="4181" y="2089"/>
                  <a:pt x="4180" y="2082"/>
                </a:cubicBezTo>
                <a:cubicBezTo>
                  <a:pt x="4180" y="2078"/>
                  <a:pt x="4179" y="2074"/>
                  <a:pt x="4179" y="2071"/>
                </a:cubicBezTo>
                <a:cubicBezTo>
                  <a:pt x="4181" y="2067"/>
                  <a:pt x="4184" y="2063"/>
                  <a:pt x="4186" y="2059"/>
                </a:cubicBezTo>
                <a:cubicBezTo>
                  <a:pt x="4237" y="2025"/>
                  <a:pt x="4202" y="1976"/>
                  <a:pt x="4193" y="1927"/>
                </a:cubicBezTo>
                <a:cubicBezTo>
                  <a:pt x="4189" y="1905"/>
                  <a:pt x="4159" y="1909"/>
                  <a:pt x="4142" y="1896"/>
                </a:cubicBezTo>
                <a:cubicBezTo>
                  <a:pt x="4137" y="1892"/>
                  <a:pt x="4133" y="1888"/>
                  <a:pt x="4129" y="1883"/>
                </a:cubicBezTo>
                <a:cubicBezTo>
                  <a:pt x="4126" y="1879"/>
                  <a:pt x="4123" y="1874"/>
                  <a:pt x="4120" y="1869"/>
                </a:cubicBezTo>
                <a:cubicBezTo>
                  <a:pt x="4105" y="1847"/>
                  <a:pt x="4090" y="1825"/>
                  <a:pt x="4075" y="1803"/>
                </a:cubicBezTo>
                <a:cubicBezTo>
                  <a:pt x="4072" y="1799"/>
                  <a:pt x="4069" y="1794"/>
                  <a:pt x="4066" y="1790"/>
                </a:cubicBezTo>
                <a:cubicBezTo>
                  <a:pt x="4042" y="1745"/>
                  <a:pt x="4008" y="1723"/>
                  <a:pt x="3960" y="1719"/>
                </a:cubicBezTo>
                <a:cubicBezTo>
                  <a:pt x="3955" y="1718"/>
                  <a:pt x="3951" y="1718"/>
                  <a:pt x="3946" y="1717"/>
                </a:cubicBezTo>
                <a:cubicBezTo>
                  <a:pt x="3930" y="1714"/>
                  <a:pt x="3917" y="1706"/>
                  <a:pt x="3902" y="1708"/>
                </a:cubicBezTo>
                <a:cubicBezTo>
                  <a:pt x="3897" y="1707"/>
                  <a:pt x="3892" y="1706"/>
                  <a:pt x="3887" y="1706"/>
                </a:cubicBezTo>
                <a:cubicBezTo>
                  <a:pt x="3867" y="1703"/>
                  <a:pt x="3848" y="1701"/>
                  <a:pt x="3828" y="1701"/>
                </a:cubicBezTo>
                <a:cubicBezTo>
                  <a:pt x="3822" y="1700"/>
                  <a:pt x="3817" y="1700"/>
                  <a:pt x="3811" y="1700"/>
                </a:cubicBezTo>
                <a:cubicBezTo>
                  <a:pt x="3771" y="1701"/>
                  <a:pt x="3732" y="1710"/>
                  <a:pt x="3701" y="1735"/>
                </a:cubicBezTo>
                <a:cubicBezTo>
                  <a:pt x="3697" y="1738"/>
                  <a:pt x="3693" y="1742"/>
                  <a:pt x="3689" y="1745"/>
                </a:cubicBezTo>
                <a:cubicBezTo>
                  <a:pt x="3685" y="1749"/>
                  <a:pt x="3680" y="1754"/>
                  <a:pt x="3676" y="1759"/>
                </a:cubicBezTo>
                <a:cubicBezTo>
                  <a:pt x="3659" y="1794"/>
                  <a:pt x="3624" y="1812"/>
                  <a:pt x="3603" y="1843"/>
                </a:cubicBezTo>
                <a:cubicBezTo>
                  <a:pt x="3592" y="1856"/>
                  <a:pt x="3592" y="1873"/>
                  <a:pt x="3592" y="1889"/>
                </a:cubicBezTo>
                <a:cubicBezTo>
                  <a:pt x="3592" y="1895"/>
                  <a:pt x="3592" y="1900"/>
                  <a:pt x="3591" y="1905"/>
                </a:cubicBezTo>
                <a:cubicBezTo>
                  <a:pt x="3590" y="1914"/>
                  <a:pt x="3585" y="1923"/>
                  <a:pt x="3581" y="1927"/>
                </a:cubicBezTo>
                <a:cubicBezTo>
                  <a:pt x="3577" y="1930"/>
                  <a:pt x="3572" y="1933"/>
                  <a:pt x="3568" y="1935"/>
                </a:cubicBezTo>
                <a:cubicBezTo>
                  <a:pt x="3564" y="1936"/>
                  <a:pt x="3560" y="1937"/>
                  <a:pt x="3557" y="1938"/>
                </a:cubicBezTo>
                <a:cubicBezTo>
                  <a:pt x="3552" y="1941"/>
                  <a:pt x="3547" y="1943"/>
                  <a:pt x="3542" y="1946"/>
                </a:cubicBezTo>
                <a:cubicBezTo>
                  <a:pt x="3537" y="1948"/>
                  <a:pt x="3533" y="1950"/>
                  <a:pt x="3528" y="1952"/>
                </a:cubicBezTo>
                <a:cubicBezTo>
                  <a:pt x="3503" y="1958"/>
                  <a:pt x="3490" y="1985"/>
                  <a:pt x="3495" y="2011"/>
                </a:cubicBezTo>
                <a:cubicBezTo>
                  <a:pt x="3496" y="2017"/>
                  <a:pt x="3499" y="2023"/>
                  <a:pt x="3502" y="2028"/>
                </a:cubicBezTo>
                <a:cubicBezTo>
                  <a:pt x="3519" y="2053"/>
                  <a:pt x="3553" y="2071"/>
                  <a:pt x="3539" y="2103"/>
                </a:cubicBezTo>
                <a:cubicBezTo>
                  <a:pt x="3538" y="2108"/>
                  <a:pt x="3537" y="2112"/>
                  <a:pt x="3536" y="2117"/>
                </a:cubicBezTo>
                <a:cubicBezTo>
                  <a:pt x="3533" y="2123"/>
                  <a:pt x="3531" y="2129"/>
                  <a:pt x="3529" y="2135"/>
                </a:cubicBezTo>
                <a:cubicBezTo>
                  <a:pt x="3523" y="2139"/>
                  <a:pt x="3518" y="2143"/>
                  <a:pt x="3513" y="2148"/>
                </a:cubicBezTo>
                <a:cubicBezTo>
                  <a:pt x="3508" y="2152"/>
                  <a:pt x="3503" y="2156"/>
                  <a:pt x="3499" y="2161"/>
                </a:cubicBezTo>
                <a:cubicBezTo>
                  <a:pt x="3480" y="2192"/>
                  <a:pt x="3468" y="2232"/>
                  <a:pt x="3477" y="2264"/>
                </a:cubicBezTo>
                <a:cubicBezTo>
                  <a:pt x="3479" y="2269"/>
                  <a:pt x="3481" y="2275"/>
                  <a:pt x="3484" y="2279"/>
                </a:cubicBezTo>
                <a:cubicBezTo>
                  <a:pt x="3486" y="2295"/>
                  <a:pt x="3508" y="2295"/>
                  <a:pt x="3508" y="2308"/>
                </a:cubicBezTo>
                <a:cubicBezTo>
                  <a:pt x="3508" y="2344"/>
                  <a:pt x="3512" y="2375"/>
                  <a:pt x="3524" y="2412"/>
                </a:cubicBezTo>
                <a:cubicBezTo>
                  <a:pt x="3526" y="2418"/>
                  <a:pt x="3527" y="2424"/>
                  <a:pt x="3529" y="2429"/>
                </a:cubicBezTo>
                <a:cubicBezTo>
                  <a:pt x="3530" y="2435"/>
                  <a:pt x="3532" y="2441"/>
                  <a:pt x="3533" y="2447"/>
                </a:cubicBezTo>
                <a:cubicBezTo>
                  <a:pt x="3534" y="2452"/>
                  <a:pt x="3535" y="2458"/>
                  <a:pt x="3536" y="2464"/>
                </a:cubicBezTo>
                <a:cubicBezTo>
                  <a:pt x="3538" y="2499"/>
                  <a:pt x="3542" y="2534"/>
                  <a:pt x="3529" y="2570"/>
                </a:cubicBezTo>
                <a:cubicBezTo>
                  <a:pt x="3527" y="2575"/>
                  <a:pt x="3524" y="2579"/>
                  <a:pt x="3521" y="2584"/>
                </a:cubicBezTo>
                <a:cubicBezTo>
                  <a:pt x="3504" y="2606"/>
                  <a:pt x="3476" y="2621"/>
                  <a:pt x="3492" y="2656"/>
                </a:cubicBezTo>
                <a:cubicBezTo>
                  <a:pt x="3494" y="2660"/>
                  <a:pt x="3496" y="2663"/>
                  <a:pt x="3499" y="2667"/>
                </a:cubicBezTo>
                <a:cubicBezTo>
                  <a:pt x="3506" y="2678"/>
                  <a:pt x="3516" y="2688"/>
                  <a:pt x="3519" y="2701"/>
                </a:cubicBezTo>
                <a:cubicBezTo>
                  <a:pt x="3520" y="2708"/>
                  <a:pt x="3521" y="2715"/>
                  <a:pt x="3520" y="2722"/>
                </a:cubicBezTo>
                <a:cubicBezTo>
                  <a:pt x="3520" y="2743"/>
                  <a:pt x="3516" y="2765"/>
                  <a:pt x="3508" y="2787"/>
                </a:cubicBezTo>
                <a:cubicBezTo>
                  <a:pt x="3497" y="2764"/>
                  <a:pt x="3486" y="2741"/>
                  <a:pt x="3474" y="2719"/>
                </a:cubicBezTo>
                <a:cubicBezTo>
                  <a:pt x="3472" y="2714"/>
                  <a:pt x="3470" y="2710"/>
                  <a:pt x="3467" y="2706"/>
                </a:cubicBezTo>
                <a:cubicBezTo>
                  <a:pt x="3459" y="2693"/>
                  <a:pt x="3449" y="2681"/>
                  <a:pt x="3440" y="2668"/>
                </a:cubicBezTo>
                <a:cubicBezTo>
                  <a:pt x="3437" y="2664"/>
                  <a:pt x="3434" y="2660"/>
                  <a:pt x="3431" y="2656"/>
                </a:cubicBezTo>
                <a:cubicBezTo>
                  <a:pt x="3427" y="2652"/>
                  <a:pt x="3423" y="2647"/>
                  <a:pt x="3420" y="2642"/>
                </a:cubicBezTo>
                <a:cubicBezTo>
                  <a:pt x="3416" y="2637"/>
                  <a:pt x="3414" y="2632"/>
                  <a:pt x="3412" y="2627"/>
                </a:cubicBezTo>
                <a:cubicBezTo>
                  <a:pt x="3410" y="2623"/>
                  <a:pt x="3407" y="2617"/>
                  <a:pt x="3405" y="2612"/>
                </a:cubicBezTo>
                <a:cubicBezTo>
                  <a:pt x="3403" y="2606"/>
                  <a:pt x="3402" y="2601"/>
                  <a:pt x="3404" y="2596"/>
                </a:cubicBezTo>
                <a:cubicBezTo>
                  <a:pt x="3452" y="2556"/>
                  <a:pt x="3499" y="2499"/>
                  <a:pt x="3439" y="2446"/>
                </a:cubicBezTo>
                <a:cubicBezTo>
                  <a:pt x="3434" y="2437"/>
                  <a:pt x="3434" y="2423"/>
                  <a:pt x="3433" y="2414"/>
                </a:cubicBezTo>
                <a:cubicBezTo>
                  <a:pt x="3433" y="2409"/>
                  <a:pt x="3433" y="2405"/>
                  <a:pt x="3432" y="2401"/>
                </a:cubicBezTo>
                <a:cubicBezTo>
                  <a:pt x="3431" y="2398"/>
                  <a:pt x="3429" y="2395"/>
                  <a:pt x="3426" y="2392"/>
                </a:cubicBezTo>
                <a:cubicBezTo>
                  <a:pt x="3383" y="2357"/>
                  <a:pt x="3340" y="2273"/>
                  <a:pt x="3381" y="2227"/>
                </a:cubicBezTo>
                <a:cubicBezTo>
                  <a:pt x="3384" y="2222"/>
                  <a:pt x="3387" y="2217"/>
                  <a:pt x="3389" y="2213"/>
                </a:cubicBezTo>
                <a:cubicBezTo>
                  <a:pt x="3414" y="2160"/>
                  <a:pt x="3376" y="2087"/>
                  <a:pt x="3334" y="2037"/>
                </a:cubicBezTo>
                <a:cubicBezTo>
                  <a:pt x="3329" y="2033"/>
                  <a:pt x="3324" y="2029"/>
                  <a:pt x="3319" y="2025"/>
                </a:cubicBezTo>
                <a:cubicBezTo>
                  <a:pt x="3292" y="2004"/>
                  <a:pt x="3259" y="1989"/>
                  <a:pt x="3231" y="1981"/>
                </a:cubicBezTo>
                <a:cubicBezTo>
                  <a:pt x="3226" y="1980"/>
                  <a:pt x="3221" y="1979"/>
                  <a:pt x="3217" y="1978"/>
                </a:cubicBezTo>
                <a:cubicBezTo>
                  <a:pt x="3194" y="1973"/>
                  <a:pt x="3170" y="1968"/>
                  <a:pt x="3151" y="1956"/>
                </a:cubicBezTo>
                <a:cubicBezTo>
                  <a:pt x="3148" y="1952"/>
                  <a:pt x="3146" y="1949"/>
                  <a:pt x="3143" y="1946"/>
                </a:cubicBezTo>
                <a:cubicBezTo>
                  <a:pt x="3129" y="1930"/>
                  <a:pt x="3114" y="1916"/>
                  <a:pt x="3099" y="1905"/>
                </a:cubicBezTo>
                <a:cubicBezTo>
                  <a:pt x="3094" y="1902"/>
                  <a:pt x="3089" y="1899"/>
                  <a:pt x="3084" y="1897"/>
                </a:cubicBezTo>
                <a:cubicBezTo>
                  <a:pt x="3025" y="1847"/>
                  <a:pt x="2973" y="1874"/>
                  <a:pt x="2928" y="1928"/>
                </a:cubicBezTo>
                <a:cubicBezTo>
                  <a:pt x="2925" y="1930"/>
                  <a:pt x="2921" y="1933"/>
                  <a:pt x="2918" y="1935"/>
                </a:cubicBezTo>
                <a:cubicBezTo>
                  <a:pt x="2912" y="1940"/>
                  <a:pt x="2907" y="1946"/>
                  <a:pt x="2901" y="1953"/>
                </a:cubicBezTo>
                <a:cubicBezTo>
                  <a:pt x="2896" y="1953"/>
                  <a:pt x="2890" y="1953"/>
                  <a:pt x="2885" y="1953"/>
                </a:cubicBezTo>
                <a:cubicBezTo>
                  <a:pt x="2864" y="1951"/>
                  <a:pt x="2844" y="1943"/>
                  <a:pt x="2825" y="1924"/>
                </a:cubicBezTo>
                <a:cubicBezTo>
                  <a:pt x="2821" y="1921"/>
                  <a:pt x="2816" y="1917"/>
                  <a:pt x="2811" y="1913"/>
                </a:cubicBezTo>
                <a:cubicBezTo>
                  <a:pt x="2802" y="1906"/>
                  <a:pt x="2793" y="1898"/>
                  <a:pt x="2785" y="1891"/>
                </a:cubicBezTo>
                <a:cubicBezTo>
                  <a:pt x="2779" y="1889"/>
                  <a:pt x="2774" y="1887"/>
                  <a:pt x="2767" y="1886"/>
                </a:cubicBezTo>
                <a:cubicBezTo>
                  <a:pt x="2763" y="1884"/>
                  <a:pt x="2758" y="1882"/>
                  <a:pt x="2754" y="1879"/>
                </a:cubicBezTo>
                <a:cubicBezTo>
                  <a:pt x="2736" y="1869"/>
                  <a:pt x="2720" y="1854"/>
                  <a:pt x="2704" y="1834"/>
                </a:cubicBezTo>
                <a:cubicBezTo>
                  <a:pt x="2698" y="1832"/>
                  <a:pt x="2692" y="1830"/>
                  <a:pt x="2687" y="1827"/>
                </a:cubicBezTo>
                <a:cubicBezTo>
                  <a:pt x="2647" y="1809"/>
                  <a:pt x="2610" y="1786"/>
                  <a:pt x="2576" y="1756"/>
                </a:cubicBezTo>
                <a:cubicBezTo>
                  <a:pt x="2619" y="1771"/>
                  <a:pt x="2665" y="1794"/>
                  <a:pt x="2710" y="1801"/>
                </a:cubicBezTo>
                <a:cubicBezTo>
                  <a:pt x="2714" y="1802"/>
                  <a:pt x="2719" y="1802"/>
                  <a:pt x="2724" y="1803"/>
                </a:cubicBezTo>
                <a:cubicBezTo>
                  <a:pt x="2777" y="1807"/>
                  <a:pt x="2828" y="1843"/>
                  <a:pt x="2878" y="1844"/>
                </a:cubicBezTo>
                <a:cubicBezTo>
                  <a:pt x="2884" y="1844"/>
                  <a:pt x="2890" y="1844"/>
                  <a:pt x="2895" y="1843"/>
                </a:cubicBezTo>
                <a:cubicBezTo>
                  <a:pt x="2917" y="1812"/>
                  <a:pt x="2887" y="1754"/>
                  <a:pt x="2943" y="1754"/>
                </a:cubicBezTo>
                <a:cubicBezTo>
                  <a:pt x="2995" y="1759"/>
                  <a:pt x="3025" y="1808"/>
                  <a:pt x="3070" y="1827"/>
                </a:cubicBezTo>
                <a:cubicBezTo>
                  <a:pt x="3075" y="1828"/>
                  <a:pt x="3081" y="1829"/>
                  <a:pt x="3086" y="1828"/>
                </a:cubicBezTo>
                <a:cubicBezTo>
                  <a:pt x="3097" y="1827"/>
                  <a:pt x="3107" y="1822"/>
                  <a:pt x="3115" y="1812"/>
                </a:cubicBezTo>
                <a:cubicBezTo>
                  <a:pt x="3120" y="1808"/>
                  <a:pt x="3124" y="1806"/>
                  <a:pt x="3128" y="1805"/>
                </a:cubicBezTo>
                <a:cubicBezTo>
                  <a:pt x="3148" y="1801"/>
                  <a:pt x="3169" y="1822"/>
                  <a:pt x="3192" y="1836"/>
                </a:cubicBezTo>
                <a:cubicBezTo>
                  <a:pt x="3197" y="1838"/>
                  <a:pt x="3201" y="1841"/>
                  <a:pt x="3206" y="1843"/>
                </a:cubicBezTo>
                <a:cubicBezTo>
                  <a:pt x="3212" y="1845"/>
                  <a:pt x="3218" y="1846"/>
                  <a:pt x="3223" y="1848"/>
                </a:cubicBezTo>
                <a:cubicBezTo>
                  <a:pt x="3253" y="1861"/>
                  <a:pt x="3266" y="1892"/>
                  <a:pt x="3275" y="1923"/>
                </a:cubicBezTo>
                <a:cubicBezTo>
                  <a:pt x="3279" y="1932"/>
                  <a:pt x="3292" y="1936"/>
                  <a:pt x="3301" y="1940"/>
                </a:cubicBezTo>
                <a:cubicBezTo>
                  <a:pt x="3307" y="1943"/>
                  <a:pt x="3314" y="1940"/>
                  <a:pt x="3320" y="1938"/>
                </a:cubicBezTo>
                <a:cubicBezTo>
                  <a:pt x="3365" y="1927"/>
                  <a:pt x="3413" y="1980"/>
                  <a:pt x="3456" y="1940"/>
                </a:cubicBezTo>
                <a:cubicBezTo>
                  <a:pt x="3456" y="1945"/>
                  <a:pt x="3460" y="1949"/>
                  <a:pt x="3460" y="1954"/>
                </a:cubicBezTo>
                <a:cubicBezTo>
                  <a:pt x="3482" y="1927"/>
                  <a:pt x="3490" y="1892"/>
                  <a:pt x="3500" y="1860"/>
                </a:cubicBezTo>
                <a:cubicBezTo>
                  <a:pt x="3501" y="1856"/>
                  <a:pt x="3503" y="1851"/>
                  <a:pt x="3504" y="1846"/>
                </a:cubicBezTo>
                <a:cubicBezTo>
                  <a:pt x="3510" y="1826"/>
                  <a:pt x="3515" y="1807"/>
                  <a:pt x="3524" y="1791"/>
                </a:cubicBezTo>
                <a:cubicBezTo>
                  <a:pt x="3528" y="1785"/>
                  <a:pt x="3532" y="1781"/>
                  <a:pt x="3537" y="1777"/>
                </a:cubicBezTo>
                <a:cubicBezTo>
                  <a:pt x="3539" y="1772"/>
                  <a:pt x="3542" y="1767"/>
                  <a:pt x="3544" y="1762"/>
                </a:cubicBezTo>
                <a:cubicBezTo>
                  <a:pt x="3557" y="1737"/>
                  <a:pt x="3568" y="1712"/>
                  <a:pt x="3584" y="1689"/>
                </a:cubicBezTo>
                <a:cubicBezTo>
                  <a:pt x="3587" y="1684"/>
                  <a:pt x="3590" y="1680"/>
                  <a:pt x="3594" y="1675"/>
                </a:cubicBezTo>
                <a:cubicBezTo>
                  <a:pt x="3628" y="1644"/>
                  <a:pt x="3680" y="1670"/>
                  <a:pt x="3706" y="1639"/>
                </a:cubicBezTo>
                <a:cubicBezTo>
                  <a:pt x="3745" y="1599"/>
                  <a:pt x="3663" y="1577"/>
                  <a:pt x="3641" y="1551"/>
                </a:cubicBezTo>
                <a:cubicBezTo>
                  <a:pt x="3637" y="1544"/>
                  <a:pt x="3636" y="1536"/>
                  <a:pt x="3638" y="1529"/>
                </a:cubicBezTo>
                <a:cubicBezTo>
                  <a:pt x="3640" y="1521"/>
                  <a:pt x="3645" y="1514"/>
                  <a:pt x="3653" y="1509"/>
                </a:cubicBezTo>
                <a:cubicBezTo>
                  <a:pt x="3672" y="1484"/>
                  <a:pt x="3706" y="1475"/>
                  <a:pt x="3736" y="1475"/>
                </a:cubicBezTo>
                <a:cubicBezTo>
                  <a:pt x="3736" y="1453"/>
                  <a:pt x="3723" y="1431"/>
                  <a:pt x="3700" y="1423"/>
                </a:cubicBezTo>
                <a:cubicBezTo>
                  <a:pt x="3694" y="1420"/>
                  <a:pt x="3689" y="1417"/>
                  <a:pt x="3683" y="1415"/>
                </a:cubicBezTo>
                <a:cubicBezTo>
                  <a:pt x="3657" y="1402"/>
                  <a:pt x="3631" y="1389"/>
                  <a:pt x="3616" y="1360"/>
                </a:cubicBezTo>
                <a:cubicBezTo>
                  <a:pt x="3613" y="1356"/>
                  <a:pt x="3612" y="1351"/>
                  <a:pt x="3612" y="1346"/>
                </a:cubicBezTo>
                <a:cubicBezTo>
                  <a:pt x="3611" y="1326"/>
                  <a:pt x="3628" y="1305"/>
                  <a:pt x="3628" y="1285"/>
                </a:cubicBezTo>
                <a:cubicBezTo>
                  <a:pt x="3628" y="1249"/>
                  <a:pt x="3564" y="1254"/>
                  <a:pt x="3546" y="1213"/>
                </a:cubicBezTo>
                <a:cubicBezTo>
                  <a:pt x="3544" y="1208"/>
                  <a:pt x="3543" y="1203"/>
                  <a:pt x="3541" y="1198"/>
                </a:cubicBezTo>
                <a:cubicBezTo>
                  <a:pt x="3539" y="1193"/>
                  <a:pt x="3538" y="1189"/>
                  <a:pt x="3535" y="1185"/>
                </a:cubicBezTo>
                <a:cubicBezTo>
                  <a:pt x="3533" y="1179"/>
                  <a:pt x="3530" y="1175"/>
                  <a:pt x="3527" y="1171"/>
                </a:cubicBezTo>
                <a:cubicBezTo>
                  <a:pt x="3490" y="1134"/>
                  <a:pt x="3465" y="1178"/>
                  <a:pt x="3444" y="1203"/>
                </a:cubicBezTo>
                <a:cubicBezTo>
                  <a:pt x="3441" y="1208"/>
                  <a:pt x="3437" y="1213"/>
                  <a:pt x="3433" y="1218"/>
                </a:cubicBezTo>
                <a:cubicBezTo>
                  <a:pt x="3429" y="1222"/>
                  <a:pt x="3425" y="1227"/>
                  <a:pt x="3420" y="1230"/>
                </a:cubicBezTo>
                <a:cubicBezTo>
                  <a:pt x="3416" y="1234"/>
                  <a:pt x="3412" y="1238"/>
                  <a:pt x="3408" y="1244"/>
                </a:cubicBezTo>
                <a:cubicBezTo>
                  <a:pt x="3405" y="1249"/>
                  <a:pt x="3402" y="1255"/>
                  <a:pt x="3400" y="1262"/>
                </a:cubicBezTo>
                <a:cubicBezTo>
                  <a:pt x="3399" y="1266"/>
                  <a:pt x="3396" y="1269"/>
                  <a:pt x="3391" y="1271"/>
                </a:cubicBezTo>
                <a:cubicBezTo>
                  <a:pt x="3387" y="1274"/>
                  <a:pt x="3382" y="1276"/>
                  <a:pt x="3377" y="1276"/>
                </a:cubicBezTo>
                <a:cubicBezTo>
                  <a:pt x="3366" y="1278"/>
                  <a:pt x="3357" y="1276"/>
                  <a:pt x="3357" y="1267"/>
                </a:cubicBezTo>
                <a:cubicBezTo>
                  <a:pt x="3357" y="1250"/>
                  <a:pt x="3354" y="1237"/>
                  <a:pt x="3348" y="1227"/>
                </a:cubicBezTo>
                <a:cubicBezTo>
                  <a:pt x="3346" y="1222"/>
                  <a:pt x="3342" y="1217"/>
                  <a:pt x="3339" y="1213"/>
                </a:cubicBezTo>
                <a:cubicBezTo>
                  <a:pt x="3331" y="1192"/>
                  <a:pt x="3352" y="1165"/>
                  <a:pt x="3340" y="1156"/>
                </a:cubicBezTo>
                <a:cubicBezTo>
                  <a:pt x="3305" y="1116"/>
                  <a:pt x="3245" y="1121"/>
                  <a:pt x="3212" y="1076"/>
                </a:cubicBezTo>
                <a:cubicBezTo>
                  <a:pt x="3209" y="1073"/>
                  <a:pt x="3207" y="1070"/>
                  <a:pt x="3204" y="1067"/>
                </a:cubicBezTo>
                <a:cubicBezTo>
                  <a:pt x="3200" y="1062"/>
                  <a:pt x="3196" y="1058"/>
                  <a:pt x="3192" y="1054"/>
                </a:cubicBezTo>
                <a:cubicBezTo>
                  <a:pt x="3156" y="1045"/>
                  <a:pt x="3129" y="1026"/>
                  <a:pt x="3116" y="1001"/>
                </a:cubicBezTo>
                <a:cubicBezTo>
                  <a:pt x="3114" y="996"/>
                  <a:pt x="3112" y="991"/>
                  <a:pt x="3110" y="985"/>
                </a:cubicBezTo>
                <a:cubicBezTo>
                  <a:pt x="3089" y="952"/>
                  <a:pt x="3141" y="930"/>
                  <a:pt x="3110" y="897"/>
                </a:cubicBezTo>
                <a:cubicBezTo>
                  <a:pt x="3106" y="894"/>
                  <a:pt x="3101" y="892"/>
                  <a:pt x="3097" y="890"/>
                </a:cubicBezTo>
                <a:cubicBezTo>
                  <a:pt x="3045" y="869"/>
                  <a:pt x="2975" y="903"/>
                  <a:pt x="2916" y="900"/>
                </a:cubicBezTo>
                <a:cubicBezTo>
                  <a:pt x="2912" y="901"/>
                  <a:pt x="2907" y="902"/>
                  <a:pt x="2903" y="903"/>
                </a:cubicBezTo>
                <a:cubicBezTo>
                  <a:pt x="2895" y="905"/>
                  <a:pt x="2886" y="906"/>
                  <a:pt x="2877" y="908"/>
                </a:cubicBezTo>
                <a:cubicBezTo>
                  <a:pt x="2872" y="908"/>
                  <a:pt x="2867" y="909"/>
                  <a:pt x="2861" y="909"/>
                </a:cubicBezTo>
                <a:cubicBezTo>
                  <a:pt x="2809" y="904"/>
                  <a:pt x="2770" y="895"/>
                  <a:pt x="2730" y="940"/>
                </a:cubicBezTo>
                <a:cubicBezTo>
                  <a:pt x="2725" y="942"/>
                  <a:pt x="2720" y="943"/>
                  <a:pt x="2715" y="943"/>
                </a:cubicBezTo>
                <a:cubicBezTo>
                  <a:pt x="2700" y="944"/>
                  <a:pt x="2685" y="939"/>
                  <a:pt x="2675" y="926"/>
                </a:cubicBezTo>
                <a:cubicBezTo>
                  <a:pt x="2654" y="899"/>
                  <a:pt x="2637" y="868"/>
                  <a:pt x="2596" y="876"/>
                </a:cubicBezTo>
                <a:cubicBezTo>
                  <a:pt x="2592" y="875"/>
                  <a:pt x="2588" y="873"/>
                  <a:pt x="2585" y="871"/>
                </a:cubicBezTo>
                <a:cubicBezTo>
                  <a:pt x="2581" y="868"/>
                  <a:pt x="2578" y="864"/>
                  <a:pt x="2576" y="859"/>
                </a:cubicBezTo>
                <a:cubicBezTo>
                  <a:pt x="2563" y="833"/>
                  <a:pt x="2611" y="815"/>
                  <a:pt x="2632" y="793"/>
                </a:cubicBezTo>
                <a:cubicBezTo>
                  <a:pt x="2625" y="806"/>
                  <a:pt x="2625" y="816"/>
                  <a:pt x="2629" y="823"/>
                </a:cubicBezTo>
                <a:cubicBezTo>
                  <a:pt x="2631" y="827"/>
                  <a:pt x="2634" y="830"/>
                  <a:pt x="2638" y="832"/>
                </a:cubicBezTo>
                <a:cubicBezTo>
                  <a:pt x="2652" y="839"/>
                  <a:pt x="2668" y="844"/>
                  <a:pt x="2683" y="846"/>
                </a:cubicBezTo>
                <a:cubicBezTo>
                  <a:pt x="2688" y="847"/>
                  <a:pt x="2693" y="847"/>
                  <a:pt x="2698" y="847"/>
                </a:cubicBezTo>
                <a:cubicBezTo>
                  <a:pt x="2734" y="853"/>
                  <a:pt x="2757" y="836"/>
                  <a:pt x="2777" y="814"/>
                </a:cubicBezTo>
                <a:cubicBezTo>
                  <a:pt x="2781" y="809"/>
                  <a:pt x="2785" y="805"/>
                  <a:pt x="2790" y="801"/>
                </a:cubicBezTo>
                <a:cubicBezTo>
                  <a:pt x="2839" y="766"/>
                  <a:pt x="2926" y="815"/>
                  <a:pt x="2913" y="717"/>
                </a:cubicBezTo>
                <a:cubicBezTo>
                  <a:pt x="2908" y="704"/>
                  <a:pt x="2930" y="704"/>
                  <a:pt x="2940" y="698"/>
                </a:cubicBezTo>
                <a:cubicBezTo>
                  <a:pt x="2944" y="697"/>
                  <a:pt x="2948" y="696"/>
                  <a:pt x="2952" y="696"/>
                </a:cubicBezTo>
                <a:cubicBezTo>
                  <a:pt x="2958" y="695"/>
                  <a:pt x="2964" y="694"/>
                  <a:pt x="2970" y="693"/>
                </a:cubicBezTo>
                <a:cubicBezTo>
                  <a:pt x="2976" y="693"/>
                  <a:pt x="2982" y="692"/>
                  <a:pt x="2988" y="691"/>
                </a:cubicBezTo>
                <a:cubicBezTo>
                  <a:pt x="3004" y="687"/>
                  <a:pt x="3022" y="695"/>
                  <a:pt x="3039" y="702"/>
                </a:cubicBezTo>
                <a:cubicBezTo>
                  <a:pt x="3045" y="704"/>
                  <a:pt x="3050" y="706"/>
                  <a:pt x="3056" y="707"/>
                </a:cubicBezTo>
                <a:cubicBezTo>
                  <a:pt x="3067" y="704"/>
                  <a:pt x="3080" y="702"/>
                  <a:pt x="3092" y="699"/>
                </a:cubicBezTo>
                <a:cubicBezTo>
                  <a:pt x="3098" y="698"/>
                  <a:pt x="3105" y="696"/>
                  <a:pt x="3111" y="695"/>
                </a:cubicBezTo>
                <a:cubicBezTo>
                  <a:pt x="3117" y="693"/>
                  <a:pt x="3123" y="691"/>
                  <a:pt x="3129" y="689"/>
                </a:cubicBezTo>
                <a:cubicBezTo>
                  <a:pt x="3136" y="687"/>
                  <a:pt x="3142" y="685"/>
                  <a:pt x="3149" y="682"/>
                </a:cubicBezTo>
                <a:cubicBezTo>
                  <a:pt x="3180" y="660"/>
                  <a:pt x="3245" y="673"/>
                  <a:pt x="3245" y="633"/>
                </a:cubicBezTo>
                <a:cubicBezTo>
                  <a:pt x="3249" y="593"/>
                  <a:pt x="3189" y="585"/>
                  <a:pt x="3155" y="563"/>
                </a:cubicBezTo>
                <a:cubicBezTo>
                  <a:pt x="3150" y="560"/>
                  <a:pt x="3145" y="556"/>
                  <a:pt x="3141" y="553"/>
                </a:cubicBezTo>
                <a:cubicBezTo>
                  <a:pt x="3133" y="545"/>
                  <a:pt x="3128" y="535"/>
                  <a:pt x="3126" y="521"/>
                </a:cubicBezTo>
                <a:cubicBezTo>
                  <a:pt x="3127" y="514"/>
                  <a:pt x="3126" y="507"/>
                  <a:pt x="3125" y="501"/>
                </a:cubicBezTo>
                <a:cubicBezTo>
                  <a:pt x="3116" y="449"/>
                  <a:pt x="3042" y="458"/>
                  <a:pt x="3008" y="431"/>
                </a:cubicBezTo>
                <a:cubicBezTo>
                  <a:pt x="3004" y="428"/>
                  <a:pt x="3000" y="425"/>
                  <a:pt x="2996" y="422"/>
                </a:cubicBezTo>
                <a:cubicBezTo>
                  <a:pt x="2985" y="414"/>
                  <a:pt x="2975" y="406"/>
                  <a:pt x="2967" y="397"/>
                </a:cubicBezTo>
                <a:cubicBezTo>
                  <a:pt x="2964" y="393"/>
                  <a:pt x="2961" y="389"/>
                  <a:pt x="2958" y="385"/>
                </a:cubicBezTo>
                <a:cubicBezTo>
                  <a:pt x="2943" y="376"/>
                  <a:pt x="2956" y="359"/>
                  <a:pt x="2964" y="350"/>
                </a:cubicBezTo>
                <a:cubicBezTo>
                  <a:pt x="2968" y="348"/>
                  <a:pt x="2972" y="347"/>
                  <a:pt x="2976" y="346"/>
                </a:cubicBezTo>
                <a:cubicBezTo>
                  <a:pt x="3029" y="359"/>
                  <a:pt x="3076" y="301"/>
                  <a:pt x="3069" y="247"/>
                </a:cubicBezTo>
                <a:cubicBezTo>
                  <a:pt x="3066" y="242"/>
                  <a:pt x="3063" y="238"/>
                  <a:pt x="3059" y="233"/>
                </a:cubicBezTo>
                <a:cubicBezTo>
                  <a:pt x="3042" y="217"/>
                  <a:pt x="3016" y="203"/>
                  <a:pt x="2991" y="204"/>
                </a:cubicBezTo>
                <a:cubicBezTo>
                  <a:pt x="2987" y="203"/>
                  <a:pt x="2983" y="204"/>
                  <a:pt x="2979" y="204"/>
                </a:cubicBezTo>
                <a:cubicBezTo>
                  <a:pt x="2970" y="204"/>
                  <a:pt x="2962" y="204"/>
                  <a:pt x="2955" y="205"/>
                </a:cubicBezTo>
                <a:cubicBezTo>
                  <a:pt x="2949" y="206"/>
                  <a:pt x="2944" y="209"/>
                  <a:pt x="2938" y="211"/>
                </a:cubicBezTo>
                <a:cubicBezTo>
                  <a:pt x="2922" y="219"/>
                  <a:pt x="2905" y="230"/>
                  <a:pt x="2889" y="233"/>
                </a:cubicBezTo>
                <a:cubicBezTo>
                  <a:pt x="2884" y="235"/>
                  <a:pt x="2879" y="235"/>
                  <a:pt x="2874" y="235"/>
                </a:cubicBezTo>
                <a:cubicBezTo>
                  <a:pt x="2865" y="235"/>
                  <a:pt x="2855" y="233"/>
                  <a:pt x="2845" y="227"/>
                </a:cubicBezTo>
                <a:cubicBezTo>
                  <a:pt x="2840" y="224"/>
                  <a:pt x="2836" y="220"/>
                  <a:pt x="2833" y="215"/>
                </a:cubicBezTo>
                <a:cubicBezTo>
                  <a:pt x="2830" y="210"/>
                  <a:pt x="2828" y="205"/>
                  <a:pt x="2826" y="199"/>
                </a:cubicBezTo>
                <a:cubicBezTo>
                  <a:pt x="2826" y="199"/>
                  <a:pt x="2830" y="198"/>
                  <a:pt x="2834" y="196"/>
                </a:cubicBezTo>
                <a:cubicBezTo>
                  <a:pt x="2838" y="195"/>
                  <a:pt x="2844" y="192"/>
                  <a:pt x="2848" y="190"/>
                </a:cubicBezTo>
                <a:cubicBezTo>
                  <a:pt x="2852" y="186"/>
                  <a:pt x="2855" y="182"/>
                  <a:pt x="2858" y="178"/>
                </a:cubicBezTo>
                <a:cubicBezTo>
                  <a:pt x="2862" y="174"/>
                  <a:pt x="2865" y="169"/>
                  <a:pt x="2868" y="165"/>
                </a:cubicBezTo>
                <a:cubicBezTo>
                  <a:pt x="2887" y="133"/>
                  <a:pt x="2913" y="119"/>
                  <a:pt x="2947" y="119"/>
                </a:cubicBezTo>
                <a:cubicBezTo>
                  <a:pt x="2977" y="119"/>
                  <a:pt x="2973" y="62"/>
                  <a:pt x="3014" y="57"/>
                </a:cubicBezTo>
                <a:cubicBezTo>
                  <a:pt x="3020" y="57"/>
                  <a:pt x="3026" y="58"/>
                  <a:pt x="3032" y="59"/>
                </a:cubicBezTo>
                <a:cubicBezTo>
                  <a:pt x="3059" y="72"/>
                  <a:pt x="3076" y="93"/>
                  <a:pt x="3093" y="116"/>
                </a:cubicBezTo>
                <a:cubicBezTo>
                  <a:pt x="3096" y="120"/>
                  <a:pt x="3099" y="125"/>
                  <a:pt x="3103" y="129"/>
                </a:cubicBezTo>
                <a:cubicBezTo>
                  <a:pt x="3106" y="135"/>
                  <a:pt x="3109" y="141"/>
                  <a:pt x="3112" y="146"/>
                </a:cubicBezTo>
                <a:cubicBezTo>
                  <a:pt x="3115" y="152"/>
                  <a:pt x="3118" y="158"/>
                  <a:pt x="3121" y="164"/>
                </a:cubicBezTo>
                <a:cubicBezTo>
                  <a:pt x="3126" y="173"/>
                  <a:pt x="3131" y="182"/>
                  <a:pt x="3137" y="190"/>
                </a:cubicBezTo>
                <a:cubicBezTo>
                  <a:pt x="3140" y="194"/>
                  <a:pt x="3143" y="198"/>
                  <a:pt x="3147" y="202"/>
                </a:cubicBezTo>
                <a:cubicBezTo>
                  <a:pt x="3184" y="239"/>
                  <a:pt x="3249" y="235"/>
                  <a:pt x="3271" y="288"/>
                </a:cubicBezTo>
                <a:cubicBezTo>
                  <a:pt x="3272" y="293"/>
                  <a:pt x="3272" y="298"/>
                  <a:pt x="3272" y="302"/>
                </a:cubicBezTo>
                <a:cubicBezTo>
                  <a:pt x="3252" y="327"/>
                  <a:pt x="3243" y="354"/>
                  <a:pt x="3245" y="378"/>
                </a:cubicBezTo>
                <a:cubicBezTo>
                  <a:pt x="3246" y="383"/>
                  <a:pt x="3246" y="387"/>
                  <a:pt x="3248" y="392"/>
                </a:cubicBezTo>
                <a:cubicBezTo>
                  <a:pt x="3245" y="474"/>
                  <a:pt x="3340" y="456"/>
                  <a:pt x="3389" y="482"/>
                </a:cubicBezTo>
                <a:cubicBezTo>
                  <a:pt x="3394" y="485"/>
                  <a:pt x="3399" y="487"/>
                  <a:pt x="3404" y="489"/>
                </a:cubicBezTo>
                <a:cubicBezTo>
                  <a:pt x="3452" y="514"/>
                  <a:pt x="3499" y="549"/>
                  <a:pt x="3545" y="576"/>
                </a:cubicBezTo>
                <a:cubicBezTo>
                  <a:pt x="3548" y="579"/>
                  <a:pt x="3551" y="582"/>
                  <a:pt x="3554" y="585"/>
                </a:cubicBezTo>
                <a:cubicBezTo>
                  <a:pt x="3562" y="595"/>
                  <a:pt x="3569" y="607"/>
                  <a:pt x="3574" y="620"/>
                </a:cubicBezTo>
                <a:cubicBezTo>
                  <a:pt x="3577" y="626"/>
                  <a:pt x="3578" y="633"/>
                  <a:pt x="3580" y="639"/>
                </a:cubicBezTo>
                <a:cubicBezTo>
                  <a:pt x="3584" y="686"/>
                  <a:pt x="3570" y="711"/>
                  <a:pt x="3547" y="726"/>
                </a:cubicBezTo>
                <a:cubicBezTo>
                  <a:pt x="3542" y="729"/>
                  <a:pt x="3537" y="731"/>
                  <a:pt x="3531" y="733"/>
                </a:cubicBezTo>
                <a:cubicBezTo>
                  <a:pt x="3478" y="749"/>
                  <a:pt x="3421" y="744"/>
                  <a:pt x="3371" y="751"/>
                </a:cubicBezTo>
                <a:cubicBezTo>
                  <a:pt x="3365" y="752"/>
                  <a:pt x="3358" y="754"/>
                  <a:pt x="3352" y="755"/>
                </a:cubicBezTo>
                <a:cubicBezTo>
                  <a:pt x="3346" y="757"/>
                  <a:pt x="3341" y="759"/>
                  <a:pt x="3335" y="762"/>
                </a:cubicBezTo>
                <a:cubicBezTo>
                  <a:pt x="3330" y="765"/>
                  <a:pt x="3325" y="768"/>
                  <a:pt x="3321" y="772"/>
                </a:cubicBezTo>
                <a:cubicBezTo>
                  <a:pt x="3314" y="778"/>
                  <a:pt x="3309" y="786"/>
                  <a:pt x="3306" y="795"/>
                </a:cubicBezTo>
                <a:cubicBezTo>
                  <a:pt x="3305" y="799"/>
                  <a:pt x="3303" y="804"/>
                  <a:pt x="3303" y="809"/>
                </a:cubicBezTo>
                <a:cubicBezTo>
                  <a:pt x="3304" y="813"/>
                  <a:pt x="3306" y="818"/>
                  <a:pt x="3307" y="823"/>
                </a:cubicBezTo>
                <a:cubicBezTo>
                  <a:pt x="3318" y="864"/>
                  <a:pt x="3249" y="881"/>
                  <a:pt x="3283" y="904"/>
                </a:cubicBezTo>
                <a:cubicBezTo>
                  <a:pt x="3331" y="935"/>
                  <a:pt x="3378" y="952"/>
                  <a:pt x="3434" y="953"/>
                </a:cubicBezTo>
                <a:cubicBezTo>
                  <a:pt x="3441" y="954"/>
                  <a:pt x="3447" y="954"/>
                  <a:pt x="3453" y="954"/>
                </a:cubicBezTo>
                <a:cubicBezTo>
                  <a:pt x="3471" y="955"/>
                  <a:pt x="3488" y="956"/>
                  <a:pt x="3503" y="957"/>
                </a:cubicBezTo>
                <a:cubicBezTo>
                  <a:pt x="3521" y="961"/>
                  <a:pt x="3568" y="957"/>
                  <a:pt x="3559" y="994"/>
                </a:cubicBezTo>
                <a:cubicBezTo>
                  <a:pt x="3557" y="998"/>
                  <a:pt x="3555" y="1002"/>
                  <a:pt x="3552" y="1006"/>
                </a:cubicBezTo>
                <a:cubicBezTo>
                  <a:pt x="3550" y="1010"/>
                  <a:pt x="3548" y="1014"/>
                  <a:pt x="3547" y="1019"/>
                </a:cubicBezTo>
                <a:cubicBezTo>
                  <a:pt x="3585" y="1032"/>
                  <a:pt x="3628" y="1019"/>
                  <a:pt x="3666" y="1020"/>
                </a:cubicBezTo>
                <a:cubicBezTo>
                  <a:pt x="3673" y="1020"/>
                  <a:pt x="3679" y="1020"/>
                  <a:pt x="3685" y="1020"/>
                </a:cubicBezTo>
                <a:cubicBezTo>
                  <a:pt x="3726" y="1022"/>
                  <a:pt x="3764" y="1035"/>
                  <a:pt x="3785" y="1074"/>
                </a:cubicBezTo>
                <a:cubicBezTo>
                  <a:pt x="3790" y="1084"/>
                  <a:pt x="3794" y="1095"/>
                  <a:pt x="3798" y="1107"/>
                </a:cubicBezTo>
                <a:cubicBezTo>
                  <a:pt x="3794" y="1134"/>
                  <a:pt x="3760" y="1149"/>
                  <a:pt x="3751" y="1165"/>
                </a:cubicBezTo>
                <a:cubicBezTo>
                  <a:pt x="3749" y="1169"/>
                  <a:pt x="3748" y="1173"/>
                  <a:pt x="3749" y="1177"/>
                </a:cubicBezTo>
                <a:cubicBezTo>
                  <a:pt x="3797" y="1231"/>
                  <a:pt x="3870" y="1192"/>
                  <a:pt x="3926" y="1227"/>
                </a:cubicBezTo>
                <a:cubicBezTo>
                  <a:pt x="3968" y="1254"/>
                  <a:pt x="3933" y="1292"/>
                  <a:pt x="3924" y="1327"/>
                </a:cubicBezTo>
                <a:cubicBezTo>
                  <a:pt x="3923" y="1332"/>
                  <a:pt x="3922" y="1337"/>
                  <a:pt x="3922" y="1342"/>
                </a:cubicBezTo>
                <a:cubicBezTo>
                  <a:pt x="3952" y="1360"/>
                  <a:pt x="3948" y="1395"/>
                  <a:pt x="3956" y="1426"/>
                </a:cubicBezTo>
                <a:cubicBezTo>
                  <a:pt x="3958" y="1431"/>
                  <a:pt x="3960" y="1434"/>
                  <a:pt x="3964" y="1437"/>
                </a:cubicBezTo>
                <a:cubicBezTo>
                  <a:pt x="3999" y="1449"/>
                  <a:pt x="4004" y="1484"/>
                  <a:pt x="4021" y="1511"/>
                </a:cubicBezTo>
                <a:cubicBezTo>
                  <a:pt x="4024" y="1516"/>
                  <a:pt x="4026" y="1521"/>
                  <a:pt x="4029" y="1526"/>
                </a:cubicBezTo>
                <a:cubicBezTo>
                  <a:pt x="4023" y="1547"/>
                  <a:pt x="4022" y="1565"/>
                  <a:pt x="4025" y="1580"/>
                </a:cubicBezTo>
                <a:cubicBezTo>
                  <a:pt x="4026" y="1586"/>
                  <a:pt x="4027" y="1591"/>
                  <a:pt x="4029" y="1596"/>
                </a:cubicBezTo>
                <a:cubicBezTo>
                  <a:pt x="4042" y="1621"/>
                  <a:pt x="4064" y="1652"/>
                  <a:pt x="4081" y="1675"/>
                </a:cubicBezTo>
                <a:cubicBezTo>
                  <a:pt x="4111" y="1710"/>
                  <a:pt x="4111" y="1768"/>
                  <a:pt x="4166" y="1780"/>
                </a:cubicBezTo>
                <a:cubicBezTo>
                  <a:pt x="4170" y="1783"/>
                  <a:pt x="4175" y="1786"/>
                  <a:pt x="4180" y="1789"/>
                </a:cubicBezTo>
                <a:cubicBezTo>
                  <a:pt x="4202" y="1805"/>
                  <a:pt x="4219" y="1825"/>
                  <a:pt x="4232" y="1854"/>
                </a:cubicBezTo>
                <a:cubicBezTo>
                  <a:pt x="4235" y="1858"/>
                  <a:pt x="4238" y="1863"/>
                  <a:pt x="4241" y="1867"/>
                </a:cubicBezTo>
                <a:cubicBezTo>
                  <a:pt x="4243" y="1870"/>
                  <a:pt x="4246" y="1873"/>
                  <a:pt x="4248" y="1876"/>
                </a:cubicBezTo>
                <a:cubicBezTo>
                  <a:pt x="4258" y="1905"/>
                  <a:pt x="4293" y="1905"/>
                  <a:pt x="4318" y="1918"/>
                </a:cubicBezTo>
                <a:cubicBezTo>
                  <a:pt x="4327" y="1923"/>
                  <a:pt x="4336" y="1932"/>
                  <a:pt x="4336" y="1940"/>
                </a:cubicBezTo>
                <a:cubicBezTo>
                  <a:pt x="4331" y="1971"/>
                  <a:pt x="4306" y="1994"/>
                  <a:pt x="4314" y="2028"/>
                </a:cubicBezTo>
                <a:cubicBezTo>
                  <a:pt x="4313" y="2033"/>
                  <a:pt x="4313" y="2039"/>
                  <a:pt x="4313" y="2044"/>
                </a:cubicBezTo>
                <a:cubicBezTo>
                  <a:pt x="4312" y="2065"/>
                  <a:pt x="4317" y="2086"/>
                  <a:pt x="4331" y="2106"/>
                </a:cubicBezTo>
                <a:cubicBezTo>
                  <a:pt x="4332" y="2107"/>
                  <a:pt x="4333" y="2108"/>
                  <a:pt x="4334" y="2109"/>
                </a:cubicBezTo>
                <a:cubicBezTo>
                  <a:pt x="4362" y="2127"/>
                  <a:pt x="4426" y="2131"/>
                  <a:pt x="4384" y="2175"/>
                </a:cubicBezTo>
                <a:cubicBezTo>
                  <a:pt x="4384" y="2176"/>
                  <a:pt x="4383" y="2178"/>
                  <a:pt x="4382" y="2179"/>
                </a:cubicBezTo>
                <a:moveTo>
                  <a:pt x="5201" y="2678"/>
                </a:moveTo>
                <a:cubicBezTo>
                  <a:pt x="5202" y="2700"/>
                  <a:pt x="5208" y="2718"/>
                  <a:pt x="5218" y="2732"/>
                </a:cubicBezTo>
                <a:cubicBezTo>
                  <a:pt x="5221" y="2737"/>
                  <a:pt x="5225" y="2741"/>
                  <a:pt x="5229" y="2745"/>
                </a:cubicBezTo>
                <a:cubicBezTo>
                  <a:pt x="5233" y="2749"/>
                  <a:pt x="5237" y="2753"/>
                  <a:pt x="5242" y="2757"/>
                </a:cubicBezTo>
                <a:cubicBezTo>
                  <a:pt x="5267" y="2782"/>
                  <a:pt x="5280" y="2818"/>
                  <a:pt x="5319" y="2827"/>
                </a:cubicBezTo>
                <a:cubicBezTo>
                  <a:pt x="5280" y="2840"/>
                  <a:pt x="5254" y="2804"/>
                  <a:pt x="5231" y="2784"/>
                </a:cubicBezTo>
                <a:cubicBezTo>
                  <a:pt x="5225" y="2781"/>
                  <a:pt x="5220" y="2779"/>
                  <a:pt x="5215" y="2776"/>
                </a:cubicBezTo>
                <a:cubicBezTo>
                  <a:pt x="5211" y="2773"/>
                  <a:pt x="5206" y="2769"/>
                  <a:pt x="5202" y="2766"/>
                </a:cubicBezTo>
                <a:cubicBezTo>
                  <a:pt x="5195" y="2758"/>
                  <a:pt x="5188" y="2749"/>
                  <a:pt x="5183" y="2738"/>
                </a:cubicBezTo>
                <a:cubicBezTo>
                  <a:pt x="5180" y="2733"/>
                  <a:pt x="5178" y="2728"/>
                  <a:pt x="5176" y="2722"/>
                </a:cubicBezTo>
                <a:cubicBezTo>
                  <a:pt x="5174" y="2718"/>
                  <a:pt x="5172" y="2714"/>
                  <a:pt x="5170" y="2710"/>
                </a:cubicBezTo>
                <a:cubicBezTo>
                  <a:pt x="5162" y="2689"/>
                  <a:pt x="5156" y="2665"/>
                  <a:pt x="5151" y="2641"/>
                </a:cubicBezTo>
                <a:cubicBezTo>
                  <a:pt x="5142" y="2618"/>
                  <a:pt x="5121" y="2610"/>
                  <a:pt x="5111" y="2587"/>
                </a:cubicBezTo>
                <a:cubicBezTo>
                  <a:pt x="5108" y="2583"/>
                  <a:pt x="5105" y="2579"/>
                  <a:pt x="5102" y="2576"/>
                </a:cubicBezTo>
                <a:cubicBezTo>
                  <a:pt x="5085" y="2558"/>
                  <a:pt x="5061" y="2543"/>
                  <a:pt x="5031" y="2531"/>
                </a:cubicBezTo>
                <a:cubicBezTo>
                  <a:pt x="5027" y="2527"/>
                  <a:pt x="5023" y="2522"/>
                  <a:pt x="5019" y="2518"/>
                </a:cubicBezTo>
                <a:cubicBezTo>
                  <a:pt x="5015" y="2513"/>
                  <a:pt x="5012" y="2508"/>
                  <a:pt x="5009" y="2503"/>
                </a:cubicBezTo>
                <a:cubicBezTo>
                  <a:pt x="4977" y="2455"/>
                  <a:pt x="4992" y="2404"/>
                  <a:pt x="4982" y="2355"/>
                </a:cubicBezTo>
                <a:cubicBezTo>
                  <a:pt x="4981" y="2349"/>
                  <a:pt x="4979" y="2344"/>
                  <a:pt x="4977" y="2339"/>
                </a:cubicBezTo>
                <a:cubicBezTo>
                  <a:pt x="4975" y="2334"/>
                  <a:pt x="4972" y="2328"/>
                  <a:pt x="4969" y="2323"/>
                </a:cubicBezTo>
                <a:cubicBezTo>
                  <a:pt x="4967" y="2317"/>
                  <a:pt x="4964" y="2312"/>
                  <a:pt x="4962" y="2306"/>
                </a:cubicBezTo>
                <a:cubicBezTo>
                  <a:pt x="4942" y="2273"/>
                  <a:pt x="4930" y="2242"/>
                  <a:pt x="4920" y="2207"/>
                </a:cubicBezTo>
                <a:cubicBezTo>
                  <a:pt x="4919" y="2202"/>
                  <a:pt x="4917" y="2197"/>
                  <a:pt x="4916" y="2192"/>
                </a:cubicBezTo>
                <a:cubicBezTo>
                  <a:pt x="4901" y="2166"/>
                  <a:pt x="4914" y="2131"/>
                  <a:pt x="4883" y="2109"/>
                </a:cubicBezTo>
                <a:cubicBezTo>
                  <a:pt x="4845" y="2078"/>
                  <a:pt x="4806" y="2109"/>
                  <a:pt x="4799" y="2147"/>
                </a:cubicBezTo>
                <a:cubicBezTo>
                  <a:pt x="4797" y="2152"/>
                  <a:pt x="4795" y="2157"/>
                  <a:pt x="4793" y="2162"/>
                </a:cubicBezTo>
                <a:cubicBezTo>
                  <a:pt x="4789" y="2173"/>
                  <a:pt x="4783" y="2184"/>
                  <a:pt x="4776" y="2194"/>
                </a:cubicBezTo>
                <a:cubicBezTo>
                  <a:pt x="4774" y="2197"/>
                  <a:pt x="4771" y="2200"/>
                  <a:pt x="4769" y="2202"/>
                </a:cubicBezTo>
                <a:cubicBezTo>
                  <a:pt x="4745" y="2228"/>
                  <a:pt x="4702" y="2206"/>
                  <a:pt x="4685" y="2180"/>
                </a:cubicBezTo>
                <a:cubicBezTo>
                  <a:pt x="4715" y="2175"/>
                  <a:pt x="4745" y="2166"/>
                  <a:pt x="4756" y="2134"/>
                </a:cubicBezTo>
                <a:cubicBezTo>
                  <a:pt x="4758" y="2129"/>
                  <a:pt x="4760" y="2124"/>
                  <a:pt x="4761" y="2119"/>
                </a:cubicBezTo>
                <a:cubicBezTo>
                  <a:pt x="4762" y="2088"/>
                  <a:pt x="4758" y="2045"/>
                  <a:pt x="4777" y="2028"/>
                </a:cubicBezTo>
                <a:cubicBezTo>
                  <a:pt x="4780" y="2025"/>
                  <a:pt x="4784" y="2023"/>
                  <a:pt x="4789" y="2021"/>
                </a:cubicBezTo>
                <a:cubicBezTo>
                  <a:pt x="4819" y="2019"/>
                  <a:pt x="4854" y="2016"/>
                  <a:pt x="4885" y="2021"/>
                </a:cubicBezTo>
                <a:cubicBezTo>
                  <a:pt x="4891" y="2022"/>
                  <a:pt x="4897" y="2023"/>
                  <a:pt x="4903" y="2025"/>
                </a:cubicBezTo>
                <a:cubicBezTo>
                  <a:pt x="4961" y="2033"/>
                  <a:pt x="4961" y="2100"/>
                  <a:pt x="4976" y="2148"/>
                </a:cubicBezTo>
                <a:cubicBezTo>
                  <a:pt x="4978" y="2154"/>
                  <a:pt x="4980" y="2160"/>
                  <a:pt x="4982" y="2166"/>
                </a:cubicBezTo>
                <a:cubicBezTo>
                  <a:pt x="5000" y="2214"/>
                  <a:pt x="5027" y="2258"/>
                  <a:pt x="5048" y="2303"/>
                </a:cubicBezTo>
                <a:cubicBezTo>
                  <a:pt x="5049" y="2308"/>
                  <a:pt x="5049" y="2312"/>
                  <a:pt x="5050" y="2317"/>
                </a:cubicBezTo>
                <a:cubicBezTo>
                  <a:pt x="5050" y="2322"/>
                  <a:pt x="5050" y="2326"/>
                  <a:pt x="5050" y="2331"/>
                </a:cubicBezTo>
                <a:cubicBezTo>
                  <a:pt x="5049" y="2389"/>
                  <a:pt x="5031" y="2451"/>
                  <a:pt x="5086" y="2481"/>
                </a:cubicBezTo>
                <a:cubicBezTo>
                  <a:pt x="5091" y="2484"/>
                  <a:pt x="5095" y="2486"/>
                  <a:pt x="5100" y="2489"/>
                </a:cubicBezTo>
                <a:cubicBezTo>
                  <a:pt x="5104" y="2491"/>
                  <a:pt x="5109" y="2493"/>
                  <a:pt x="5113" y="2496"/>
                </a:cubicBezTo>
                <a:cubicBezTo>
                  <a:pt x="5158" y="2503"/>
                  <a:pt x="5184" y="2533"/>
                  <a:pt x="5193" y="2570"/>
                </a:cubicBezTo>
                <a:cubicBezTo>
                  <a:pt x="5194" y="2575"/>
                  <a:pt x="5195" y="2580"/>
                  <a:pt x="5196" y="2586"/>
                </a:cubicBezTo>
                <a:cubicBezTo>
                  <a:pt x="5205" y="2609"/>
                  <a:pt x="5195" y="2632"/>
                  <a:pt x="5196" y="2654"/>
                </a:cubicBezTo>
                <a:cubicBezTo>
                  <a:pt x="5196" y="2659"/>
                  <a:pt x="5196" y="2663"/>
                  <a:pt x="5198" y="2668"/>
                </a:cubicBezTo>
                <a:cubicBezTo>
                  <a:pt x="5199" y="2671"/>
                  <a:pt x="5200" y="2675"/>
                  <a:pt x="5201" y="2678"/>
                </a:cubicBezTo>
                <a:moveTo>
                  <a:pt x="4" y="2907"/>
                </a:moveTo>
                <a:lnTo>
                  <a:pt x="6" y="2927"/>
                </a:lnTo>
                <a:lnTo>
                  <a:pt x="5236" y="2927"/>
                </a:lnTo>
                <a:cubicBezTo>
                  <a:pt x="5240" y="2927"/>
                  <a:pt x="5244" y="2927"/>
                  <a:pt x="5247" y="2927"/>
                </a:cubicBezTo>
                <a:cubicBezTo>
                  <a:pt x="5260" y="2928"/>
                  <a:pt x="5272" y="2928"/>
                  <a:pt x="5285" y="2928"/>
                </a:cubicBezTo>
                <a:cubicBezTo>
                  <a:pt x="5289" y="2928"/>
                  <a:pt x="5293" y="2928"/>
                  <a:pt x="5297" y="2928"/>
                </a:cubicBezTo>
                <a:cubicBezTo>
                  <a:pt x="5328" y="2929"/>
                  <a:pt x="5366" y="2937"/>
                  <a:pt x="5379" y="2924"/>
                </a:cubicBezTo>
                <a:cubicBezTo>
                  <a:pt x="5440" y="2840"/>
                  <a:pt x="5323" y="2800"/>
                  <a:pt x="5278" y="2742"/>
                </a:cubicBezTo>
                <a:cubicBezTo>
                  <a:pt x="5275" y="2738"/>
                  <a:pt x="5271" y="2734"/>
                  <a:pt x="5268" y="2729"/>
                </a:cubicBezTo>
                <a:cubicBezTo>
                  <a:pt x="5264" y="2725"/>
                  <a:pt x="5261" y="2720"/>
                  <a:pt x="5258" y="2716"/>
                </a:cubicBezTo>
                <a:cubicBezTo>
                  <a:pt x="5254" y="2712"/>
                  <a:pt x="5251" y="2708"/>
                  <a:pt x="5248" y="2704"/>
                </a:cubicBezTo>
                <a:cubicBezTo>
                  <a:pt x="5240" y="2691"/>
                  <a:pt x="5234" y="2676"/>
                  <a:pt x="5230" y="2659"/>
                </a:cubicBezTo>
                <a:cubicBezTo>
                  <a:pt x="5229" y="2654"/>
                  <a:pt x="5228" y="2648"/>
                  <a:pt x="5228" y="2642"/>
                </a:cubicBezTo>
                <a:cubicBezTo>
                  <a:pt x="5227" y="2637"/>
                  <a:pt x="5227" y="2633"/>
                  <a:pt x="5227" y="2628"/>
                </a:cubicBezTo>
                <a:cubicBezTo>
                  <a:pt x="5227" y="2623"/>
                  <a:pt x="5228" y="2617"/>
                  <a:pt x="5230" y="2612"/>
                </a:cubicBezTo>
                <a:cubicBezTo>
                  <a:pt x="5232" y="2605"/>
                  <a:pt x="5233" y="2599"/>
                  <a:pt x="5233" y="2593"/>
                </a:cubicBezTo>
                <a:cubicBezTo>
                  <a:pt x="5240" y="2530"/>
                  <a:pt x="5202" y="2480"/>
                  <a:pt x="5136" y="2473"/>
                </a:cubicBezTo>
                <a:cubicBezTo>
                  <a:pt x="5131" y="2471"/>
                  <a:pt x="5125" y="2469"/>
                  <a:pt x="5120" y="2467"/>
                </a:cubicBezTo>
                <a:cubicBezTo>
                  <a:pt x="5110" y="2462"/>
                  <a:pt x="5100" y="2457"/>
                  <a:pt x="5090" y="2450"/>
                </a:cubicBezTo>
                <a:cubicBezTo>
                  <a:pt x="5086" y="2441"/>
                  <a:pt x="5078" y="2432"/>
                  <a:pt x="5078" y="2423"/>
                </a:cubicBezTo>
                <a:cubicBezTo>
                  <a:pt x="5075" y="2392"/>
                  <a:pt x="5082" y="2361"/>
                  <a:pt x="5085" y="2331"/>
                </a:cubicBezTo>
                <a:cubicBezTo>
                  <a:pt x="5086" y="2320"/>
                  <a:pt x="5087" y="2310"/>
                  <a:pt x="5086" y="2300"/>
                </a:cubicBezTo>
                <a:cubicBezTo>
                  <a:pt x="5086" y="2295"/>
                  <a:pt x="5086" y="2290"/>
                  <a:pt x="5085" y="2285"/>
                </a:cubicBezTo>
                <a:cubicBezTo>
                  <a:pt x="5084" y="2281"/>
                  <a:pt x="5082" y="2276"/>
                  <a:pt x="5081" y="2272"/>
                </a:cubicBezTo>
                <a:cubicBezTo>
                  <a:pt x="5052" y="2228"/>
                  <a:pt x="5009" y="2193"/>
                  <a:pt x="5011" y="2134"/>
                </a:cubicBezTo>
                <a:cubicBezTo>
                  <a:pt x="5010" y="2128"/>
                  <a:pt x="5008" y="2122"/>
                  <a:pt x="5006" y="2116"/>
                </a:cubicBezTo>
                <a:cubicBezTo>
                  <a:pt x="5004" y="2105"/>
                  <a:pt x="5001" y="2095"/>
                  <a:pt x="4999" y="2085"/>
                </a:cubicBezTo>
                <a:cubicBezTo>
                  <a:pt x="4997" y="2074"/>
                  <a:pt x="4995" y="2064"/>
                  <a:pt x="4993" y="2053"/>
                </a:cubicBezTo>
                <a:cubicBezTo>
                  <a:pt x="5000" y="1967"/>
                  <a:pt x="4905" y="1958"/>
                  <a:pt x="4846" y="1973"/>
                </a:cubicBezTo>
                <a:cubicBezTo>
                  <a:pt x="4841" y="1974"/>
                  <a:pt x="4836" y="1975"/>
                  <a:pt x="4831" y="1976"/>
                </a:cubicBezTo>
                <a:cubicBezTo>
                  <a:pt x="4796" y="1979"/>
                  <a:pt x="4763" y="1960"/>
                  <a:pt x="4733" y="1976"/>
                </a:cubicBezTo>
                <a:cubicBezTo>
                  <a:pt x="4685" y="2002"/>
                  <a:pt x="4728" y="2060"/>
                  <a:pt x="4722" y="2106"/>
                </a:cubicBezTo>
                <a:cubicBezTo>
                  <a:pt x="4719" y="2110"/>
                  <a:pt x="4715" y="2113"/>
                  <a:pt x="4712" y="2116"/>
                </a:cubicBezTo>
                <a:cubicBezTo>
                  <a:pt x="4677" y="2143"/>
                  <a:pt x="4620" y="2137"/>
                  <a:pt x="4580" y="2116"/>
                </a:cubicBezTo>
                <a:cubicBezTo>
                  <a:pt x="4575" y="2114"/>
                  <a:pt x="4570" y="2112"/>
                  <a:pt x="4565" y="2110"/>
                </a:cubicBezTo>
                <a:cubicBezTo>
                  <a:pt x="4547" y="2104"/>
                  <a:pt x="4529" y="2101"/>
                  <a:pt x="4508" y="2105"/>
                </a:cubicBezTo>
                <a:cubicBezTo>
                  <a:pt x="4504" y="2106"/>
                  <a:pt x="4500" y="2107"/>
                  <a:pt x="4495" y="2109"/>
                </a:cubicBezTo>
                <a:cubicBezTo>
                  <a:pt x="4444" y="2113"/>
                  <a:pt x="4409" y="2078"/>
                  <a:pt x="4361" y="2069"/>
                </a:cubicBezTo>
                <a:cubicBezTo>
                  <a:pt x="4357" y="2067"/>
                  <a:pt x="4354" y="2062"/>
                  <a:pt x="4352" y="2058"/>
                </a:cubicBezTo>
                <a:cubicBezTo>
                  <a:pt x="4349" y="2051"/>
                  <a:pt x="4349" y="2038"/>
                  <a:pt x="4349" y="2029"/>
                </a:cubicBezTo>
                <a:cubicBezTo>
                  <a:pt x="4349" y="2027"/>
                  <a:pt x="4350" y="2025"/>
                  <a:pt x="4350" y="2023"/>
                </a:cubicBezTo>
                <a:cubicBezTo>
                  <a:pt x="4357" y="1980"/>
                  <a:pt x="4413" y="1963"/>
                  <a:pt x="4400" y="1914"/>
                </a:cubicBezTo>
                <a:cubicBezTo>
                  <a:pt x="4387" y="1874"/>
                  <a:pt x="4336" y="1865"/>
                  <a:pt x="4298" y="1855"/>
                </a:cubicBezTo>
                <a:cubicBezTo>
                  <a:pt x="4293" y="1852"/>
                  <a:pt x="4289" y="1849"/>
                  <a:pt x="4285" y="1846"/>
                </a:cubicBezTo>
                <a:cubicBezTo>
                  <a:pt x="4274" y="1836"/>
                  <a:pt x="4267" y="1824"/>
                  <a:pt x="4269" y="1807"/>
                </a:cubicBezTo>
                <a:cubicBezTo>
                  <a:pt x="4269" y="1806"/>
                  <a:pt x="4269" y="1805"/>
                  <a:pt x="4268" y="1804"/>
                </a:cubicBezTo>
                <a:cubicBezTo>
                  <a:pt x="4258" y="1760"/>
                  <a:pt x="4223" y="1740"/>
                  <a:pt x="4193" y="1717"/>
                </a:cubicBezTo>
                <a:cubicBezTo>
                  <a:pt x="4189" y="1713"/>
                  <a:pt x="4184" y="1710"/>
                  <a:pt x="4180" y="1706"/>
                </a:cubicBezTo>
                <a:cubicBezTo>
                  <a:pt x="4150" y="1683"/>
                  <a:pt x="4137" y="1648"/>
                  <a:pt x="4124" y="1613"/>
                </a:cubicBezTo>
                <a:cubicBezTo>
                  <a:pt x="4121" y="1607"/>
                  <a:pt x="4118" y="1601"/>
                  <a:pt x="4116" y="1595"/>
                </a:cubicBezTo>
                <a:cubicBezTo>
                  <a:pt x="4102" y="1566"/>
                  <a:pt x="4087" y="1539"/>
                  <a:pt x="4074" y="1512"/>
                </a:cubicBezTo>
                <a:cubicBezTo>
                  <a:pt x="4071" y="1506"/>
                  <a:pt x="4068" y="1501"/>
                  <a:pt x="4065" y="1496"/>
                </a:cubicBezTo>
                <a:cubicBezTo>
                  <a:pt x="4050" y="1470"/>
                  <a:pt x="4036" y="1443"/>
                  <a:pt x="4030" y="1412"/>
                </a:cubicBezTo>
                <a:cubicBezTo>
                  <a:pt x="4029" y="1406"/>
                  <a:pt x="4028" y="1400"/>
                  <a:pt x="4027" y="1394"/>
                </a:cubicBezTo>
                <a:cubicBezTo>
                  <a:pt x="4024" y="1369"/>
                  <a:pt x="4025" y="1343"/>
                  <a:pt x="4020" y="1321"/>
                </a:cubicBezTo>
                <a:cubicBezTo>
                  <a:pt x="4019" y="1320"/>
                  <a:pt x="4018" y="1319"/>
                  <a:pt x="4018" y="1317"/>
                </a:cubicBezTo>
                <a:cubicBezTo>
                  <a:pt x="4007" y="1295"/>
                  <a:pt x="3991" y="1281"/>
                  <a:pt x="4004" y="1245"/>
                </a:cubicBezTo>
                <a:cubicBezTo>
                  <a:pt x="4008" y="1236"/>
                  <a:pt x="3999" y="1223"/>
                  <a:pt x="3993" y="1213"/>
                </a:cubicBezTo>
                <a:cubicBezTo>
                  <a:pt x="3989" y="1204"/>
                  <a:pt x="3983" y="1196"/>
                  <a:pt x="3978" y="1188"/>
                </a:cubicBezTo>
                <a:cubicBezTo>
                  <a:pt x="3942" y="1132"/>
                  <a:pt x="3897" y="1077"/>
                  <a:pt x="3903" y="1005"/>
                </a:cubicBezTo>
                <a:cubicBezTo>
                  <a:pt x="3902" y="996"/>
                  <a:pt x="3901" y="987"/>
                  <a:pt x="3900" y="979"/>
                </a:cubicBezTo>
                <a:cubicBezTo>
                  <a:pt x="3895" y="944"/>
                  <a:pt x="3887" y="912"/>
                  <a:pt x="3866" y="883"/>
                </a:cubicBezTo>
                <a:cubicBezTo>
                  <a:pt x="3860" y="875"/>
                  <a:pt x="3853" y="867"/>
                  <a:pt x="3845" y="859"/>
                </a:cubicBezTo>
                <a:cubicBezTo>
                  <a:pt x="3839" y="854"/>
                  <a:pt x="3833" y="849"/>
                  <a:pt x="3827" y="845"/>
                </a:cubicBezTo>
                <a:cubicBezTo>
                  <a:pt x="3836" y="850"/>
                  <a:pt x="3844" y="850"/>
                  <a:pt x="3853" y="855"/>
                </a:cubicBezTo>
                <a:cubicBezTo>
                  <a:pt x="3846" y="853"/>
                  <a:pt x="3840" y="851"/>
                  <a:pt x="3833" y="849"/>
                </a:cubicBezTo>
                <a:cubicBezTo>
                  <a:pt x="3775" y="801"/>
                  <a:pt x="3689" y="771"/>
                  <a:pt x="3644" y="708"/>
                </a:cubicBezTo>
                <a:cubicBezTo>
                  <a:pt x="3640" y="703"/>
                  <a:pt x="3637" y="698"/>
                  <a:pt x="3634" y="693"/>
                </a:cubicBezTo>
                <a:cubicBezTo>
                  <a:pt x="3646" y="638"/>
                  <a:pt x="3637" y="585"/>
                  <a:pt x="3590" y="554"/>
                </a:cubicBezTo>
                <a:cubicBezTo>
                  <a:pt x="3586" y="551"/>
                  <a:pt x="3583" y="547"/>
                  <a:pt x="3579" y="543"/>
                </a:cubicBezTo>
                <a:cubicBezTo>
                  <a:pt x="3559" y="525"/>
                  <a:pt x="3538" y="507"/>
                  <a:pt x="3510" y="496"/>
                </a:cubicBezTo>
                <a:cubicBezTo>
                  <a:pt x="3507" y="494"/>
                  <a:pt x="3503" y="492"/>
                  <a:pt x="3499" y="490"/>
                </a:cubicBezTo>
                <a:cubicBezTo>
                  <a:pt x="3489" y="484"/>
                  <a:pt x="3479" y="478"/>
                  <a:pt x="3469" y="472"/>
                </a:cubicBezTo>
                <a:cubicBezTo>
                  <a:pt x="3465" y="469"/>
                  <a:pt x="3461" y="466"/>
                  <a:pt x="3457" y="464"/>
                </a:cubicBezTo>
                <a:cubicBezTo>
                  <a:pt x="3448" y="457"/>
                  <a:pt x="3437" y="451"/>
                  <a:pt x="3425" y="446"/>
                </a:cubicBezTo>
                <a:cubicBezTo>
                  <a:pt x="3421" y="444"/>
                  <a:pt x="3417" y="442"/>
                  <a:pt x="3413" y="441"/>
                </a:cubicBezTo>
                <a:cubicBezTo>
                  <a:pt x="3408" y="438"/>
                  <a:pt x="3403" y="436"/>
                  <a:pt x="3397" y="434"/>
                </a:cubicBezTo>
                <a:cubicBezTo>
                  <a:pt x="3392" y="432"/>
                  <a:pt x="3387" y="431"/>
                  <a:pt x="3381" y="429"/>
                </a:cubicBezTo>
                <a:cubicBezTo>
                  <a:pt x="3348" y="421"/>
                  <a:pt x="3275" y="425"/>
                  <a:pt x="3286" y="371"/>
                </a:cubicBezTo>
                <a:cubicBezTo>
                  <a:pt x="3288" y="366"/>
                  <a:pt x="3291" y="362"/>
                  <a:pt x="3296" y="359"/>
                </a:cubicBezTo>
                <a:cubicBezTo>
                  <a:pt x="3302" y="357"/>
                  <a:pt x="3308" y="356"/>
                  <a:pt x="3313" y="353"/>
                </a:cubicBezTo>
                <a:cubicBezTo>
                  <a:pt x="3346" y="336"/>
                  <a:pt x="3354" y="289"/>
                  <a:pt x="3331" y="266"/>
                </a:cubicBezTo>
                <a:cubicBezTo>
                  <a:pt x="3296" y="221"/>
                  <a:pt x="3236" y="226"/>
                  <a:pt x="3199" y="190"/>
                </a:cubicBezTo>
                <a:cubicBezTo>
                  <a:pt x="3195" y="187"/>
                  <a:pt x="3191" y="183"/>
                  <a:pt x="3187" y="179"/>
                </a:cubicBezTo>
                <a:cubicBezTo>
                  <a:pt x="3172" y="163"/>
                  <a:pt x="3159" y="145"/>
                  <a:pt x="3151" y="122"/>
                </a:cubicBezTo>
                <a:cubicBezTo>
                  <a:pt x="3148" y="116"/>
                  <a:pt x="3146" y="111"/>
                  <a:pt x="3144" y="105"/>
                </a:cubicBezTo>
                <a:cubicBezTo>
                  <a:pt x="3140" y="101"/>
                  <a:pt x="3137" y="97"/>
                  <a:pt x="3133" y="92"/>
                </a:cubicBezTo>
                <a:cubicBezTo>
                  <a:pt x="3109" y="67"/>
                  <a:pt x="3081" y="46"/>
                  <a:pt x="3049" y="29"/>
                </a:cubicBezTo>
                <a:cubicBezTo>
                  <a:pt x="3044" y="26"/>
                  <a:pt x="3040" y="23"/>
                  <a:pt x="3035" y="21"/>
                </a:cubicBezTo>
                <a:cubicBezTo>
                  <a:pt x="3030" y="18"/>
                  <a:pt x="3025" y="16"/>
                  <a:pt x="3020" y="14"/>
                </a:cubicBezTo>
                <a:cubicBezTo>
                  <a:pt x="2947" y="0"/>
                  <a:pt x="2887" y="66"/>
                  <a:pt x="2843" y="121"/>
                </a:cubicBezTo>
                <a:cubicBezTo>
                  <a:pt x="2839" y="125"/>
                  <a:pt x="2834" y="129"/>
                  <a:pt x="2828" y="132"/>
                </a:cubicBezTo>
                <a:cubicBezTo>
                  <a:pt x="2823" y="135"/>
                  <a:pt x="2817" y="137"/>
                  <a:pt x="2810" y="138"/>
                </a:cubicBezTo>
                <a:cubicBezTo>
                  <a:pt x="2805" y="139"/>
                  <a:pt x="2801" y="141"/>
                  <a:pt x="2797" y="143"/>
                </a:cubicBezTo>
                <a:cubicBezTo>
                  <a:pt x="2785" y="148"/>
                  <a:pt x="2774" y="159"/>
                  <a:pt x="2766" y="177"/>
                </a:cubicBezTo>
                <a:cubicBezTo>
                  <a:pt x="2763" y="182"/>
                  <a:pt x="2760" y="187"/>
                  <a:pt x="2757" y="193"/>
                </a:cubicBezTo>
                <a:cubicBezTo>
                  <a:pt x="2740" y="230"/>
                  <a:pt x="2731" y="281"/>
                  <a:pt x="2706" y="310"/>
                </a:cubicBezTo>
                <a:cubicBezTo>
                  <a:pt x="2702" y="315"/>
                  <a:pt x="2699" y="320"/>
                  <a:pt x="2695" y="326"/>
                </a:cubicBezTo>
                <a:cubicBezTo>
                  <a:pt x="2691" y="332"/>
                  <a:pt x="2687" y="338"/>
                  <a:pt x="2683" y="343"/>
                </a:cubicBezTo>
                <a:cubicBezTo>
                  <a:pt x="2662" y="372"/>
                  <a:pt x="2632" y="336"/>
                  <a:pt x="2606" y="359"/>
                </a:cubicBezTo>
                <a:cubicBezTo>
                  <a:pt x="2576" y="385"/>
                  <a:pt x="2580" y="456"/>
                  <a:pt x="2525" y="451"/>
                </a:cubicBezTo>
                <a:cubicBezTo>
                  <a:pt x="2521" y="451"/>
                  <a:pt x="2517" y="450"/>
                  <a:pt x="2514" y="450"/>
                </a:cubicBezTo>
                <a:cubicBezTo>
                  <a:pt x="2502" y="448"/>
                  <a:pt x="2492" y="446"/>
                  <a:pt x="2482" y="444"/>
                </a:cubicBezTo>
                <a:cubicBezTo>
                  <a:pt x="2476" y="443"/>
                  <a:pt x="2470" y="441"/>
                  <a:pt x="2464" y="439"/>
                </a:cubicBezTo>
                <a:cubicBezTo>
                  <a:pt x="2454" y="430"/>
                  <a:pt x="2444" y="422"/>
                  <a:pt x="2433" y="415"/>
                </a:cubicBezTo>
                <a:cubicBezTo>
                  <a:pt x="2427" y="411"/>
                  <a:pt x="2422" y="408"/>
                  <a:pt x="2417" y="404"/>
                </a:cubicBezTo>
                <a:cubicBezTo>
                  <a:pt x="2395" y="381"/>
                  <a:pt x="2417" y="336"/>
                  <a:pt x="2382" y="332"/>
                </a:cubicBezTo>
                <a:cubicBezTo>
                  <a:pt x="2335" y="332"/>
                  <a:pt x="2296" y="367"/>
                  <a:pt x="2248" y="376"/>
                </a:cubicBezTo>
                <a:cubicBezTo>
                  <a:pt x="2244" y="376"/>
                  <a:pt x="2240" y="376"/>
                  <a:pt x="2236" y="375"/>
                </a:cubicBezTo>
                <a:cubicBezTo>
                  <a:pt x="2223" y="372"/>
                  <a:pt x="2210" y="365"/>
                  <a:pt x="2198" y="359"/>
                </a:cubicBezTo>
                <a:cubicBezTo>
                  <a:pt x="2192" y="355"/>
                  <a:pt x="2186" y="351"/>
                  <a:pt x="2180" y="348"/>
                </a:cubicBezTo>
                <a:cubicBezTo>
                  <a:pt x="2174" y="345"/>
                  <a:pt x="2167" y="343"/>
                  <a:pt x="2160" y="343"/>
                </a:cubicBezTo>
                <a:cubicBezTo>
                  <a:pt x="2130" y="343"/>
                  <a:pt x="2113" y="376"/>
                  <a:pt x="2091" y="440"/>
                </a:cubicBezTo>
                <a:cubicBezTo>
                  <a:pt x="2083" y="466"/>
                  <a:pt x="2076" y="487"/>
                  <a:pt x="2070" y="504"/>
                </a:cubicBezTo>
                <a:cubicBezTo>
                  <a:pt x="2068" y="508"/>
                  <a:pt x="2067" y="512"/>
                  <a:pt x="2065" y="516"/>
                </a:cubicBezTo>
                <a:cubicBezTo>
                  <a:pt x="2054" y="558"/>
                  <a:pt x="2016" y="567"/>
                  <a:pt x="1998" y="602"/>
                </a:cubicBezTo>
                <a:cubicBezTo>
                  <a:pt x="1981" y="655"/>
                  <a:pt x="2011" y="731"/>
                  <a:pt x="1960" y="770"/>
                </a:cubicBezTo>
                <a:cubicBezTo>
                  <a:pt x="1956" y="772"/>
                  <a:pt x="1952" y="774"/>
                  <a:pt x="1948" y="776"/>
                </a:cubicBezTo>
                <a:cubicBezTo>
                  <a:pt x="1944" y="779"/>
                  <a:pt x="1941" y="781"/>
                  <a:pt x="1938" y="784"/>
                </a:cubicBezTo>
                <a:cubicBezTo>
                  <a:pt x="1933" y="790"/>
                  <a:pt x="1930" y="796"/>
                  <a:pt x="1927" y="803"/>
                </a:cubicBezTo>
                <a:cubicBezTo>
                  <a:pt x="1912" y="895"/>
                  <a:pt x="1886" y="983"/>
                  <a:pt x="1901" y="1078"/>
                </a:cubicBezTo>
                <a:cubicBezTo>
                  <a:pt x="1901" y="1088"/>
                  <a:pt x="1900" y="1099"/>
                  <a:pt x="1899" y="1110"/>
                </a:cubicBezTo>
                <a:cubicBezTo>
                  <a:pt x="1899" y="1115"/>
                  <a:pt x="1898" y="1121"/>
                  <a:pt x="1898" y="1126"/>
                </a:cubicBezTo>
                <a:cubicBezTo>
                  <a:pt x="1897" y="1132"/>
                  <a:pt x="1896" y="1137"/>
                  <a:pt x="1895" y="1143"/>
                </a:cubicBezTo>
                <a:cubicBezTo>
                  <a:pt x="1886" y="1174"/>
                  <a:pt x="1865" y="1200"/>
                  <a:pt x="1836" y="1201"/>
                </a:cubicBezTo>
                <a:cubicBezTo>
                  <a:pt x="1831" y="1202"/>
                  <a:pt x="1826" y="1202"/>
                  <a:pt x="1820" y="1201"/>
                </a:cubicBezTo>
                <a:cubicBezTo>
                  <a:pt x="1815" y="1202"/>
                  <a:pt x="1809" y="1202"/>
                  <a:pt x="1803" y="1202"/>
                </a:cubicBezTo>
                <a:cubicBezTo>
                  <a:pt x="1779" y="1202"/>
                  <a:pt x="1754" y="1198"/>
                  <a:pt x="1732" y="1196"/>
                </a:cubicBezTo>
                <a:cubicBezTo>
                  <a:pt x="1726" y="1195"/>
                  <a:pt x="1719" y="1194"/>
                  <a:pt x="1712" y="1193"/>
                </a:cubicBezTo>
                <a:cubicBezTo>
                  <a:pt x="1680" y="1189"/>
                  <a:pt x="1648" y="1189"/>
                  <a:pt x="1622" y="1209"/>
                </a:cubicBezTo>
                <a:cubicBezTo>
                  <a:pt x="1618" y="1213"/>
                  <a:pt x="1614" y="1216"/>
                  <a:pt x="1610" y="1220"/>
                </a:cubicBezTo>
                <a:cubicBezTo>
                  <a:pt x="1598" y="1232"/>
                  <a:pt x="1588" y="1247"/>
                  <a:pt x="1578" y="1264"/>
                </a:cubicBezTo>
                <a:cubicBezTo>
                  <a:pt x="1575" y="1268"/>
                  <a:pt x="1573" y="1273"/>
                  <a:pt x="1570" y="1277"/>
                </a:cubicBezTo>
                <a:cubicBezTo>
                  <a:pt x="1566" y="1301"/>
                  <a:pt x="1557" y="1328"/>
                  <a:pt x="1543" y="1351"/>
                </a:cubicBezTo>
                <a:cubicBezTo>
                  <a:pt x="1540" y="1355"/>
                  <a:pt x="1537" y="1360"/>
                  <a:pt x="1534" y="1364"/>
                </a:cubicBezTo>
                <a:cubicBezTo>
                  <a:pt x="1520" y="1395"/>
                  <a:pt x="1489" y="1418"/>
                  <a:pt x="1461" y="1436"/>
                </a:cubicBezTo>
                <a:cubicBezTo>
                  <a:pt x="1456" y="1439"/>
                  <a:pt x="1451" y="1443"/>
                  <a:pt x="1446" y="1446"/>
                </a:cubicBezTo>
                <a:cubicBezTo>
                  <a:pt x="1410" y="1472"/>
                  <a:pt x="1382" y="1499"/>
                  <a:pt x="1393" y="1556"/>
                </a:cubicBezTo>
                <a:cubicBezTo>
                  <a:pt x="1392" y="1561"/>
                  <a:pt x="1391" y="1566"/>
                  <a:pt x="1390" y="1571"/>
                </a:cubicBezTo>
                <a:cubicBezTo>
                  <a:pt x="1345" y="1634"/>
                  <a:pt x="1285" y="1707"/>
                  <a:pt x="1213" y="1734"/>
                </a:cubicBezTo>
                <a:cubicBezTo>
                  <a:pt x="1207" y="1736"/>
                  <a:pt x="1201" y="1738"/>
                  <a:pt x="1195" y="1740"/>
                </a:cubicBezTo>
                <a:cubicBezTo>
                  <a:pt x="1186" y="1742"/>
                  <a:pt x="1175" y="1745"/>
                  <a:pt x="1165" y="1746"/>
                </a:cubicBezTo>
                <a:cubicBezTo>
                  <a:pt x="1160" y="1747"/>
                  <a:pt x="1155" y="1748"/>
                  <a:pt x="1150" y="1748"/>
                </a:cubicBezTo>
                <a:cubicBezTo>
                  <a:pt x="1136" y="1754"/>
                  <a:pt x="1123" y="1750"/>
                  <a:pt x="1114" y="1741"/>
                </a:cubicBezTo>
                <a:cubicBezTo>
                  <a:pt x="1109" y="1738"/>
                  <a:pt x="1105" y="1734"/>
                  <a:pt x="1102" y="1729"/>
                </a:cubicBezTo>
                <a:cubicBezTo>
                  <a:pt x="1084" y="1613"/>
                  <a:pt x="998" y="1608"/>
                  <a:pt x="913" y="1656"/>
                </a:cubicBezTo>
                <a:cubicBezTo>
                  <a:pt x="907" y="1657"/>
                  <a:pt x="900" y="1657"/>
                  <a:pt x="894" y="1656"/>
                </a:cubicBezTo>
                <a:cubicBezTo>
                  <a:pt x="851" y="1650"/>
                  <a:pt x="820" y="1601"/>
                  <a:pt x="786" y="1617"/>
                </a:cubicBezTo>
                <a:cubicBezTo>
                  <a:pt x="772" y="1625"/>
                  <a:pt x="762" y="1636"/>
                  <a:pt x="754" y="1648"/>
                </a:cubicBezTo>
                <a:cubicBezTo>
                  <a:pt x="750" y="1655"/>
                  <a:pt x="747" y="1661"/>
                  <a:pt x="744" y="1668"/>
                </a:cubicBezTo>
                <a:cubicBezTo>
                  <a:pt x="742" y="1699"/>
                  <a:pt x="732" y="1721"/>
                  <a:pt x="718" y="1738"/>
                </a:cubicBezTo>
                <a:cubicBezTo>
                  <a:pt x="715" y="1741"/>
                  <a:pt x="711" y="1744"/>
                  <a:pt x="708" y="1747"/>
                </a:cubicBezTo>
                <a:cubicBezTo>
                  <a:pt x="704" y="1752"/>
                  <a:pt x="701" y="1757"/>
                  <a:pt x="698" y="1762"/>
                </a:cubicBezTo>
                <a:cubicBezTo>
                  <a:pt x="695" y="1767"/>
                  <a:pt x="692" y="1772"/>
                  <a:pt x="689" y="1777"/>
                </a:cubicBezTo>
                <a:cubicBezTo>
                  <a:pt x="688" y="1784"/>
                  <a:pt x="687" y="1789"/>
                  <a:pt x="684" y="1795"/>
                </a:cubicBezTo>
                <a:cubicBezTo>
                  <a:pt x="682" y="1800"/>
                  <a:pt x="679" y="1804"/>
                  <a:pt x="676" y="1808"/>
                </a:cubicBezTo>
                <a:cubicBezTo>
                  <a:pt x="660" y="1825"/>
                  <a:pt x="644" y="1843"/>
                  <a:pt x="634" y="1862"/>
                </a:cubicBezTo>
                <a:cubicBezTo>
                  <a:pt x="632" y="1867"/>
                  <a:pt x="630" y="1872"/>
                  <a:pt x="629" y="1877"/>
                </a:cubicBezTo>
                <a:cubicBezTo>
                  <a:pt x="631" y="1915"/>
                  <a:pt x="655" y="1949"/>
                  <a:pt x="651" y="1982"/>
                </a:cubicBezTo>
                <a:cubicBezTo>
                  <a:pt x="650" y="1988"/>
                  <a:pt x="648" y="1993"/>
                  <a:pt x="646" y="1999"/>
                </a:cubicBezTo>
                <a:cubicBezTo>
                  <a:pt x="631" y="2033"/>
                  <a:pt x="618" y="2065"/>
                  <a:pt x="599" y="2097"/>
                </a:cubicBezTo>
                <a:cubicBezTo>
                  <a:pt x="596" y="2102"/>
                  <a:pt x="594" y="2108"/>
                  <a:pt x="591" y="2113"/>
                </a:cubicBezTo>
                <a:cubicBezTo>
                  <a:pt x="577" y="2150"/>
                  <a:pt x="575" y="2192"/>
                  <a:pt x="582" y="2232"/>
                </a:cubicBezTo>
                <a:cubicBezTo>
                  <a:pt x="583" y="2237"/>
                  <a:pt x="584" y="2243"/>
                  <a:pt x="586" y="2249"/>
                </a:cubicBezTo>
                <a:cubicBezTo>
                  <a:pt x="601" y="2277"/>
                  <a:pt x="601" y="2304"/>
                  <a:pt x="581" y="2326"/>
                </a:cubicBezTo>
                <a:cubicBezTo>
                  <a:pt x="577" y="2330"/>
                  <a:pt x="574" y="2333"/>
                  <a:pt x="569" y="2336"/>
                </a:cubicBezTo>
                <a:cubicBezTo>
                  <a:pt x="543" y="2353"/>
                  <a:pt x="503" y="2360"/>
                  <a:pt x="471" y="2371"/>
                </a:cubicBezTo>
                <a:cubicBezTo>
                  <a:pt x="466" y="2372"/>
                  <a:pt x="461" y="2374"/>
                  <a:pt x="457" y="2376"/>
                </a:cubicBezTo>
                <a:cubicBezTo>
                  <a:pt x="442" y="2379"/>
                  <a:pt x="427" y="2382"/>
                  <a:pt x="413" y="2386"/>
                </a:cubicBezTo>
                <a:cubicBezTo>
                  <a:pt x="408" y="2387"/>
                  <a:pt x="403" y="2388"/>
                  <a:pt x="398" y="2390"/>
                </a:cubicBezTo>
                <a:cubicBezTo>
                  <a:pt x="379" y="2402"/>
                  <a:pt x="359" y="2412"/>
                  <a:pt x="339" y="2420"/>
                </a:cubicBezTo>
                <a:cubicBezTo>
                  <a:pt x="333" y="2422"/>
                  <a:pt x="328" y="2424"/>
                  <a:pt x="323" y="2426"/>
                </a:cubicBezTo>
                <a:cubicBezTo>
                  <a:pt x="282" y="2432"/>
                  <a:pt x="265" y="2477"/>
                  <a:pt x="260" y="2516"/>
                </a:cubicBezTo>
                <a:cubicBezTo>
                  <a:pt x="260" y="2543"/>
                  <a:pt x="221" y="2539"/>
                  <a:pt x="209" y="2560"/>
                </a:cubicBezTo>
                <a:cubicBezTo>
                  <a:pt x="205" y="2565"/>
                  <a:pt x="202" y="2570"/>
                  <a:pt x="199" y="2575"/>
                </a:cubicBezTo>
                <a:cubicBezTo>
                  <a:pt x="157" y="2672"/>
                  <a:pt x="118" y="2760"/>
                  <a:pt x="21" y="2809"/>
                </a:cubicBezTo>
                <a:cubicBezTo>
                  <a:pt x="18" y="2813"/>
                  <a:pt x="15" y="2817"/>
                  <a:pt x="12" y="2822"/>
                </a:cubicBezTo>
                <a:cubicBezTo>
                  <a:pt x="6" y="2832"/>
                  <a:pt x="3" y="2843"/>
                  <a:pt x="1" y="2856"/>
                </a:cubicBezTo>
                <a:cubicBezTo>
                  <a:pt x="0" y="2867"/>
                  <a:pt x="1" y="2878"/>
                  <a:pt x="2" y="2887"/>
                </a:cubicBezTo>
                <a:cubicBezTo>
                  <a:pt x="3" y="2896"/>
                  <a:pt x="3" y="2903"/>
                  <a:pt x="4" y="2907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EA064915-F490-4F6D-9C8F-712012401CE7}"/>
              </a:ext>
            </a:extLst>
          </p:cNvPr>
          <p:cNvGrpSpPr/>
          <p:nvPr/>
        </p:nvGrpSpPr>
        <p:grpSpPr>
          <a:xfrm>
            <a:off x="9969944" y="3119431"/>
            <a:ext cx="810423" cy="1108594"/>
            <a:chOff x="963295" y="160338"/>
            <a:chExt cx="572137" cy="78263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xmlns="" id="{681857DB-20A6-425B-B070-21DDAA87A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160338"/>
              <a:ext cx="53975" cy="76200"/>
            </a:xfrm>
            <a:custGeom>
              <a:avLst/>
              <a:gdLst>
                <a:gd name="T0" fmla="*/ 0 w 70"/>
                <a:gd name="T1" fmla="*/ 41 h 100"/>
                <a:gd name="T2" fmla="*/ 9 w 70"/>
                <a:gd name="T3" fmla="*/ 13 h 100"/>
                <a:gd name="T4" fmla="*/ 35 w 70"/>
                <a:gd name="T5" fmla="*/ 1 h 100"/>
                <a:gd name="T6" fmla="*/ 61 w 70"/>
                <a:gd name="T7" fmla="*/ 13 h 100"/>
                <a:gd name="T8" fmla="*/ 70 w 70"/>
                <a:gd name="T9" fmla="*/ 41 h 100"/>
                <a:gd name="T10" fmla="*/ 70 w 70"/>
                <a:gd name="T11" fmla="*/ 90 h 100"/>
                <a:gd name="T12" fmla="*/ 70 w 70"/>
                <a:gd name="T13" fmla="*/ 100 h 100"/>
                <a:gd name="T14" fmla="*/ 58 w 70"/>
                <a:gd name="T15" fmla="*/ 100 h 100"/>
                <a:gd name="T16" fmla="*/ 11 w 70"/>
                <a:gd name="T17" fmla="*/ 100 h 100"/>
                <a:gd name="T18" fmla="*/ 0 w 70"/>
                <a:gd name="T19" fmla="*/ 100 h 100"/>
                <a:gd name="T20" fmla="*/ 0 w 70"/>
                <a:gd name="T21" fmla="*/ 90 h 100"/>
                <a:gd name="T22" fmla="*/ 0 w 70"/>
                <a:gd name="T23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0">
                  <a:moveTo>
                    <a:pt x="0" y="41"/>
                  </a:moveTo>
                  <a:cubicBezTo>
                    <a:pt x="0" y="30"/>
                    <a:pt x="3" y="21"/>
                    <a:pt x="9" y="13"/>
                  </a:cubicBezTo>
                  <a:cubicBezTo>
                    <a:pt x="15" y="4"/>
                    <a:pt x="25" y="1"/>
                    <a:pt x="35" y="1"/>
                  </a:cubicBezTo>
                  <a:cubicBezTo>
                    <a:pt x="46" y="0"/>
                    <a:pt x="55" y="4"/>
                    <a:pt x="61" y="13"/>
                  </a:cubicBezTo>
                  <a:cubicBezTo>
                    <a:pt x="67" y="21"/>
                    <a:pt x="70" y="30"/>
                    <a:pt x="70" y="41"/>
                  </a:cubicBezTo>
                  <a:lnTo>
                    <a:pt x="70" y="90"/>
                  </a:lnTo>
                  <a:lnTo>
                    <a:pt x="70" y="100"/>
                  </a:lnTo>
                  <a:lnTo>
                    <a:pt x="58" y="100"/>
                  </a:lnTo>
                  <a:lnTo>
                    <a:pt x="11" y="100"/>
                  </a:lnTo>
                  <a:lnTo>
                    <a:pt x="0" y="100"/>
                  </a:lnTo>
                  <a:lnTo>
                    <a:pt x="0" y="9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xmlns="" id="{011B95BE-BB31-42C5-96C1-BCA7DC85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3" y="248851"/>
              <a:ext cx="557849" cy="172224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xmlns="" id="{44B9AB41-2272-48D0-9595-343006388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95" y="528273"/>
              <a:ext cx="557849" cy="175356"/>
            </a:xfrm>
            <a:custGeom>
              <a:avLst/>
              <a:gdLst>
                <a:gd name="T0" fmla="*/ 507 w 623"/>
                <a:gd name="T1" fmla="*/ 117 h 233"/>
                <a:gd name="T2" fmla="*/ 623 w 623"/>
                <a:gd name="T3" fmla="*/ 231 h 233"/>
                <a:gd name="T4" fmla="*/ 623 w 623"/>
                <a:gd name="T5" fmla="*/ 233 h 233"/>
                <a:gd name="T6" fmla="*/ 117 w 623"/>
                <a:gd name="T7" fmla="*/ 233 h 233"/>
                <a:gd name="T8" fmla="*/ 0 w 623"/>
                <a:gd name="T9" fmla="*/ 117 h 233"/>
                <a:gd name="T10" fmla="*/ 117 w 623"/>
                <a:gd name="T11" fmla="*/ 0 h 233"/>
                <a:gd name="T12" fmla="*/ 621 w 623"/>
                <a:gd name="T13" fmla="*/ 0 h 233"/>
                <a:gd name="T14" fmla="*/ 623 w 623"/>
                <a:gd name="T15" fmla="*/ 0 h 233"/>
                <a:gd name="T16" fmla="*/ 623 w 623"/>
                <a:gd name="T17" fmla="*/ 2 h 233"/>
                <a:gd name="T18" fmla="*/ 507 w 623"/>
                <a:gd name="T19" fmla="*/ 11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233">
                  <a:moveTo>
                    <a:pt x="507" y="117"/>
                  </a:moveTo>
                  <a:lnTo>
                    <a:pt x="623" y="231"/>
                  </a:lnTo>
                  <a:lnTo>
                    <a:pt x="623" y="233"/>
                  </a:lnTo>
                  <a:lnTo>
                    <a:pt x="117" y="233"/>
                  </a:lnTo>
                  <a:lnTo>
                    <a:pt x="0" y="117"/>
                  </a:lnTo>
                  <a:lnTo>
                    <a:pt x="117" y="0"/>
                  </a:lnTo>
                  <a:lnTo>
                    <a:pt x="621" y="0"/>
                  </a:lnTo>
                  <a:lnTo>
                    <a:pt x="623" y="0"/>
                  </a:lnTo>
                  <a:lnTo>
                    <a:pt x="623" y="2"/>
                  </a:lnTo>
                  <a:lnTo>
                    <a:pt x="507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xmlns="" id="{31836A9F-A087-4DFA-A407-CF2F84B75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438151"/>
              <a:ext cx="53975" cy="77788"/>
            </a:xfrm>
            <a:custGeom>
              <a:avLst/>
              <a:gdLst>
                <a:gd name="T0" fmla="*/ 70 w 70"/>
                <a:gd name="T1" fmla="*/ 11 h 104"/>
                <a:gd name="T2" fmla="*/ 70 w 70"/>
                <a:gd name="T3" fmla="*/ 91 h 104"/>
                <a:gd name="T4" fmla="*/ 70 w 70"/>
                <a:gd name="T5" fmla="*/ 104 h 104"/>
                <a:gd name="T6" fmla="*/ 58 w 70"/>
                <a:gd name="T7" fmla="*/ 104 h 104"/>
                <a:gd name="T8" fmla="*/ 11 w 70"/>
                <a:gd name="T9" fmla="*/ 104 h 104"/>
                <a:gd name="T10" fmla="*/ 0 w 70"/>
                <a:gd name="T11" fmla="*/ 104 h 104"/>
                <a:gd name="T12" fmla="*/ 0 w 70"/>
                <a:gd name="T13" fmla="*/ 91 h 104"/>
                <a:gd name="T14" fmla="*/ 0 w 70"/>
                <a:gd name="T15" fmla="*/ 11 h 104"/>
                <a:gd name="T16" fmla="*/ 0 w 70"/>
                <a:gd name="T17" fmla="*/ 0 h 104"/>
                <a:gd name="T18" fmla="*/ 11 w 70"/>
                <a:gd name="T19" fmla="*/ 0 h 104"/>
                <a:gd name="T20" fmla="*/ 58 w 70"/>
                <a:gd name="T21" fmla="*/ 0 h 104"/>
                <a:gd name="T22" fmla="*/ 70 w 70"/>
                <a:gd name="T23" fmla="*/ 0 h 104"/>
                <a:gd name="T24" fmla="*/ 70 w 70"/>
                <a:gd name="T25" fmla="*/ 1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04">
                  <a:moveTo>
                    <a:pt x="70" y="11"/>
                  </a:moveTo>
                  <a:lnTo>
                    <a:pt x="70" y="91"/>
                  </a:lnTo>
                  <a:lnTo>
                    <a:pt x="70" y="104"/>
                  </a:lnTo>
                  <a:lnTo>
                    <a:pt x="58" y="104"/>
                  </a:lnTo>
                  <a:lnTo>
                    <a:pt x="11" y="104"/>
                  </a:lnTo>
                  <a:lnTo>
                    <a:pt x="0" y="104"/>
                  </a:lnTo>
                  <a:lnTo>
                    <a:pt x="0" y="9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70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xmlns="" id="{1E0B0DD2-5507-4576-82B1-273AA8593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715963"/>
              <a:ext cx="53975" cy="227013"/>
            </a:xfrm>
            <a:custGeom>
              <a:avLst/>
              <a:gdLst>
                <a:gd name="T0" fmla="*/ 70 w 70"/>
                <a:gd name="T1" fmla="*/ 12 h 299"/>
                <a:gd name="T2" fmla="*/ 70 w 70"/>
                <a:gd name="T3" fmla="*/ 258 h 299"/>
                <a:gd name="T4" fmla="*/ 61 w 70"/>
                <a:gd name="T5" fmla="*/ 285 h 299"/>
                <a:gd name="T6" fmla="*/ 35 w 70"/>
                <a:gd name="T7" fmla="*/ 299 h 299"/>
                <a:gd name="T8" fmla="*/ 9 w 70"/>
                <a:gd name="T9" fmla="*/ 285 h 299"/>
                <a:gd name="T10" fmla="*/ 0 w 70"/>
                <a:gd name="T11" fmla="*/ 258 h 299"/>
                <a:gd name="T12" fmla="*/ 0 w 70"/>
                <a:gd name="T13" fmla="*/ 12 h 299"/>
                <a:gd name="T14" fmla="*/ 0 w 70"/>
                <a:gd name="T15" fmla="*/ 0 h 299"/>
                <a:gd name="T16" fmla="*/ 11 w 70"/>
                <a:gd name="T17" fmla="*/ 0 h 299"/>
                <a:gd name="T18" fmla="*/ 58 w 70"/>
                <a:gd name="T19" fmla="*/ 0 h 299"/>
                <a:gd name="T20" fmla="*/ 70 w 70"/>
                <a:gd name="T21" fmla="*/ 0 h 299"/>
                <a:gd name="T22" fmla="*/ 70 w 70"/>
                <a:gd name="T23" fmla="*/ 1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299">
                  <a:moveTo>
                    <a:pt x="70" y="12"/>
                  </a:moveTo>
                  <a:lnTo>
                    <a:pt x="70" y="258"/>
                  </a:lnTo>
                  <a:cubicBezTo>
                    <a:pt x="70" y="268"/>
                    <a:pt x="67" y="277"/>
                    <a:pt x="61" y="285"/>
                  </a:cubicBezTo>
                  <a:cubicBezTo>
                    <a:pt x="55" y="293"/>
                    <a:pt x="46" y="299"/>
                    <a:pt x="35" y="299"/>
                  </a:cubicBezTo>
                  <a:cubicBezTo>
                    <a:pt x="25" y="299"/>
                    <a:pt x="15" y="293"/>
                    <a:pt x="9" y="285"/>
                  </a:cubicBezTo>
                  <a:cubicBezTo>
                    <a:pt x="3" y="277"/>
                    <a:pt x="0" y="268"/>
                    <a:pt x="0" y="258"/>
                  </a:cubicBezTo>
                  <a:lnTo>
                    <a:pt x="0" y="1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70" y="1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xmlns="" id="{BD42A9AC-6654-4966-A64D-33329BC56CDE}"/>
              </a:ext>
            </a:extLst>
          </p:cNvPr>
          <p:cNvSpPr/>
          <p:nvPr/>
        </p:nvSpPr>
        <p:spPr>
          <a:xfrm rot="536563">
            <a:off x="8520630" y="3840265"/>
            <a:ext cx="1074535" cy="1918453"/>
          </a:xfrm>
          <a:custGeom>
            <a:avLst/>
            <a:gdLst>
              <a:gd name="connsiteX0" fmla="*/ 214219 w 1074535"/>
              <a:gd name="connsiteY0" fmla="*/ 1091637 h 1918453"/>
              <a:gd name="connsiteX1" fmla="*/ 235318 w 1074535"/>
              <a:gd name="connsiteY1" fmla="*/ 1098104 h 1918453"/>
              <a:gd name="connsiteX2" fmla="*/ 264814 w 1074535"/>
              <a:gd name="connsiteY2" fmla="*/ 1100973 h 1918453"/>
              <a:gd name="connsiteX3" fmla="*/ 328003 w 1074535"/>
              <a:gd name="connsiteY3" fmla="*/ 1100750 h 1918453"/>
              <a:gd name="connsiteX4" fmla="*/ 363240 w 1074535"/>
              <a:gd name="connsiteY4" fmla="*/ 1093506 h 1918453"/>
              <a:gd name="connsiteX5" fmla="*/ 373128 w 1074535"/>
              <a:gd name="connsiteY5" fmla="*/ 1800548 h 1918453"/>
              <a:gd name="connsiteX6" fmla="*/ 372697 w 1074535"/>
              <a:gd name="connsiteY6" fmla="*/ 1805518 h 1918453"/>
              <a:gd name="connsiteX7" fmla="*/ 373239 w 1074535"/>
              <a:gd name="connsiteY7" fmla="*/ 1844277 h 1918453"/>
              <a:gd name="connsiteX8" fmla="*/ 301116 w 1074535"/>
              <a:gd name="connsiteY8" fmla="*/ 1918446 h 1918453"/>
              <a:gd name="connsiteX9" fmla="*/ 226946 w 1074535"/>
              <a:gd name="connsiteY9" fmla="*/ 1846323 h 1918453"/>
              <a:gd name="connsiteX10" fmla="*/ 226574 w 1074535"/>
              <a:gd name="connsiteY10" fmla="*/ 1819736 h 1918453"/>
              <a:gd name="connsiteX11" fmla="*/ 225885 w 1074535"/>
              <a:gd name="connsiteY11" fmla="*/ 1817621 h 1918453"/>
              <a:gd name="connsiteX12" fmla="*/ 224163 w 1074535"/>
              <a:gd name="connsiteY12" fmla="*/ 1802631 h 1918453"/>
              <a:gd name="connsiteX13" fmla="*/ 883809 w 1074535"/>
              <a:gd name="connsiteY13" fmla="*/ 416500 h 1918453"/>
              <a:gd name="connsiteX14" fmla="*/ 957090 w 1074535"/>
              <a:gd name="connsiteY14" fmla="*/ 454060 h 1918453"/>
              <a:gd name="connsiteX15" fmla="*/ 957089 w 1074535"/>
              <a:gd name="connsiteY15" fmla="*/ 454060 h 1918453"/>
              <a:gd name="connsiteX16" fmla="*/ 951038 w 1074535"/>
              <a:gd name="connsiteY16" fmla="*/ 536184 h 1918453"/>
              <a:gd name="connsiteX17" fmla="*/ 944731 w 1074535"/>
              <a:gd name="connsiteY17" fmla="*/ 541616 h 1918453"/>
              <a:gd name="connsiteX18" fmla="*/ 1074535 w 1074535"/>
              <a:gd name="connsiteY18" fmla="*/ 1366500 h 1918453"/>
              <a:gd name="connsiteX19" fmla="*/ 1029371 w 1074535"/>
              <a:gd name="connsiteY19" fmla="*/ 1373606 h 1918453"/>
              <a:gd name="connsiteX20" fmla="*/ 902906 w 1074535"/>
              <a:gd name="connsiteY20" fmla="*/ 569935 h 1918453"/>
              <a:gd name="connsiteX21" fmla="*/ 661675 w 1074535"/>
              <a:gd name="connsiteY21" fmla="*/ 705442 h 1918453"/>
              <a:gd name="connsiteX22" fmla="*/ 653401 w 1074535"/>
              <a:gd name="connsiteY22" fmla="*/ 708573 h 1918453"/>
              <a:gd name="connsiteX23" fmla="*/ 653770 w 1074535"/>
              <a:gd name="connsiteY23" fmla="*/ 539006 h 1918453"/>
              <a:gd name="connsiteX24" fmla="*/ 855663 w 1074535"/>
              <a:gd name="connsiteY24" fmla="*/ 425597 h 1918453"/>
              <a:gd name="connsiteX25" fmla="*/ 883809 w 1074535"/>
              <a:gd name="connsiteY25" fmla="*/ 416500 h 1918453"/>
              <a:gd name="connsiteX26" fmla="*/ 29148 w 1074535"/>
              <a:gd name="connsiteY26" fmla="*/ 400981 h 1918453"/>
              <a:gd name="connsiteX27" fmla="*/ 125491 w 1074535"/>
              <a:gd name="connsiteY27" fmla="*/ 400981 h 1918453"/>
              <a:gd name="connsiteX28" fmla="*/ 149578 w 1074535"/>
              <a:gd name="connsiteY28" fmla="*/ 425068 h 1918453"/>
              <a:gd name="connsiteX29" fmla="*/ 149578 w 1074535"/>
              <a:gd name="connsiteY29" fmla="*/ 965515 h 1918453"/>
              <a:gd name="connsiteX30" fmla="*/ 125491 w 1074535"/>
              <a:gd name="connsiteY30" fmla="*/ 989602 h 1918453"/>
              <a:gd name="connsiteX31" fmla="*/ 29148 w 1074535"/>
              <a:gd name="connsiteY31" fmla="*/ 989602 h 1918453"/>
              <a:gd name="connsiteX32" fmla="*/ 5061 w 1074535"/>
              <a:gd name="connsiteY32" fmla="*/ 965515 h 1918453"/>
              <a:gd name="connsiteX33" fmla="*/ 5061 w 1074535"/>
              <a:gd name="connsiteY33" fmla="*/ 425068 h 1918453"/>
              <a:gd name="connsiteX34" fmla="*/ 29148 w 1074535"/>
              <a:gd name="connsiteY34" fmla="*/ 400981 h 1918453"/>
              <a:gd name="connsiteX35" fmla="*/ 193377 w 1074535"/>
              <a:gd name="connsiteY35" fmla="*/ 366766 h 1918453"/>
              <a:gd name="connsiteX36" fmla="*/ 363365 w 1074535"/>
              <a:gd name="connsiteY36" fmla="*/ 390446 h 1918453"/>
              <a:gd name="connsiteX37" fmla="*/ 374173 w 1074535"/>
              <a:gd name="connsiteY37" fmla="*/ 392126 h 1918453"/>
              <a:gd name="connsiteX38" fmla="*/ 376882 w 1074535"/>
              <a:gd name="connsiteY38" fmla="*/ 393125 h 1918453"/>
              <a:gd name="connsiteX39" fmla="*/ 377281 w 1074535"/>
              <a:gd name="connsiteY39" fmla="*/ 393272 h 1918453"/>
              <a:gd name="connsiteX40" fmla="*/ 401926 w 1074535"/>
              <a:gd name="connsiteY40" fmla="*/ 402363 h 1918453"/>
              <a:gd name="connsiteX41" fmla="*/ 437148 w 1074535"/>
              <a:gd name="connsiteY41" fmla="*/ 462107 h 1918453"/>
              <a:gd name="connsiteX42" fmla="*/ 437102 w 1074535"/>
              <a:gd name="connsiteY42" fmla="*/ 462973 h 1918453"/>
              <a:gd name="connsiteX43" fmla="*/ 438546 w 1074535"/>
              <a:gd name="connsiteY43" fmla="*/ 467567 h 1918453"/>
              <a:gd name="connsiteX44" fmla="*/ 440725 w 1074535"/>
              <a:gd name="connsiteY44" fmla="*/ 488448 h 1918453"/>
              <a:gd name="connsiteX45" fmla="*/ 440758 w 1074535"/>
              <a:gd name="connsiteY45" fmla="*/ 497890 h 1918453"/>
              <a:gd name="connsiteX46" fmla="*/ 444835 w 1074535"/>
              <a:gd name="connsiteY46" fmla="*/ 495669 h 1918453"/>
              <a:gd name="connsiteX47" fmla="*/ 586852 w 1074535"/>
              <a:gd name="connsiteY47" fmla="*/ 546135 h 1918453"/>
              <a:gd name="connsiteX48" fmla="*/ 586511 w 1074535"/>
              <a:gd name="connsiteY48" fmla="*/ 703318 h 1918453"/>
              <a:gd name="connsiteX49" fmla="*/ 579551 w 1074535"/>
              <a:gd name="connsiteY49" fmla="*/ 699391 h 1918453"/>
              <a:gd name="connsiteX50" fmla="*/ 576534 w 1074535"/>
              <a:gd name="connsiteY50" fmla="*/ 695889 h 1918453"/>
              <a:gd name="connsiteX51" fmla="*/ 554440 w 1074535"/>
              <a:gd name="connsiteY51" fmla="*/ 692725 h 1918453"/>
              <a:gd name="connsiteX52" fmla="*/ 441305 w 1074535"/>
              <a:gd name="connsiteY52" fmla="*/ 652522 h 1918453"/>
              <a:gd name="connsiteX53" fmla="*/ 442217 w 1074535"/>
              <a:gd name="connsiteY53" fmla="*/ 910615 h 1918453"/>
              <a:gd name="connsiteX54" fmla="*/ 716699 w 1074535"/>
              <a:gd name="connsiteY54" fmla="*/ 926527 h 1918453"/>
              <a:gd name="connsiteX55" fmla="*/ 745307 w 1074535"/>
              <a:gd name="connsiteY55" fmla="*/ 934049 h 1918453"/>
              <a:gd name="connsiteX56" fmla="*/ 747791 w 1074535"/>
              <a:gd name="connsiteY56" fmla="*/ 935941 h 1918453"/>
              <a:gd name="connsiteX57" fmla="*/ 749560 w 1074535"/>
              <a:gd name="connsiteY57" fmla="*/ 936081 h 1918453"/>
              <a:gd name="connsiteX58" fmla="*/ 802979 w 1074535"/>
              <a:gd name="connsiteY58" fmla="*/ 998747 h 1918453"/>
              <a:gd name="connsiteX59" fmla="*/ 843164 w 1074535"/>
              <a:gd name="connsiteY59" fmla="*/ 1399260 h 1918453"/>
              <a:gd name="connsiteX60" fmla="*/ 781299 w 1074535"/>
              <a:gd name="connsiteY60" fmla="*/ 1451340 h 1918453"/>
              <a:gd name="connsiteX61" fmla="*/ 703433 w 1074535"/>
              <a:gd name="connsiteY61" fmla="*/ 1401491 h 1918453"/>
              <a:gd name="connsiteX62" fmla="*/ 700590 w 1074535"/>
              <a:gd name="connsiteY62" fmla="*/ 1388463 h 1918453"/>
              <a:gd name="connsiteX63" fmla="*/ 700124 w 1074535"/>
              <a:gd name="connsiteY63" fmla="*/ 1388469 h 1918453"/>
              <a:gd name="connsiteX64" fmla="*/ 661854 w 1074535"/>
              <a:gd name="connsiteY64" fmla="*/ 1072578 h 1918453"/>
              <a:gd name="connsiteX65" fmla="*/ 341945 w 1074535"/>
              <a:gd name="connsiteY65" fmla="*/ 1054034 h 1918453"/>
              <a:gd name="connsiteX66" fmla="*/ 339071 w 1074535"/>
              <a:gd name="connsiteY66" fmla="*/ 1054624 h 1918453"/>
              <a:gd name="connsiteX67" fmla="*/ 294302 w 1074535"/>
              <a:gd name="connsiteY67" fmla="*/ 1054782 h 1918453"/>
              <a:gd name="connsiteX68" fmla="*/ 190282 w 1074535"/>
              <a:gd name="connsiteY68" fmla="*/ 951495 h 1918453"/>
              <a:gd name="connsiteX69" fmla="*/ 193377 w 1074535"/>
              <a:gd name="connsiteY69" fmla="*/ 366766 h 1918453"/>
              <a:gd name="connsiteX70" fmla="*/ 21662 w 1074535"/>
              <a:gd name="connsiteY70" fmla="*/ 245799 h 1918453"/>
              <a:gd name="connsiteX71" fmla="*/ 123521 w 1074535"/>
              <a:gd name="connsiteY71" fmla="*/ 245799 h 1918453"/>
              <a:gd name="connsiteX72" fmla="*/ 145183 w 1074535"/>
              <a:gd name="connsiteY72" fmla="*/ 267461 h 1918453"/>
              <a:gd name="connsiteX73" fmla="*/ 145183 w 1074535"/>
              <a:gd name="connsiteY73" fmla="*/ 354108 h 1918453"/>
              <a:gd name="connsiteX74" fmla="*/ 123521 w 1074535"/>
              <a:gd name="connsiteY74" fmla="*/ 375770 h 1918453"/>
              <a:gd name="connsiteX75" fmla="*/ 21662 w 1074535"/>
              <a:gd name="connsiteY75" fmla="*/ 375770 h 1918453"/>
              <a:gd name="connsiteX76" fmla="*/ 0 w 1074535"/>
              <a:gd name="connsiteY76" fmla="*/ 354108 h 1918453"/>
              <a:gd name="connsiteX77" fmla="*/ 0 w 1074535"/>
              <a:gd name="connsiteY77" fmla="*/ 267461 h 1918453"/>
              <a:gd name="connsiteX78" fmla="*/ 21662 w 1074535"/>
              <a:gd name="connsiteY78" fmla="*/ 245799 h 1918453"/>
              <a:gd name="connsiteX79" fmla="*/ 314247 w 1074535"/>
              <a:gd name="connsiteY79" fmla="*/ 3674 h 1918453"/>
              <a:gd name="connsiteX80" fmla="*/ 349632 w 1074535"/>
              <a:gd name="connsiteY80" fmla="*/ 0 h 1918453"/>
              <a:gd name="connsiteX81" fmla="*/ 521798 w 1074535"/>
              <a:gd name="connsiteY81" fmla="*/ 140102 h 1918453"/>
              <a:gd name="connsiteX82" fmla="*/ 385371 w 1074535"/>
              <a:gd name="connsiteY82" fmla="*/ 347654 h 1918453"/>
              <a:gd name="connsiteX83" fmla="*/ 177819 w 1074535"/>
              <a:gd name="connsiteY83" fmla="*/ 211226 h 1918453"/>
              <a:gd name="connsiteX84" fmla="*/ 314247 w 1074535"/>
              <a:gd name="connsiteY84" fmla="*/ 3674 h 191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74535" h="1918453">
                <a:moveTo>
                  <a:pt x="214219" y="1091637"/>
                </a:moveTo>
                <a:lnTo>
                  <a:pt x="235318" y="1098104"/>
                </a:lnTo>
                <a:cubicBezTo>
                  <a:pt x="244849" y="1100020"/>
                  <a:pt x="254714" y="1101008"/>
                  <a:pt x="264814" y="1100973"/>
                </a:cubicBezTo>
                <a:lnTo>
                  <a:pt x="328003" y="1100750"/>
                </a:lnTo>
                <a:lnTo>
                  <a:pt x="363240" y="1093506"/>
                </a:lnTo>
                <a:cubicBezTo>
                  <a:pt x="366536" y="1329186"/>
                  <a:pt x="369832" y="1564867"/>
                  <a:pt x="373128" y="1800548"/>
                </a:cubicBezTo>
                <a:cubicBezTo>
                  <a:pt x="372984" y="1802205"/>
                  <a:pt x="372841" y="1803861"/>
                  <a:pt x="372697" y="1805518"/>
                </a:cubicBezTo>
                <a:lnTo>
                  <a:pt x="373239" y="1844277"/>
                </a:lnTo>
                <a:cubicBezTo>
                  <a:pt x="373804" y="1884675"/>
                  <a:pt x="341513" y="1917882"/>
                  <a:pt x="301116" y="1918446"/>
                </a:cubicBezTo>
                <a:cubicBezTo>
                  <a:pt x="260717" y="1919011"/>
                  <a:pt x="227512" y="1886721"/>
                  <a:pt x="226946" y="1846323"/>
                </a:cubicBezTo>
                <a:lnTo>
                  <a:pt x="226574" y="1819736"/>
                </a:lnTo>
                <a:lnTo>
                  <a:pt x="225885" y="1817621"/>
                </a:lnTo>
                <a:cubicBezTo>
                  <a:pt x="224826" y="1812786"/>
                  <a:pt x="224234" y="1807773"/>
                  <a:pt x="224163" y="1802631"/>
                </a:cubicBezTo>
                <a:close/>
                <a:moveTo>
                  <a:pt x="883809" y="416500"/>
                </a:moveTo>
                <a:cubicBezTo>
                  <a:pt x="912657" y="413265"/>
                  <a:pt x="941978" y="427160"/>
                  <a:pt x="957090" y="454060"/>
                </a:cubicBezTo>
                <a:cubicBezTo>
                  <a:pt x="957089" y="454060"/>
                  <a:pt x="957089" y="454060"/>
                  <a:pt x="957089" y="454060"/>
                </a:cubicBezTo>
                <a:cubicBezTo>
                  <a:pt x="972200" y="480962"/>
                  <a:pt x="968810" y="513231"/>
                  <a:pt x="951038" y="536184"/>
                </a:cubicBezTo>
                <a:lnTo>
                  <a:pt x="944731" y="541616"/>
                </a:lnTo>
                <a:lnTo>
                  <a:pt x="1074535" y="1366500"/>
                </a:lnTo>
                <a:lnTo>
                  <a:pt x="1029371" y="1373606"/>
                </a:lnTo>
                <a:lnTo>
                  <a:pt x="902906" y="569935"/>
                </a:lnTo>
                <a:lnTo>
                  <a:pt x="661675" y="705442"/>
                </a:lnTo>
                <a:lnTo>
                  <a:pt x="653401" y="708573"/>
                </a:lnTo>
                <a:lnTo>
                  <a:pt x="653770" y="539006"/>
                </a:lnTo>
                <a:cubicBezTo>
                  <a:pt x="721067" y="501203"/>
                  <a:pt x="788364" y="463400"/>
                  <a:pt x="855663" y="425597"/>
                </a:cubicBezTo>
                <a:cubicBezTo>
                  <a:pt x="864630" y="420560"/>
                  <a:pt x="874193" y="417578"/>
                  <a:pt x="883809" y="416500"/>
                </a:cubicBezTo>
                <a:close/>
                <a:moveTo>
                  <a:pt x="29148" y="400981"/>
                </a:moveTo>
                <a:lnTo>
                  <a:pt x="125491" y="400981"/>
                </a:lnTo>
                <a:cubicBezTo>
                  <a:pt x="138794" y="400981"/>
                  <a:pt x="149578" y="411765"/>
                  <a:pt x="149578" y="425068"/>
                </a:cubicBezTo>
                <a:lnTo>
                  <a:pt x="149578" y="965515"/>
                </a:lnTo>
                <a:cubicBezTo>
                  <a:pt x="149578" y="978818"/>
                  <a:pt x="138794" y="989602"/>
                  <a:pt x="125491" y="989602"/>
                </a:cubicBezTo>
                <a:lnTo>
                  <a:pt x="29148" y="989602"/>
                </a:lnTo>
                <a:cubicBezTo>
                  <a:pt x="15845" y="989602"/>
                  <a:pt x="5061" y="978818"/>
                  <a:pt x="5061" y="965515"/>
                </a:cubicBezTo>
                <a:lnTo>
                  <a:pt x="5061" y="425068"/>
                </a:lnTo>
                <a:cubicBezTo>
                  <a:pt x="5061" y="411765"/>
                  <a:pt x="15845" y="400981"/>
                  <a:pt x="29148" y="400981"/>
                </a:cubicBezTo>
                <a:close/>
                <a:moveTo>
                  <a:pt x="193377" y="366766"/>
                </a:moveTo>
                <a:cubicBezTo>
                  <a:pt x="225956" y="368211"/>
                  <a:pt x="333232" y="386219"/>
                  <a:pt x="363365" y="390446"/>
                </a:cubicBezTo>
                <a:lnTo>
                  <a:pt x="374173" y="392126"/>
                </a:lnTo>
                <a:lnTo>
                  <a:pt x="376882" y="393125"/>
                </a:lnTo>
                <a:lnTo>
                  <a:pt x="377281" y="393272"/>
                </a:lnTo>
                <a:lnTo>
                  <a:pt x="401926" y="402363"/>
                </a:lnTo>
                <a:cubicBezTo>
                  <a:pt x="422494" y="415097"/>
                  <a:pt x="435971" y="437387"/>
                  <a:pt x="437148" y="462107"/>
                </a:cubicBezTo>
                <a:cubicBezTo>
                  <a:pt x="437133" y="462396"/>
                  <a:pt x="437118" y="462684"/>
                  <a:pt x="437102" y="462973"/>
                </a:cubicBezTo>
                <a:lnTo>
                  <a:pt x="438546" y="467567"/>
                </a:lnTo>
                <a:cubicBezTo>
                  <a:pt x="439950" y="474309"/>
                  <a:pt x="440700" y="481293"/>
                  <a:pt x="440725" y="488448"/>
                </a:cubicBezTo>
                <a:lnTo>
                  <a:pt x="440758" y="497890"/>
                </a:lnTo>
                <a:lnTo>
                  <a:pt x="444835" y="495669"/>
                </a:lnTo>
                <a:lnTo>
                  <a:pt x="586852" y="546135"/>
                </a:lnTo>
                <a:lnTo>
                  <a:pt x="586511" y="703318"/>
                </a:lnTo>
                <a:lnTo>
                  <a:pt x="579551" y="699391"/>
                </a:lnTo>
                <a:lnTo>
                  <a:pt x="576534" y="695889"/>
                </a:lnTo>
                <a:lnTo>
                  <a:pt x="554440" y="692725"/>
                </a:lnTo>
                <a:lnTo>
                  <a:pt x="441305" y="652522"/>
                </a:lnTo>
                <a:lnTo>
                  <a:pt x="442217" y="910615"/>
                </a:lnTo>
                <a:lnTo>
                  <a:pt x="716699" y="926527"/>
                </a:lnTo>
                <a:cubicBezTo>
                  <a:pt x="726967" y="927122"/>
                  <a:pt x="736628" y="929769"/>
                  <a:pt x="745307" y="934049"/>
                </a:cubicBezTo>
                <a:lnTo>
                  <a:pt x="747791" y="935941"/>
                </a:lnTo>
                <a:lnTo>
                  <a:pt x="749560" y="936081"/>
                </a:lnTo>
                <a:cubicBezTo>
                  <a:pt x="777462" y="944092"/>
                  <a:pt x="799270" y="968116"/>
                  <a:pt x="802979" y="998747"/>
                </a:cubicBezTo>
                <a:lnTo>
                  <a:pt x="843164" y="1399260"/>
                </a:lnTo>
                <a:cubicBezTo>
                  <a:pt x="835128" y="1426612"/>
                  <a:pt x="811402" y="1447882"/>
                  <a:pt x="781299" y="1451340"/>
                </a:cubicBezTo>
                <a:cubicBezTo>
                  <a:pt x="746179" y="1455374"/>
                  <a:pt x="714015" y="1433829"/>
                  <a:pt x="703433" y="1401491"/>
                </a:cubicBezTo>
                <a:lnTo>
                  <a:pt x="700590" y="1388463"/>
                </a:lnTo>
                <a:lnTo>
                  <a:pt x="700124" y="1388469"/>
                </a:lnTo>
                <a:lnTo>
                  <a:pt x="661854" y="1072578"/>
                </a:lnTo>
                <a:lnTo>
                  <a:pt x="341945" y="1054034"/>
                </a:lnTo>
                <a:lnTo>
                  <a:pt x="339071" y="1054624"/>
                </a:lnTo>
                <a:lnTo>
                  <a:pt x="294302" y="1054782"/>
                </a:lnTo>
                <a:cubicBezTo>
                  <a:pt x="237055" y="1054985"/>
                  <a:pt x="190484" y="1008742"/>
                  <a:pt x="190282" y="951495"/>
                </a:cubicBezTo>
                <a:cubicBezTo>
                  <a:pt x="176632" y="832469"/>
                  <a:pt x="184916" y="491779"/>
                  <a:pt x="193377" y="366766"/>
                </a:cubicBezTo>
                <a:close/>
                <a:moveTo>
                  <a:pt x="21662" y="245799"/>
                </a:moveTo>
                <a:lnTo>
                  <a:pt x="123521" y="245799"/>
                </a:lnTo>
                <a:cubicBezTo>
                  <a:pt x="135485" y="245799"/>
                  <a:pt x="145183" y="255497"/>
                  <a:pt x="145183" y="267461"/>
                </a:cubicBezTo>
                <a:lnTo>
                  <a:pt x="145183" y="354108"/>
                </a:lnTo>
                <a:cubicBezTo>
                  <a:pt x="145183" y="366072"/>
                  <a:pt x="135485" y="375770"/>
                  <a:pt x="123521" y="375770"/>
                </a:cubicBezTo>
                <a:lnTo>
                  <a:pt x="21662" y="375770"/>
                </a:lnTo>
                <a:cubicBezTo>
                  <a:pt x="9698" y="375770"/>
                  <a:pt x="0" y="366072"/>
                  <a:pt x="0" y="354108"/>
                </a:cubicBezTo>
                <a:lnTo>
                  <a:pt x="0" y="267461"/>
                </a:lnTo>
                <a:cubicBezTo>
                  <a:pt x="0" y="255497"/>
                  <a:pt x="9698" y="245799"/>
                  <a:pt x="21662" y="245799"/>
                </a:cubicBezTo>
                <a:close/>
                <a:moveTo>
                  <a:pt x="314247" y="3674"/>
                </a:moveTo>
                <a:cubicBezTo>
                  <a:pt x="326119" y="1218"/>
                  <a:pt x="337961" y="25"/>
                  <a:pt x="349632" y="0"/>
                </a:cubicBezTo>
                <a:cubicBezTo>
                  <a:pt x="431319" y="-167"/>
                  <a:pt x="504614" y="56988"/>
                  <a:pt x="521798" y="140102"/>
                </a:cubicBezTo>
                <a:cubicBezTo>
                  <a:pt x="541439" y="235089"/>
                  <a:pt x="480358" y="328013"/>
                  <a:pt x="385371" y="347654"/>
                </a:cubicBezTo>
                <a:cubicBezTo>
                  <a:pt x="290384" y="367294"/>
                  <a:pt x="197460" y="306213"/>
                  <a:pt x="177819" y="211226"/>
                </a:cubicBezTo>
                <a:cubicBezTo>
                  <a:pt x="158178" y="116239"/>
                  <a:pt x="219259" y="23314"/>
                  <a:pt x="314247" y="3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PNG IMAGES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xmlns="" id="{E98F5963-D796-45FD-A017-3B48FBC6D19C}"/>
              </a:ext>
            </a:extLst>
          </p:cNvPr>
          <p:cNvGrpSpPr/>
          <p:nvPr/>
        </p:nvGrpSpPr>
        <p:grpSpPr>
          <a:xfrm>
            <a:off x="728931" y="1517144"/>
            <a:ext cx="3347411" cy="3555892"/>
            <a:chOff x="463730" y="1306323"/>
            <a:chExt cx="3651566" cy="3878990"/>
          </a:xfrm>
        </p:grpSpPr>
        <p:pic>
          <p:nvPicPr>
            <p:cNvPr id="15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xmlns="" id="{BCB9AB2C-D46B-4F8E-B6EB-9ACEEEE08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48174">
              <a:off x="590571" y="2157736"/>
              <a:ext cx="3524725" cy="302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xmlns="" id="{415311CC-12FB-4AF5-BC3D-37E9746F1362}"/>
                </a:ext>
              </a:extLst>
            </p:cNvPr>
            <p:cNvSpPr/>
            <p:nvPr/>
          </p:nvSpPr>
          <p:spPr>
            <a:xfrm rot="17100000">
              <a:off x="568602" y="1201451"/>
              <a:ext cx="2586850" cy="2796594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xmlns="" id="{710D51DD-CAB1-4D8E-B581-01ADBA2617DD}"/>
              </a:ext>
            </a:extLst>
          </p:cNvPr>
          <p:cNvGrpSpPr/>
          <p:nvPr/>
        </p:nvGrpSpPr>
        <p:grpSpPr>
          <a:xfrm>
            <a:off x="8766546" y="1684865"/>
            <a:ext cx="2113079" cy="3714682"/>
            <a:chOff x="445712" y="1449041"/>
            <a:chExt cx="2113017" cy="3924176"/>
          </a:xfrm>
        </p:grpSpPr>
        <p:sp>
          <p:nvSpPr>
            <p:cNvPr id="28" name="Rounded Rectangle 5">
              <a:extLst>
                <a:ext uri="{FF2B5EF4-FFF2-40B4-BE49-F238E27FC236}">
                  <a16:creationId xmlns:a16="http://schemas.microsoft.com/office/drawing/2014/main" xmlns="" id="{B3B1CFAF-2DB7-4DBD-BFE3-C0FF9196544C}"/>
                </a:ext>
              </a:extLst>
            </p:cNvPr>
            <p:cNvSpPr/>
            <p:nvPr userDrawn="1"/>
          </p:nvSpPr>
          <p:spPr>
            <a:xfrm>
              <a:off x="445712" y="1449041"/>
              <a:ext cx="2113017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xmlns="" id="{17920475-F1FD-40A5-8704-3AE880CD599C}"/>
                </a:ext>
              </a:extLst>
            </p:cNvPr>
            <p:cNvSpPr/>
            <p:nvPr userDrawn="1"/>
          </p:nvSpPr>
          <p:spPr>
            <a:xfrm>
              <a:off x="1379921" y="1650573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xmlns="" id="{7BE8DCD1-CD11-4BDD-B3F2-BEDBF99482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1" name="Oval 8">
                <a:extLst>
                  <a:ext uri="{FF2B5EF4-FFF2-40B4-BE49-F238E27FC236}">
                    <a16:creationId xmlns:a16="http://schemas.microsoft.com/office/drawing/2014/main" xmlns="" id="{3A9CD885-EC91-4FC6-8B89-D7083EFE19D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2" name="Rounded Rectangle 10">
                <a:extLst>
                  <a:ext uri="{FF2B5EF4-FFF2-40B4-BE49-F238E27FC236}">
                    <a16:creationId xmlns:a16="http://schemas.microsoft.com/office/drawing/2014/main" xmlns="" id="{0D0DE724-C7C0-4EBD-A163-146FB254A67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xmlns="" id="{0F5587AB-C239-4D0A-AEB8-148AEB7A4BFF}"/>
              </a:ext>
            </a:extLst>
          </p:cNvPr>
          <p:cNvSpPr txBox="1">
            <a:spLocks/>
          </p:cNvSpPr>
          <p:nvPr/>
        </p:nvSpPr>
        <p:spPr>
          <a:xfrm>
            <a:off x="8915585" y="2096435"/>
            <a:ext cx="1815000" cy="2976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 </a:t>
            </a:r>
            <a:endParaRPr lang="ko-KR" altLang="en-US" dirty="0"/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xmlns="" id="{F5155E69-92B8-4E5D-A422-842D5EF24A64}"/>
              </a:ext>
            </a:extLst>
          </p:cNvPr>
          <p:cNvSpPr/>
          <p:nvPr/>
        </p:nvSpPr>
        <p:spPr>
          <a:xfrm>
            <a:off x="4605529" y="1977569"/>
            <a:ext cx="3506597" cy="3506599"/>
          </a:xfrm>
          <a:prstGeom prst="ellipse">
            <a:avLst/>
          </a:prstGeom>
          <a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 l="-23305" r="-42566" b="55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94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8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98720" y="287254"/>
            <a:ext cx="6898005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368E0CC2-E06D-41AF-9248-D237355B7576}"/>
              </a:ext>
            </a:extLst>
          </p:cNvPr>
          <p:cNvSpPr/>
          <p:nvPr/>
        </p:nvSpPr>
        <p:spPr>
          <a:xfrm>
            <a:off x="-78377" y="0"/>
            <a:ext cx="3997234" cy="6871063"/>
          </a:xfrm>
          <a:custGeom>
            <a:avLst/>
            <a:gdLst>
              <a:gd name="connsiteX0" fmla="*/ 3605348 w 3605348"/>
              <a:gd name="connsiteY0" fmla="*/ 17417 h 6888480"/>
              <a:gd name="connsiteX1" fmla="*/ 3309257 w 3605348"/>
              <a:gd name="connsiteY1" fmla="*/ 444137 h 6888480"/>
              <a:gd name="connsiteX2" fmla="*/ 2682240 w 3605348"/>
              <a:gd name="connsiteY2" fmla="*/ 1105988 h 6888480"/>
              <a:gd name="connsiteX3" fmla="*/ 2708366 w 3605348"/>
              <a:gd name="connsiteY3" fmla="*/ 1541417 h 6888480"/>
              <a:gd name="connsiteX4" fmla="*/ 2142308 w 3605348"/>
              <a:gd name="connsiteY4" fmla="*/ 2420983 h 6888480"/>
              <a:gd name="connsiteX5" fmla="*/ 1593668 w 3605348"/>
              <a:gd name="connsiteY5" fmla="*/ 2760617 h 6888480"/>
              <a:gd name="connsiteX6" fmla="*/ 1645920 w 3605348"/>
              <a:gd name="connsiteY6" fmla="*/ 3335383 h 6888480"/>
              <a:gd name="connsiteX7" fmla="*/ 1628503 w 3605348"/>
              <a:gd name="connsiteY7" fmla="*/ 3448594 h 6888480"/>
              <a:gd name="connsiteX8" fmla="*/ 1436914 w 3605348"/>
              <a:gd name="connsiteY8" fmla="*/ 4058194 h 6888480"/>
              <a:gd name="connsiteX9" fmla="*/ 1071154 w 3605348"/>
              <a:gd name="connsiteY9" fmla="*/ 4345577 h 6888480"/>
              <a:gd name="connsiteX10" fmla="*/ 896983 w 3605348"/>
              <a:gd name="connsiteY10" fmla="*/ 5390606 h 6888480"/>
              <a:gd name="connsiteX11" fmla="*/ 748937 w 3605348"/>
              <a:gd name="connsiteY11" fmla="*/ 6087291 h 6888480"/>
              <a:gd name="connsiteX12" fmla="*/ 566057 w 3605348"/>
              <a:gd name="connsiteY12" fmla="*/ 6749143 h 6888480"/>
              <a:gd name="connsiteX13" fmla="*/ 522514 w 3605348"/>
              <a:gd name="connsiteY13" fmla="*/ 6879771 h 6888480"/>
              <a:gd name="connsiteX14" fmla="*/ 0 w 3605348"/>
              <a:gd name="connsiteY14" fmla="*/ 6888480 h 6888480"/>
              <a:gd name="connsiteX15" fmla="*/ 87086 w 3605348"/>
              <a:gd name="connsiteY15" fmla="*/ 0 h 6888480"/>
              <a:gd name="connsiteX16" fmla="*/ 3605348 w 3605348"/>
              <a:gd name="connsiteY16" fmla="*/ 17417 h 6888480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566057 w 3605348"/>
              <a:gd name="connsiteY12" fmla="*/ 6740434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664823 w 3997234"/>
              <a:gd name="connsiteY3" fmla="*/ 155883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0 h 6871063"/>
              <a:gd name="connsiteX1" fmla="*/ 3526971 w 3997234"/>
              <a:gd name="connsiteY1" fmla="*/ 365760 h 6871063"/>
              <a:gd name="connsiteX2" fmla="*/ 2882538 w 3997234"/>
              <a:gd name="connsiteY2" fmla="*/ 870857 h 6871063"/>
              <a:gd name="connsiteX3" fmla="*/ 2664823 w 3997234"/>
              <a:gd name="connsiteY3" fmla="*/ 1550125 h 6871063"/>
              <a:gd name="connsiteX4" fmla="*/ 2238103 w 3997234"/>
              <a:gd name="connsiteY4" fmla="*/ 2072640 h 6871063"/>
              <a:gd name="connsiteX5" fmla="*/ 1689462 w 3997234"/>
              <a:gd name="connsiteY5" fmla="*/ 2499361 h 6871063"/>
              <a:gd name="connsiteX6" fmla="*/ 1628503 w 3997234"/>
              <a:gd name="connsiteY6" fmla="*/ 3091543 h 6871063"/>
              <a:gd name="connsiteX7" fmla="*/ 1680755 w 3997234"/>
              <a:gd name="connsiteY7" fmla="*/ 3448594 h 6871063"/>
              <a:gd name="connsiteX8" fmla="*/ 1550125 w 3997234"/>
              <a:gd name="connsiteY8" fmla="*/ 3910148 h 6871063"/>
              <a:gd name="connsiteX9" fmla="*/ 1158240 w 3997234"/>
              <a:gd name="connsiteY9" fmla="*/ 4423955 h 6871063"/>
              <a:gd name="connsiteX10" fmla="*/ 1132114 w 3997234"/>
              <a:gd name="connsiteY10" fmla="*/ 5233852 h 6871063"/>
              <a:gd name="connsiteX11" fmla="*/ 827314 w 3997234"/>
              <a:gd name="connsiteY11" fmla="*/ 6052457 h 6871063"/>
              <a:gd name="connsiteX12" fmla="*/ 818606 w 3997234"/>
              <a:gd name="connsiteY12" fmla="*/ 6487887 h 6871063"/>
              <a:gd name="connsiteX13" fmla="*/ 722811 w 3997234"/>
              <a:gd name="connsiteY13" fmla="*/ 6844937 h 6871063"/>
              <a:gd name="connsiteX14" fmla="*/ 0 w 3997234"/>
              <a:gd name="connsiteY14" fmla="*/ 6871063 h 6871063"/>
              <a:gd name="connsiteX15" fmla="*/ 78377 w 3997234"/>
              <a:gd name="connsiteY15" fmla="*/ 0 h 6871063"/>
              <a:gd name="connsiteX16" fmla="*/ 3997234 w 3997234"/>
              <a:gd name="connsiteY16" fmla="*/ 0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7234" h="6871063">
                <a:moveTo>
                  <a:pt x="3997234" y="0"/>
                </a:moveTo>
                <a:cubicBezTo>
                  <a:pt x="3918857" y="121920"/>
                  <a:pt x="3587932" y="261257"/>
                  <a:pt x="3526971" y="365760"/>
                </a:cubicBezTo>
                <a:cubicBezTo>
                  <a:pt x="3358605" y="635726"/>
                  <a:pt x="2981235" y="592182"/>
                  <a:pt x="2882538" y="870857"/>
                </a:cubicBezTo>
                <a:cubicBezTo>
                  <a:pt x="2853510" y="1082765"/>
                  <a:pt x="2711268" y="1381760"/>
                  <a:pt x="2664823" y="1550125"/>
                </a:cubicBezTo>
                <a:cubicBezTo>
                  <a:pt x="2502263" y="1782354"/>
                  <a:pt x="2513875" y="1840411"/>
                  <a:pt x="2238103" y="2072640"/>
                </a:cubicBezTo>
                <a:cubicBezTo>
                  <a:pt x="1982652" y="2217783"/>
                  <a:pt x="1753324" y="2362926"/>
                  <a:pt x="1689462" y="2499361"/>
                </a:cubicBezTo>
                <a:lnTo>
                  <a:pt x="1628503" y="3091543"/>
                </a:lnTo>
                <a:cubicBezTo>
                  <a:pt x="1608567" y="3181255"/>
                  <a:pt x="1680755" y="3386997"/>
                  <a:pt x="1680755" y="3448594"/>
                </a:cubicBezTo>
                <a:cubicBezTo>
                  <a:pt x="1654629" y="3608251"/>
                  <a:pt x="1628502" y="3733073"/>
                  <a:pt x="1550125" y="3910148"/>
                </a:cubicBezTo>
                <a:cubicBezTo>
                  <a:pt x="1457234" y="4037874"/>
                  <a:pt x="1242422" y="4130766"/>
                  <a:pt x="1158240" y="4423955"/>
                </a:cubicBezTo>
                <a:cubicBezTo>
                  <a:pt x="1178560" y="4725852"/>
                  <a:pt x="1164045" y="4923247"/>
                  <a:pt x="1132114" y="5233852"/>
                </a:cubicBezTo>
                <a:lnTo>
                  <a:pt x="827314" y="6052457"/>
                </a:lnTo>
                <a:lnTo>
                  <a:pt x="818606" y="6487887"/>
                </a:lnTo>
                <a:lnTo>
                  <a:pt x="722811" y="6844937"/>
                </a:lnTo>
                <a:lnTo>
                  <a:pt x="0" y="6871063"/>
                </a:lnTo>
                <a:lnTo>
                  <a:pt x="78377" y="0"/>
                </a:lnTo>
                <a:lnTo>
                  <a:pt x="399723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eeform 16">
            <a:extLst>
              <a:ext uri="{FF2B5EF4-FFF2-40B4-BE49-F238E27FC236}">
                <a16:creationId xmlns:a16="http://schemas.microsoft.com/office/drawing/2014/main" xmlns="" id="{E2903AB0-E925-4E55-AAD4-8980D4B083D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209456" y="1662008"/>
            <a:ext cx="2718927" cy="3954523"/>
          </a:xfrm>
          <a:custGeom>
            <a:avLst/>
            <a:gdLst>
              <a:gd name="T0" fmla="*/ 710 w 2862"/>
              <a:gd name="T1" fmla="*/ 1220 h 4163"/>
              <a:gd name="T2" fmla="*/ 633 w 2862"/>
              <a:gd name="T3" fmla="*/ 677 h 4163"/>
              <a:gd name="T4" fmla="*/ 654 w 2862"/>
              <a:gd name="T5" fmla="*/ 691 h 4163"/>
              <a:gd name="T6" fmla="*/ 680 w 2862"/>
              <a:gd name="T7" fmla="*/ 629 h 4163"/>
              <a:gd name="T8" fmla="*/ 722 w 2862"/>
              <a:gd name="T9" fmla="*/ 624 h 4163"/>
              <a:gd name="T10" fmla="*/ 747 w 2862"/>
              <a:gd name="T11" fmla="*/ 497 h 4163"/>
              <a:gd name="T12" fmla="*/ 776 w 2862"/>
              <a:gd name="T13" fmla="*/ 478 h 4163"/>
              <a:gd name="T14" fmla="*/ 900 w 2862"/>
              <a:gd name="T15" fmla="*/ 802 h 4163"/>
              <a:gd name="T16" fmla="*/ 2856 w 2862"/>
              <a:gd name="T17" fmla="*/ 2858 h 4163"/>
              <a:gd name="T18" fmla="*/ 2618 w 2862"/>
              <a:gd name="T19" fmla="*/ 2813 h 4163"/>
              <a:gd name="T20" fmla="*/ 2386 w 2862"/>
              <a:gd name="T21" fmla="*/ 2709 h 4163"/>
              <a:gd name="T22" fmla="*/ 2036 w 2862"/>
              <a:gd name="T23" fmla="*/ 2266 h 4163"/>
              <a:gd name="T24" fmla="*/ 1827 w 2862"/>
              <a:gd name="T25" fmla="*/ 1941 h 4163"/>
              <a:gd name="T26" fmla="*/ 1184 w 2862"/>
              <a:gd name="T27" fmla="*/ 1622 h 4163"/>
              <a:gd name="T28" fmla="*/ 843 w 2862"/>
              <a:gd name="T29" fmla="*/ 1510 h 4163"/>
              <a:gd name="T30" fmla="*/ 757 w 2862"/>
              <a:gd name="T31" fmla="*/ 1456 h 4163"/>
              <a:gd name="T32" fmla="*/ 764 w 2862"/>
              <a:gd name="T33" fmla="*/ 1329 h 4163"/>
              <a:gd name="T34" fmla="*/ 878 w 2862"/>
              <a:gd name="T35" fmla="*/ 1278 h 4163"/>
              <a:gd name="T36" fmla="*/ 831 w 2862"/>
              <a:gd name="T37" fmla="*/ 1166 h 4163"/>
              <a:gd name="T38" fmla="*/ 776 w 2862"/>
              <a:gd name="T39" fmla="*/ 1083 h 4163"/>
              <a:gd name="T40" fmla="*/ 779 w 2862"/>
              <a:gd name="T41" fmla="*/ 985 h 4163"/>
              <a:gd name="T42" fmla="*/ 1109 w 2862"/>
              <a:gd name="T43" fmla="*/ 1017 h 4163"/>
              <a:gd name="T44" fmla="*/ 1052 w 2862"/>
              <a:gd name="T45" fmla="*/ 593 h 4163"/>
              <a:gd name="T46" fmla="*/ 789 w 2862"/>
              <a:gd name="T47" fmla="*/ 270 h 4163"/>
              <a:gd name="T48" fmla="*/ 678 w 2862"/>
              <a:gd name="T49" fmla="*/ 72 h 4163"/>
              <a:gd name="T50" fmla="*/ 347 w 2862"/>
              <a:gd name="T51" fmla="*/ 44 h 4163"/>
              <a:gd name="T52" fmla="*/ 216 w 2862"/>
              <a:gd name="T53" fmla="*/ 180 h 4163"/>
              <a:gd name="T54" fmla="*/ 173 w 2862"/>
              <a:gd name="T55" fmla="*/ 269 h 4163"/>
              <a:gd name="T56" fmla="*/ 162 w 2862"/>
              <a:gd name="T57" fmla="*/ 294 h 4163"/>
              <a:gd name="T58" fmla="*/ 130 w 2862"/>
              <a:gd name="T59" fmla="*/ 336 h 4163"/>
              <a:gd name="T60" fmla="*/ 123 w 2862"/>
              <a:gd name="T61" fmla="*/ 347 h 4163"/>
              <a:gd name="T62" fmla="*/ 162 w 2862"/>
              <a:gd name="T63" fmla="*/ 333 h 4163"/>
              <a:gd name="T64" fmla="*/ 152 w 2862"/>
              <a:gd name="T65" fmla="*/ 351 h 4163"/>
              <a:gd name="T66" fmla="*/ 127 w 2862"/>
              <a:gd name="T67" fmla="*/ 420 h 4163"/>
              <a:gd name="T68" fmla="*/ 101 w 2862"/>
              <a:gd name="T69" fmla="*/ 489 h 4163"/>
              <a:gd name="T70" fmla="*/ 164 w 2862"/>
              <a:gd name="T71" fmla="*/ 438 h 4163"/>
              <a:gd name="T72" fmla="*/ 124 w 2862"/>
              <a:gd name="T73" fmla="*/ 587 h 4163"/>
              <a:gd name="T74" fmla="*/ 146 w 2862"/>
              <a:gd name="T75" fmla="*/ 540 h 4163"/>
              <a:gd name="T76" fmla="*/ 147 w 2862"/>
              <a:gd name="T77" fmla="*/ 575 h 4163"/>
              <a:gd name="T78" fmla="*/ 162 w 2862"/>
              <a:gd name="T79" fmla="*/ 611 h 4163"/>
              <a:gd name="T80" fmla="*/ 175 w 2862"/>
              <a:gd name="T81" fmla="*/ 583 h 4163"/>
              <a:gd name="T82" fmla="*/ 176 w 2862"/>
              <a:gd name="T83" fmla="*/ 629 h 4163"/>
              <a:gd name="T84" fmla="*/ 118 w 2862"/>
              <a:gd name="T85" fmla="*/ 697 h 4163"/>
              <a:gd name="T86" fmla="*/ 76 w 2862"/>
              <a:gd name="T87" fmla="*/ 834 h 4163"/>
              <a:gd name="T88" fmla="*/ 79 w 2862"/>
              <a:gd name="T89" fmla="*/ 1334 h 4163"/>
              <a:gd name="T90" fmla="*/ 194 w 2862"/>
              <a:gd name="T91" fmla="*/ 1372 h 4163"/>
              <a:gd name="T92" fmla="*/ 171 w 2862"/>
              <a:gd name="T93" fmla="*/ 1619 h 4163"/>
              <a:gd name="T94" fmla="*/ 377 w 2862"/>
              <a:gd name="T95" fmla="*/ 2127 h 4163"/>
              <a:gd name="T96" fmla="*/ 957 w 2862"/>
              <a:gd name="T97" fmla="*/ 2690 h 4163"/>
              <a:gd name="T98" fmla="*/ 1162 w 2862"/>
              <a:gd name="T99" fmla="*/ 3245 h 4163"/>
              <a:gd name="T100" fmla="*/ 1294 w 2862"/>
              <a:gd name="T101" fmla="*/ 3456 h 4163"/>
              <a:gd name="T102" fmla="*/ 1436 w 2862"/>
              <a:gd name="T103" fmla="*/ 3787 h 4163"/>
              <a:gd name="T104" fmla="*/ 1546 w 2862"/>
              <a:gd name="T105" fmla="*/ 4006 h 4163"/>
              <a:gd name="T106" fmla="*/ 1646 w 2862"/>
              <a:gd name="T107" fmla="*/ 3751 h 4163"/>
              <a:gd name="T108" fmla="*/ 1306 w 2862"/>
              <a:gd name="T109" fmla="*/ 2682 h 4163"/>
              <a:gd name="T110" fmla="*/ 887 w 2862"/>
              <a:gd name="T111" fmla="*/ 1987 h 4163"/>
              <a:gd name="T112" fmla="*/ 1039 w 2862"/>
              <a:gd name="T113" fmla="*/ 2000 h 4163"/>
              <a:gd name="T114" fmla="*/ 1606 w 2862"/>
              <a:gd name="T115" fmla="*/ 2101 h 4163"/>
              <a:gd name="T116" fmla="*/ 1658 w 2862"/>
              <a:gd name="T117" fmla="*/ 2184 h 4163"/>
              <a:gd name="T118" fmla="*/ 2255 w 2862"/>
              <a:gd name="T119" fmla="*/ 2965 h 4163"/>
              <a:gd name="T120" fmla="*/ 2472 w 2862"/>
              <a:gd name="T121" fmla="*/ 2993 h 4163"/>
              <a:gd name="T122" fmla="*/ 2678 w 2862"/>
              <a:gd name="T123" fmla="*/ 3011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2" h="4163">
                <a:moveTo>
                  <a:pt x="710" y="1220"/>
                </a:moveTo>
                <a:cubicBezTo>
                  <a:pt x="710" y="1219"/>
                  <a:pt x="710" y="1217"/>
                  <a:pt x="710" y="1216"/>
                </a:cubicBezTo>
                <a:cubicBezTo>
                  <a:pt x="709" y="1214"/>
                  <a:pt x="709" y="1209"/>
                  <a:pt x="709" y="1205"/>
                </a:cubicBezTo>
                <a:cubicBezTo>
                  <a:pt x="709" y="1209"/>
                  <a:pt x="709" y="1209"/>
                  <a:pt x="710" y="1213"/>
                </a:cubicBezTo>
                <a:cubicBezTo>
                  <a:pt x="711" y="1215"/>
                  <a:pt x="712" y="1216"/>
                  <a:pt x="711" y="1218"/>
                </a:cubicBezTo>
                <a:cubicBezTo>
                  <a:pt x="711" y="1218"/>
                  <a:pt x="711" y="1219"/>
                  <a:pt x="710" y="1220"/>
                </a:cubicBezTo>
                <a:close/>
                <a:moveTo>
                  <a:pt x="656" y="706"/>
                </a:moveTo>
                <a:cubicBezTo>
                  <a:pt x="655" y="705"/>
                  <a:pt x="654" y="705"/>
                  <a:pt x="653" y="705"/>
                </a:cubicBezTo>
                <a:cubicBezTo>
                  <a:pt x="649" y="704"/>
                  <a:pt x="646" y="703"/>
                  <a:pt x="645" y="699"/>
                </a:cubicBezTo>
                <a:cubicBezTo>
                  <a:pt x="643" y="699"/>
                  <a:pt x="642" y="698"/>
                  <a:pt x="641" y="698"/>
                </a:cubicBezTo>
                <a:cubicBezTo>
                  <a:pt x="636" y="693"/>
                  <a:pt x="633" y="687"/>
                  <a:pt x="633" y="682"/>
                </a:cubicBezTo>
                <a:cubicBezTo>
                  <a:pt x="633" y="680"/>
                  <a:pt x="633" y="679"/>
                  <a:pt x="633" y="677"/>
                </a:cubicBezTo>
                <a:cubicBezTo>
                  <a:pt x="629" y="664"/>
                  <a:pt x="638" y="651"/>
                  <a:pt x="643" y="638"/>
                </a:cubicBezTo>
                <a:cubicBezTo>
                  <a:pt x="643" y="636"/>
                  <a:pt x="643" y="635"/>
                  <a:pt x="642" y="633"/>
                </a:cubicBezTo>
                <a:cubicBezTo>
                  <a:pt x="643" y="635"/>
                  <a:pt x="643" y="636"/>
                  <a:pt x="644" y="638"/>
                </a:cubicBezTo>
                <a:cubicBezTo>
                  <a:pt x="647" y="655"/>
                  <a:pt x="639" y="676"/>
                  <a:pt x="654" y="693"/>
                </a:cubicBezTo>
                <a:cubicBezTo>
                  <a:pt x="654" y="694"/>
                  <a:pt x="655" y="695"/>
                  <a:pt x="656" y="695"/>
                </a:cubicBezTo>
                <a:cubicBezTo>
                  <a:pt x="655" y="694"/>
                  <a:pt x="654" y="692"/>
                  <a:pt x="654" y="691"/>
                </a:cubicBezTo>
                <a:cubicBezTo>
                  <a:pt x="648" y="675"/>
                  <a:pt x="653" y="659"/>
                  <a:pt x="670" y="650"/>
                </a:cubicBezTo>
                <a:cubicBezTo>
                  <a:pt x="671" y="648"/>
                  <a:pt x="671" y="647"/>
                  <a:pt x="672" y="645"/>
                </a:cubicBezTo>
                <a:cubicBezTo>
                  <a:pt x="672" y="644"/>
                  <a:pt x="673" y="642"/>
                  <a:pt x="673" y="641"/>
                </a:cubicBezTo>
                <a:cubicBezTo>
                  <a:pt x="674" y="640"/>
                  <a:pt x="675" y="638"/>
                  <a:pt x="675" y="637"/>
                </a:cubicBezTo>
                <a:cubicBezTo>
                  <a:pt x="676" y="636"/>
                  <a:pt x="677" y="635"/>
                  <a:pt x="678" y="633"/>
                </a:cubicBezTo>
                <a:cubicBezTo>
                  <a:pt x="678" y="632"/>
                  <a:pt x="679" y="630"/>
                  <a:pt x="680" y="629"/>
                </a:cubicBezTo>
                <a:cubicBezTo>
                  <a:pt x="682" y="616"/>
                  <a:pt x="709" y="602"/>
                  <a:pt x="695" y="585"/>
                </a:cubicBezTo>
                <a:cubicBezTo>
                  <a:pt x="718" y="593"/>
                  <a:pt x="704" y="620"/>
                  <a:pt x="707" y="639"/>
                </a:cubicBezTo>
                <a:cubicBezTo>
                  <a:pt x="707" y="640"/>
                  <a:pt x="707" y="642"/>
                  <a:pt x="707" y="643"/>
                </a:cubicBezTo>
                <a:cubicBezTo>
                  <a:pt x="706" y="652"/>
                  <a:pt x="707" y="661"/>
                  <a:pt x="718" y="669"/>
                </a:cubicBezTo>
                <a:cubicBezTo>
                  <a:pt x="718" y="658"/>
                  <a:pt x="718" y="645"/>
                  <a:pt x="720" y="633"/>
                </a:cubicBezTo>
                <a:cubicBezTo>
                  <a:pt x="721" y="630"/>
                  <a:pt x="721" y="627"/>
                  <a:pt x="722" y="624"/>
                </a:cubicBezTo>
                <a:cubicBezTo>
                  <a:pt x="722" y="616"/>
                  <a:pt x="726" y="607"/>
                  <a:pt x="732" y="600"/>
                </a:cubicBezTo>
                <a:cubicBezTo>
                  <a:pt x="733" y="598"/>
                  <a:pt x="735" y="595"/>
                  <a:pt x="736" y="592"/>
                </a:cubicBezTo>
                <a:cubicBezTo>
                  <a:pt x="739" y="583"/>
                  <a:pt x="741" y="574"/>
                  <a:pt x="743" y="565"/>
                </a:cubicBezTo>
                <a:cubicBezTo>
                  <a:pt x="743" y="563"/>
                  <a:pt x="744" y="561"/>
                  <a:pt x="744" y="560"/>
                </a:cubicBezTo>
                <a:cubicBezTo>
                  <a:pt x="737" y="537"/>
                  <a:pt x="747" y="527"/>
                  <a:pt x="748" y="507"/>
                </a:cubicBezTo>
                <a:cubicBezTo>
                  <a:pt x="747" y="504"/>
                  <a:pt x="747" y="500"/>
                  <a:pt x="747" y="497"/>
                </a:cubicBezTo>
                <a:cubicBezTo>
                  <a:pt x="747" y="497"/>
                  <a:pt x="747" y="497"/>
                  <a:pt x="747" y="497"/>
                </a:cubicBezTo>
                <a:cubicBezTo>
                  <a:pt x="746" y="492"/>
                  <a:pt x="745" y="487"/>
                  <a:pt x="745" y="483"/>
                </a:cubicBezTo>
                <a:cubicBezTo>
                  <a:pt x="745" y="481"/>
                  <a:pt x="745" y="480"/>
                  <a:pt x="745" y="478"/>
                </a:cubicBezTo>
                <a:cubicBezTo>
                  <a:pt x="744" y="474"/>
                  <a:pt x="744" y="465"/>
                  <a:pt x="744" y="461"/>
                </a:cubicBezTo>
                <a:cubicBezTo>
                  <a:pt x="757" y="465"/>
                  <a:pt x="766" y="469"/>
                  <a:pt x="774" y="477"/>
                </a:cubicBezTo>
                <a:cubicBezTo>
                  <a:pt x="775" y="477"/>
                  <a:pt x="775" y="478"/>
                  <a:pt x="776" y="478"/>
                </a:cubicBezTo>
                <a:cubicBezTo>
                  <a:pt x="777" y="479"/>
                  <a:pt x="779" y="480"/>
                  <a:pt x="780" y="481"/>
                </a:cubicBezTo>
                <a:cubicBezTo>
                  <a:pt x="792" y="486"/>
                  <a:pt x="801" y="493"/>
                  <a:pt x="806" y="503"/>
                </a:cubicBezTo>
                <a:cubicBezTo>
                  <a:pt x="875" y="572"/>
                  <a:pt x="902" y="691"/>
                  <a:pt x="921" y="788"/>
                </a:cubicBezTo>
                <a:cubicBezTo>
                  <a:pt x="922" y="794"/>
                  <a:pt x="923" y="801"/>
                  <a:pt x="925" y="807"/>
                </a:cubicBezTo>
                <a:cubicBezTo>
                  <a:pt x="916" y="809"/>
                  <a:pt x="911" y="807"/>
                  <a:pt x="904" y="804"/>
                </a:cubicBezTo>
                <a:cubicBezTo>
                  <a:pt x="903" y="804"/>
                  <a:pt x="901" y="803"/>
                  <a:pt x="900" y="802"/>
                </a:cubicBezTo>
                <a:cubicBezTo>
                  <a:pt x="851" y="775"/>
                  <a:pt x="793" y="780"/>
                  <a:pt x="748" y="750"/>
                </a:cubicBezTo>
                <a:cubicBezTo>
                  <a:pt x="747" y="749"/>
                  <a:pt x="745" y="749"/>
                  <a:pt x="744" y="748"/>
                </a:cubicBezTo>
                <a:cubicBezTo>
                  <a:pt x="714" y="733"/>
                  <a:pt x="685" y="718"/>
                  <a:pt x="656" y="706"/>
                </a:cubicBezTo>
                <a:close/>
                <a:moveTo>
                  <a:pt x="2860" y="2923"/>
                </a:moveTo>
                <a:cubicBezTo>
                  <a:pt x="2860" y="2919"/>
                  <a:pt x="2860" y="2917"/>
                  <a:pt x="2859" y="2913"/>
                </a:cubicBezTo>
                <a:cubicBezTo>
                  <a:pt x="2857" y="2897"/>
                  <a:pt x="2857" y="2875"/>
                  <a:pt x="2856" y="2858"/>
                </a:cubicBezTo>
                <a:cubicBezTo>
                  <a:pt x="2855" y="2855"/>
                  <a:pt x="2853" y="2853"/>
                  <a:pt x="2850" y="2851"/>
                </a:cubicBezTo>
                <a:cubicBezTo>
                  <a:pt x="2839" y="2842"/>
                  <a:pt x="2823" y="2835"/>
                  <a:pt x="2807" y="2832"/>
                </a:cubicBezTo>
                <a:cubicBezTo>
                  <a:pt x="2805" y="2832"/>
                  <a:pt x="2802" y="2831"/>
                  <a:pt x="2799" y="2831"/>
                </a:cubicBezTo>
                <a:cubicBezTo>
                  <a:pt x="2787" y="2830"/>
                  <a:pt x="2775" y="2828"/>
                  <a:pt x="2763" y="2827"/>
                </a:cubicBezTo>
                <a:cubicBezTo>
                  <a:pt x="2760" y="2827"/>
                  <a:pt x="2757" y="2827"/>
                  <a:pt x="2753" y="2827"/>
                </a:cubicBezTo>
                <a:cubicBezTo>
                  <a:pt x="2711" y="2835"/>
                  <a:pt x="2662" y="2831"/>
                  <a:pt x="2618" y="2813"/>
                </a:cubicBezTo>
                <a:lnTo>
                  <a:pt x="2623" y="2813"/>
                </a:lnTo>
                <a:cubicBezTo>
                  <a:pt x="2585" y="2810"/>
                  <a:pt x="2553" y="2791"/>
                  <a:pt x="2528" y="2765"/>
                </a:cubicBezTo>
                <a:cubicBezTo>
                  <a:pt x="2525" y="2762"/>
                  <a:pt x="2523" y="2760"/>
                  <a:pt x="2521" y="2758"/>
                </a:cubicBezTo>
                <a:cubicBezTo>
                  <a:pt x="2485" y="2747"/>
                  <a:pt x="2450" y="2747"/>
                  <a:pt x="2433" y="2712"/>
                </a:cubicBezTo>
                <a:cubicBezTo>
                  <a:pt x="2431" y="2712"/>
                  <a:pt x="2429" y="2712"/>
                  <a:pt x="2426" y="2712"/>
                </a:cubicBezTo>
                <a:cubicBezTo>
                  <a:pt x="2413" y="2713"/>
                  <a:pt x="2401" y="2710"/>
                  <a:pt x="2386" y="2709"/>
                </a:cubicBezTo>
                <a:cubicBezTo>
                  <a:pt x="2384" y="2708"/>
                  <a:pt x="2382" y="2706"/>
                  <a:pt x="2380" y="2703"/>
                </a:cubicBezTo>
                <a:cubicBezTo>
                  <a:pt x="2373" y="2695"/>
                  <a:pt x="2367" y="2686"/>
                  <a:pt x="2360" y="2680"/>
                </a:cubicBezTo>
                <a:cubicBezTo>
                  <a:pt x="2355" y="2674"/>
                  <a:pt x="2350" y="2668"/>
                  <a:pt x="2345" y="2663"/>
                </a:cubicBezTo>
                <a:cubicBezTo>
                  <a:pt x="2326" y="2640"/>
                  <a:pt x="2310" y="2617"/>
                  <a:pt x="2301" y="2606"/>
                </a:cubicBezTo>
                <a:cubicBezTo>
                  <a:pt x="2272" y="2573"/>
                  <a:pt x="2244" y="2539"/>
                  <a:pt x="2216" y="2504"/>
                </a:cubicBezTo>
                <a:cubicBezTo>
                  <a:pt x="2153" y="2428"/>
                  <a:pt x="2087" y="2351"/>
                  <a:pt x="2036" y="2266"/>
                </a:cubicBezTo>
                <a:cubicBezTo>
                  <a:pt x="2034" y="2263"/>
                  <a:pt x="2032" y="2259"/>
                  <a:pt x="2030" y="2255"/>
                </a:cubicBezTo>
                <a:cubicBezTo>
                  <a:pt x="2028" y="2252"/>
                  <a:pt x="2026" y="2248"/>
                  <a:pt x="2024" y="2243"/>
                </a:cubicBezTo>
                <a:cubicBezTo>
                  <a:pt x="1968" y="2164"/>
                  <a:pt x="1917" y="2066"/>
                  <a:pt x="1856" y="1982"/>
                </a:cubicBezTo>
                <a:cubicBezTo>
                  <a:pt x="1854" y="1979"/>
                  <a:pt x="1852" y="1976"/>
                  <a:pt x="1850" y="1974"/>
                </a:cubicBezTo>
                <a:cubicBezTo>
                  <a:pt x="1845" y="1965"/>
                  <a:pt x="1839" y="1957"/>
                  <a:pt x="1833" y="1949"/>
                </a:cubicBezTo>
                <a:cubicBezTo>
                  <a:pt x="1831" y="1946"/>
                  <a:pt x="1829" y="1943"/>
                  <a:pt x="1827" y="1941"/>
                </a:cubicBezTo>
                <a:cubicBezTo>
                  <a:pt x="1776" y="1865"/>
                  <a:pt x="1692" y="1829"/>
                  <a:pt x="1611" y="1793"/>
                </a:cubicBezTo>
                <a:cubicBezTo>
                  <a:pt x="1608" y="1792"/>
                  <a:pt x="1604" y="1790"/>
                  <a:pt x="1601" y="1789"/>
                </a:cubicBezTo>
                <a:cubicBezTo>
                  <a:pt x="1528" y="1761"/>
                  <a:pt x="1451" y="1739"/>
                  <a:pt x="1384" y="1704"/>
                </a:cubicBezTo>
                <a:cubicBezTo>
                  <a:pt x="1378" y="1701"/>
                  <a:pt x="1372" y="1698"/>
                  <a:pt x="1366" y="1696"/>
                </a:cubicBezTo>
                <a:cubicBezTo>
                  <a:pt x="1312" y="1674"/>
                  <a:pt x="1258" y="1655"/>
                  <a:pt x="1204" y="1632"/>
                </a:cubicBezTo>
                <a:cubicBezTo>
                  <a:pt x="1198" y="1628"/>
                  <a:pt x="1191" y="1625"/>
                  <a:pt x="1184" y="1622"/>
                </a:cubicBezTo>
                <a:cubicBezTo>
                  <a:pt x="1178" y="1619"/>
                  <a:pt x="1171" y="1616"/>
                  <a:pt x="1164" y="1613"/>
                </a:cubicBezTo>
                <a:cubicBezTo>
                  <a:pt x="1157" y="1610"/>
                  <a:pt x="1151" y="1608"/>
                  <a:pt x="1144" y="1605"/>
                </a:cubicBezTo>
                <a:cubicBezTo>
                  <a:pt x="1137" y="1602"/>
                  <a:pt x="1130" y="1600"/>
                  <a:pt x="1124" y="1597"/>
                </a:cubicBezTo>
                <a:cubicBezTo>
                  <a:pt x="1042" y="1567"/>
                  <a:pt x="957" y="1541"/>
                  <a:pt x="871" y="1517"/>
                </a:cubicBezTo>
                <a:cubicBezTo>
                  <a:pt x="867" y="1516"/>
                  <a:pt x="862" y="1515"/>
                  <a:pt x="857" y="1513"/>
                </a:cubicBezTo>
                <a:cubicBezTo>
                  <a:pt x="852" y="1512"/>
                  <a:pt x="848" y="1511"/>
                  <a:pt x="843" y="1510"/>
                </a:cubicBezTo>
                <a:cubicBezTo>
                  <a:pt x="838" y="1508"/>
                  <a:pt x="833" y="1507"/>
                  <a:pt x="828" y="1506"/>
                </a:cubicBezTo>
                <a:cubicBezTo>
                  <a:pt x="823" y="1504"/>
                  <a:pt x="819" y="1503"/>
                  <a:pt x="814" y="1502"/>
                </a:cubicBezTo>
                <a:cubicBezTo>
                  <a:pt x="807" y="1500"/>
                  <a:pt x="800" y="1498"/>
                  <a:pt x="793" y="1496"/>
                </a:cubicBezTo>
                <a:cubicBezTo>
                  <a:pt x="788" y="1493"/>
                  <a:pt x="784" y="1490"/>
                  <a:pt x="782" y="1487"/>
                </a:cubicBezTo>
                <a:cubicBezTo>
                  <a:pt x="781" y="1479"/>
                  <a:pt x="776" y="1479"/>
                  <a:pt x="773" y="1476"/>
                </a:cubicBezTo>
                <a:cubicBezTo>
                  <a:pt x="768" y="1471"/>
                  <a:pt x="761" y="1465"/>
                  <a:pt x="757" y="1456"/>
                </a:cubicBezTo>
                <a:cubicBezTo>
                  <a:pt x="755" y="1453"/>
                  <a:pt x="753" y="1450"/>
                  <a:pt x="751" y="1446"/>
                </a:cubicBezTo>
                <a:cubicBezTo>
                  <a:pt x="744" y="1433"/>
                  <a:pt x="742" y="1418"/>
                  <a:pt x="739" y="1404"/>
                </a:cubicBezTo>
                <a:cubicBezTo>
                  <a:pt x="728" y="1384"/>
                  <a:pt x="721" y="1362"/>
                  <a:pt x="726" y="1342"/>
                </a:cubicBezTo>
                <a:cubicBezTo>
                  <a:pt x="730" y="1327"/>
                  <a:pt x="746" y="1322"/>
                  <a:pt x="759" y="1329"/>
                </a:cubicBezTo>
                <a:cubicBezTo>
                  <a:pt x="759" y="1329"/>
                  <a:pt x="759" y="1329"/>
                  <a:pt x="759" y="1329"/>
                </a:cubicBezTo>
                <a:cubicBezTo>
                  <a:pt x="761" y="1329"/>
                  <a:pt x="762" y="1329"/>
                  <a:pt x="764" y="1329"/>
                </a:cubicBezTo>
                <a:cubicBezTo>
                  <a:pt x="793" y="1347"/>
                  <a:pt x="828" y="1342"/>
                  <a:pt x="861" y="1327"/>
                </a:cubicBezTo>
                <a:cubicBezTo>
                  <a:pt x="863" y="1326"/>
                  <a:pt x="864" y="1325"/>
                  <a:pt x="865" y="1324"/>
                </a:cubicBezTo>
                <a:cubicBezTo>
                  <a:pt x="866" y="1324"/>
                  <a:pt x="867" y="1323"/>
                  <a:pt x="868" y="1322"/>
                </a:cubicBezTo>
                <a:cubicBezTo>
                  <a:pt x="882" y="1311"/>
                  <a:pt x="882" y="1302"/>
                  <a:pt x="875" y="1295"/>
                </a:cubicBezTo>
                <a:cubicBezTo>
                  <a:pt x="875" y="1293"/>
                  <a:pt x="875" y="1292"/>
                  <a:pt x="875" y="1291"/>
                </a:cubicBezTo>
                <a:cubicBezTo>
                  <a:pt x="875" y="1286"/>
                  <a:pt x="877" y="1282"/>
                  <a:pt x="878" y="1278"/>
                </a:cubicBezTo>
                <a:cubicBezTo>
                  <a:pt x="878" y="1276"/>
                  <a:pt x="879" y="1273"/>
                  <a:pt x="879" y="1271"/>
                </a:cubicBezTo>
                <a:cubicBezTo>
                  <a:pt x="880" y="1268"/>
                  <a:pt x="880" y="1264"/>
                  <a:pt x="879" y="1261"/>
                </a:cubicBezTo>
                <a:cubicBezTo>
                  <a:pt x="879" y="1258"/>
                  <a:pt x="879" y="1255"/>
                  <a:pt x="878" y="1252"/>
                </a:cubicBezTo>
                <a:cubicBezTo>
                  <a:pt x="876" y="1239"/>
                  <a:pt x="871" y="1226"/>
                  <a:pt x="870" y="1214"/>
                </a:cubicBezTo>
                <a:cubicBezTo>
                  <a:pt x="870" y="1199"/>
                  <a:pt x="881" y="1187"/>
                  <a:pt x="867" y="1175"/>
                </a:cubicBezTo>
                <a:cubicBezTo>
                  <a:pt x="858" y="1168"/>
                  <a:pt x="843" y="1166"/>
                  <a:pt x="831" y="1166"/>
                </a:cubicBezTo>
                <a:cubicBezTo>
                  <a:pt x="827" y="1166"/>
                  <a:pt x="822" y="1166"/>
                  <a:pt x="817" y="1166"/>
                </a:cubicBezTo>
                <a:cubicBezTo>
                  <a:pt x="816" y="1166"/>
                  <a:pt x="815" y="1166"/>
                  <a:pt x="814" y="1167"/>
                </a:cubicBezTo>
                <a:cubicBezTo>
                  <a:pt x="775" y="1169"/>
                  <a:pt x="744" y="1183"/>
                  <a:pt x="715" y="1208"/>
                </a:cubicBezTo>
                <a:cubicBezTo>
                  <a:pt x="714" y="1208"/>
                  <a:pt x="713" y="1209"/>
                  <a:pt x="712" y="1209"/>
                </a:cubicBezTo>
                <a:cubicBezTo>
                  <a:pt x="678" y="1161"/>
                  <a:pt x="740" y="1116"/>
                  <a:pt x="774" y="1085"/>
                </a:cubicBezTo>
                <a:cubicBezTo>
                  <a:pt x="774" y="1084"/>
                  <a:pt x="775" y="1084"/>
                  <a:pt x="776" y="1083"/>
                </a:cubicBezTo>
                <a:cubicBezTo>
                  <a:pt x="777" y="1082"/>
                  <a:pt x="778" y="1081"/>
                  <a:pt x="779" y="1080"/>
                </a:cubicBezTo>
                <a:cubicBezTo>
                  <a:pt x="780" y="1079"/>
                  <a:pt x="781" y="1077"/>
                  <a:pt x="781" y="1076"/>
                </a:cubicBezTo>
                <a:cubicBezTo>
                  <a:pt x="782" y="1074"/>
                  <a:pt x="783" y="1073"/>
                  <a:pt x="784" y="1072"/>
                </a:cubicBezTo>
                <a:cubicBezTo>
                  <a:pt x="790" y="1046"/>
                  <a:pt x="786" y="1022"/>
                  <a:pt x="782" y="999"/>
                </a:cubicBezTo>
                <a:cubicBezTo>
                  <a:pt x="782" y="998"/>
                  <a:pt x="781" y="996"/>
                  <a:pt x="781" y="994"/>
                </a:cubicBezTo>
                <a:cubicBezTo>
                  <a:pt x="780" y="992"/>
                  <a:pt x="780" y="988"/>
                  <a:pt x="779" y="985"/>
                </a:cubicBezTo>
                <a:cubicBezTo>
                  <a:pt x="779" y="983"/>
                  <a:pt x="778" y="982"/>
                  <a:pt x="777" y="981"/>
                </a:cubicBezTo>
                <a:cubicBezTo>
                  <a:pt x="771" y="974"/>
                  <a:pt x="764" y="969"/>
                  <a:pt x="766" y="961"/>
                </a:cubicBezTo>
                <a:cubicBezTo>
                  <a:pt x="771" y="962"/>
                  <a:pt x="775" y="963"/>
                  <a:pt x="780" y="965"/>
                </a:cubicBezTo>
                <a:cubicBezTo>
                  <a:pt x="782" y="965"/>
                  <a:pt x="784" y="965"/>
                  <a:pt x="785" y="966"/>
                </a:cubicBezTo>
                <a:cubicBezTo>
                  <a:pt x="886" y="997"/>
                  <a:pt x="1001" y="1050"/>
                  <a:pt x="1105" y="1019"/>
                </a:cubicBezTo>
                <a:cubicBezTo>
                  <a:pt x="1106" y="1018"/>
                  <a:pt x="1107" y="1018"/>
                  <a:pt x="1109" y="1017"/>
                </a:cubicBezTo>
                <a:cubicBezTo>
                  <a:pt x="1141" y="997"/>
                  <a:pt x="1164" y="966"/>
                  <a:pt x="1171" y="922"/>
                </a:cubicBezTo>
                <a:cubicBezTo>
                  <a:pt x="1171" y="916"/>
                  <a:pt x="1172" y="910"/>
                  <a:pt x="1172" y="904"/>
                </a:cubicBezTo>
                <a:cubicBezTo>
                  <a:pt x="1171" y="831"/>
                  <a:pt x="1140" y="751"/>
                  <a:pt x="1105" y="690"/>
                </a:cubicBezTo>
                <a:cubicBezTo>
                  <a:pt x="1102" y="684"/>
                  <a:pt x="1099" y="679"/>
                  <a:pt x="1097" y="674"/>
                </a:cubicBezTo>
                <a:cubicBezTo>
                  <a:pt x="1085" y="652"/>
                  <a:pt x="1073" y="631"/>
                  <a:pt x="1062" y="610"/>
                </a:cubicBezTo>
                <a:cubicBezTo>
                  <a:pt x="1058" y="604"/>
                  <a:pt x="1055" y="599"/>
                  <a:pt x="1052" y="593"/>
                </a:cubicBezTo>
                <a:cubicBezTo>
                  <a:pt x="1041" y="576"/>
                  <a:pt x="1031" y="560"/>
                  <a:pt x="1022" y="543"/>
                </a:cubicBezTo>
                <a:cubicBezTo>
                  <a:pt x="1018" y="538"/>
                  <a:pt x="1015" y="532"/>
                  <a:pt x="1011" y="526"/>
                </a:cubicBezTo>
                <a:cubicBezTo>
                  <a:pt x="1008" y="521"/>
                  <a:pt x="1004" y="515"/>
                  <a:pt x="1001" y="509"/>
                </a:cubicBezTo>
                <a:cubicBezTo>
                  <a:pt x="958" y="434"/>
                  <a:pt x="890" y="376"/>
                  <a:pt x="834" y="307"/>
                </a:cubicBezTo>
                <a:cubicBezTo>
                  <a:pt x="830" y="302"/>
                  <a:pt x="826" y="297"/>
                  <a:pt x="822" y="291"/>
                </a:cubicBezTo>
                <a:cubicBezTo>
                  <a:pt x="810" y="285"/>
                  <a:pt x="800" y="277"/>
                  <a:pt x="789" y="270"/>
                </a:cubicBezTo>
                <a:cubicBezTo>
                  <a:pt x="784" y="266"/>
                  <a:pt x="780" y="262"/>
                  <a:pt x="775" y="258"/>
                </a:cubicBezTo>
                <a:cubicBezTo>
                  <a:pt x="763" y="221"/>
                  <a:pt x="750" y="185"/>
                  <a:pt x="732" y="151"/>
                </a:cubicBezTo>
                <a:cubicBezTo>
                  <a:pt x="731" y="150"/>
                  <a:pt x="730" y="148"/>
                  <a:pt x="730" y="147"/>
                </a:cubicBezTo>
                <a:cubicBezTo>
                  <a:pt x="729" y="145"/>
                  <a:pt x="728" y="144"/>
                  <a:pt x="727" y="142"/>
                </a:cubicBezTo>
                <a:cubicBezTo>
                  <a:pt x="726" y="141"/>
                  <a:pt x="725" y="139"/>
                  <a:pt x="724" y="138"/>
                </a:cubicBezTo>
                <a:cubicBezTo>
                  <a:pt x="704" y="118"/>
                  <a:pt x="691" y="96"/>
                  <a:pt x="678" y="72"/>
                </a:cubicBezTo>
                <a:cubicBezTo>
                  <a:pt x="678" y="71"/>
                  <a:pt x="677" y="70"/>
                  <a:pt x="676" y="68"/>
                </a:cubicBezTo>
                <a:cubicBezTo>
                  <a:pt x="667" y="59"/>
                  <a:pt x="655" y="52"/>
                  <a:pt x="643" y="45"/>
                </a:cubicBezTo>
                <a:cubicBezTo>
                  <a:pt x="642" y="44"/>
                  <a:pt x="641" y="43"/>
                  <a:pt x="640" y="42"/>
                </a:cubicBezTo>
                <a:cubicBezTo>
                  <a:pt x="614" y="28"/>
                  <a:pt x="586" y="17"/>
                  <a:pt x="558" y="12"/>
                </a:cubicBezTo>
                <a:cubicBezTo>
                  <a:pt x="556" y="11"/>
                  <a:pt x="554" y="11"/>
                  <a:pt x="552" y="11"/>
                </a:cubicBezTo>
                <a:cubicBezTo>
                  <a:pt x="483" y="0"/>
                  <a:pt x="412" y="18"/>
                  <a:pt x="347" y="44"/>
                </a:cubicBezTo>
                <a:cubicBezTo>
                  <a:pt x="346" y="45"/>
                  <a:pt x="345" y="45"/>
                  <a:pt x="344" y="45"/>
                </a:cubicBezTo>
                <a:cubicBezTo>
                  <a:pt x="343" y="45"/>
                  <a:pt x="342" y="46"/>
                  <a:pt x="341" y="46"/>
                </a:cubicBezTo>
                <a:cubicBezTo>
                  <a:pt x="299" y="60"/>
                  <a:pt x="262" y="97"/>
                  <a:pt x="237" y="135"/>
                </a:cubicBezTo>
                <a:cubicBezTo>
                  <a:pt x="234" y="140"/>
                  <a:pt x="232" y="146"/>
                  <a:pt x="230" y="151"/>
                </a:cubicBezTo>
                <a:cubicBezTo>
                  <a:pt x="228" y="156"/>
                  <a:pt x="227" y="161"/>
                  <a:pt x="225" y="167"/>
                </a:cubicBezTo>
                <a:cubicBezTo>
                  <a:pt x="222" y="171"/>
                  <a:pt x="219" y="176"/>
                  <a:pt x="216" y="180"/>
                </a:cubicBezTo>
                <a:cubicBezTo>
                  <a:pt x="209" y="192"/>
                  <a:pt x="203" y="204"/>
                  <a:pt x="198" y="217"/>
                </a:cubicBezTo>
                <a:cubicBezTo>
                  <a:pt x="197" y="219"/>
                  <a:pt x="197" y="220"/>
                  <a:pt x="196" y="221"/>
                </a:cubicBezTo>
                <a:cubicBezTo>
                  <a:pt x="195" y="223"/>
                  <a:pt x="194" y="224"/>
                  <a:pt x="193" y="226"/>
                </a:cubicBezTo>
                <a:cubicBezTo>
                  <a:pt x="192" y="227"/>
                  <a:pt x="192" y="229"/>
                  <a:pt x="191" y="230"/>
                </a:cubicBezTo>
                <a:cubicBezTo>
                  <a:pt x="181" y="240"/>
                  <a:pt x="178" y="253"/>
                  <a:pt x="174" y="265"/>
                </a:cubicBezTo>
                <a:cubicBezTo>
                  <a:pt x="173" y="266"/>
                  <a:pt x="173" y="267"/>
                  <a:pt x="173" y="269"/>
                </a:cubicBezTo>
                <a:cubicBezTo>
                  <a:pt x="173" y="270"/>
                  <a:pt x="173" y="274"/>
                  <a:pt x="172" y="277"/>
                </a:cubicBezTo>
                <a:cubicBezTo>
                  <a:pt x="171" y="278"/>
                  <a:pt x="170" y="279"/>
                  <a:pt x="170" y="280"/>
                </a:cubicBezTo>
                <a:cubicBezTo>
                  <a:pt x="169" y="281"/>
                  <a:pt x="168" y="283"/>
                  <a:pt x="168" y="284"/>
                </a:cubicBezTo>
                <a:cubicBezTo>
                  <a:pt x="167" y="285"/>
                  <a:pt x="167" y="286"/>
                  <a:pt x="166" y="287"/>
                </a:cubicBezTo>
                <a:cubicBezTo>
                  <a:pt x="165" y="288"/>
                  <a:pt x="165" y="289"/>
                  <a:pt x="164" y="290"/>
                </a:cubicBezTo>
                <a:cubicBezTo>
                  <a:pt x="163" y="291"/>
                  <a:pt x="163" y="293"/>
                  <a:pt x="162" y="294"/>
                </a:cubicBezTo>
                <a:cubicBezTo>
                  <a:pt x="162" y="295"/>
                  <a:pt x="161" y="297"/>
                  <a:pt x="161" y="298"/>
                </a:cubicBezTo>
                <a:cubicBezTo>
                  <a:pt x="160" y="301"/>
                  <a:pt x="159" y="304"/>
                  <a:pt x="157" y="307"/>
                </a:cubicBezTo>
                <a:cubicBezTo>
                  <a:pt x="157" y="309"/>
                  <a:pt x="156" y="310"/>
                  <a:pt x="155" y="311"/>
                </a:cubicBezTo>
                <a:cubicBezTo>
                  <a:pt x="154" y="319"/>
                  <a:pt x="150" y="324"/>
                  <a:pt x="144" y="328"/>
                </a:cubicBezTo>
                <a:cubicBezTo>
                  <a:pt x="143" y="329"/>
                  <a:pt x="142" y="330"/>
                  <a:pt x="141" y="330"/>
                </a:cubicBezTo>
                <a:cubicBezTo>
                  <a:pt x="137" y="332"/>
                  <a:pt x="133" y="332"/>
                  <a:pt x="130" y="336"/>
                </a:cubicBezTo>
                <a:cubicBezTo>
                  <a:pt x="129" y="337"/>
                  <a:pt x="128" y="337"/>
                  <a:pt x="126" y="338"/>
                </a:cubicBezTo>
                <a:cubicBezTo>
                  <a:pt x="125" y="339"/>
                  <a:pt x="124" y="340"/>
                  <a:pt x="123" y="341"/>
                </a:cubicBezTo>
                <a:cubicBezTo>
                  <a:pt x="121" y="342"/>
                  <a:pt x="120" y="342"/>
                  <a:pt x="119" y="343"/>
                </a:cubicBezTo>
                <a:cubicBezTo>
                  <a:pt x="119" y="344"/>
                  <a:pt x="118" y="346"/>
                  <a:pt x="117" y="347"/>
                </a:cubicBezTo>
                <a:cubicBezTo>
                  <a:pt x="115" y="354"/>
                  <a:pt x="115" y="363"/>
                  <a:pt x="111" y="372"/>
                </a:cubicBezTo>
                <a:cubicBezTo>
                  <a:pt x="118" y="364"/>
                  <a:pt x="116" y="353"/>
                  <a:pt x="123" y="347"/>
                </a:cubicBezTo>
                <a:cubicBezTo>
                  <a:pt x="124" y="346"/>
                  <a:pt x="125" y="346"/>
                  <a:pt x="126" y="345"/>
                </a:cubicBezTo>
                <a:cubicBezTo>
                  <a:pt x="128" y="344"/>
                  <a:pt x="130" y="343"/>
                  <a:pt x="131" y="342"/>
                </a:cubicBezTo>
                <a:cubicBezTo>
                  <a:pt x="132" y="342"/>
                  <a:pt x="133" y="341"/>
                  <a:pt x="134" y="341"/>
                </a:cubicBezTo>
                <a:cubicBezTo>
                  <a:pt x="139" y="338"/>
                  <a:pt x="145" y="337"/>
                  <a:pt x="151" y="336"/>
                </a:cubicBezTo>
                <a:cubicBezTo>
                  <a:pt x="152" y="335"/>
                  <a:pt x="154" y="335"/>
                  <a:pt x="155" y="335"/>
                </a:cubicBezTo>
                <a:cubicBezTo>
                  <a:pt x="157" y="334"/>
                  <a:pt x="160" y="334"/>
                  <a:pt x="162" y="333"/>
                </a:cubicBezTo>
                <a:cubicBezTo>
                  <a:pt x="164" y="333"/>
                  <a:pt x="165" y="333"/>
                  <a:pt x="166" y="333"/>
                </a:cubicBezTo>
                <a:cubicBezTo>
                  <a:pt x="173" y="332"/>
                  <a:pt x="182" y="332"/>
                  <a:pt x="182" y="323"/>
                </a:cubicBezTo>
                <a:cubicBezTo>
                  <a:pt x="186" y="332"/>
                  <a:pt x="168" y="332"/>
                  <a:pt x="166" y="341"/>
                </a:cubicBezTo>
                <a:cubicBezTo>
                  <a:pt x="165" y="342"/>
                  <a:pt x="164" y="342"/>
                  <a:pt x="162" y="343"/>
                </a:cubicBezTo>
                <a:cubicBezTo>
                  <a:pt x="160" y="345"/>
                  <a:pt x="157" y="346"/>
                  <a:pt x="155" y="348"/>
                </a:cubicBezTo>
                <a:cubicBezTo>
                  <a:pt x="154" y="349"/>
                  <a:pt x="153" y="350"/>
                  <a:pt x="152" y="351"/>
                </a:cubicBezTo>
                <a:cubicBezTo>
                  <a:pt x="151" y="354"/>
                  <a:pt x="150" y="357"/>
                  <a:pt x="149" y="360"/>
                </a:cubicBezTo>
                <a:cubicBezTo>
                  <a:pt x="149" y="361"/>
                  <a:pt x="149" y="362"/>
                  <a:pt x="150" y="363"/>
                </a:cubicBezTo>
                <a:cubicBezTo>
                  <a:pt x="151" y="365"/>
                  <a:pt x="151" y="368"/>
                  <a:pt x="151" y="370"/>
                </a:cubicBezTo>
                <a:cubicBezTo>
                  <a:pt x="151" y="371"/>
                  <a:pt x="151" y="372"/>
                  <a:pt x="151" y="373"/>
                </a:cubicBezTo>
                <a:cubicBezTo>
                  <a:pt x="155" y="399"/>
                  <a:pt x="151" y="407"/>
                  <a:pt x="128" y="418"/>
                </a:cubicBezTo>
                <a:cubicBezTo>
                  <a:pt x="128" y="419"/>
                  <a:pt x="128" y="420"/>
                  <a:pt x="127" y="420"/>
                </a:cubicBezTo>
                <a:cubicBezTo>
                  <a:pt x="125" y="423"/>
                  <a:pt x="123" y="426"/>
                  <a:pt x="120" y="429"/>
                </a:cubicBezTo>
                <a:cubicBezTo>
                  <a:pt x="119" y="430"/>
                  <a:pt x="118" y="431"/>
                  <a:pt x="117" y="432"/>
                </a:cubicBezTo>
                <a:cubicBezTo>
                  <a:pt x="108" y="444"/>
                  <a:pt x="109" y="453"/>
                  <a:pt x="111" y="463"/>
                </a:cubicBezTo>
                <a:cubicBezTo>
                  <a:pt x="111" y="464"/>
                  <a:pt x="112" y="466"/>
                  <a:pt x="112" y="467"/>
                </a:cubicBezTo>
                <a:cubicBezTo>
                  <a:pt x="108" y="474"/>
                  <a:pt x="105" y="480"/>
                  <a:pt x="102" y="486"/>
                </a:cubicBezTo>
                <a:cubicBezTo>
                  <a:pt x="102" y="487"/>
                  <a:pt x="101" y="488"/>
                  <a:pt x="101" y="489"/>
                </a:cubicBezTo>
                <a:cubicBezTo>
                  <a:pt x="93" y="496"/>
                  <a:pt x="102" y="505"/>
                  <a:pt x="106" y="509"/>
                </a:cubicBezTo>
                <a:cubicBezTo>
                  <a:pt x="106" y="500"/>
                  <a:pt x="106" y="496"/>
                  <a:pt x="108" y="489"/>
                </a:cubicBezTo>
                <a:cubicBezTo>
                  <a:pt x="108" y="488"/>
                  <a:pt x="109" y="487"/>
                  <a:pt x="110" y="485"/>
                </a:cubicBezTo>
                <a:cubicBezTo>
                  <a:pt x="114" y="480"/>
                  <a:pt x="122" y="476"/>
                  <a:pt x="129" y="472"/>
                </a:cubicBezTo>
                <a:cubicBezTo>
                  <a:pt x="130" y="472"/>
                  <a:pt x="131" y="471"/>
                  <a:pt x="133" y="470"/>
                </a:cubicBezTo>
                <a:cubicBezTo>
                  <a:pt x="151" y="465"/>
                  <a:pt x="155" y="447"/>
                  <a:pt x="164" y="438"/>
                </a:cubicBezTo>
                <a:cubicBezTo>
                  <a:pt x="151" y="452"/>
                  <a:pt x="159" y="478"/>
                  <a:pt x="137" y="487"/>
                </a:cubicBezTo>
                <a:cubicBezTo>
                  <a:pt x="137" y="488"/>
                  <a:pt x="136" y="489"/>
                  <a:pt x="135" y="491"/>
                </a:cubicBezTo>
                <a:cubicBezTo>
                  <a:pt x="132" y="499"/>
                  <a:pt x="132" y="510"/>
                  <a:pt x="125" y="517"/>
                </a:cubicBezTo>
                <a:cubicBezTo>
                  <a:pt x="125" y="518"/>
                  <a:pt x="124" y="519"/>
                  <a:pt x="124" y="521"/>
                </a:cubicBezTo>
                <a:cubicBezTo>
                  <a:pt x="124" y="545"/>
                  <a:pt x="133" y="562"/>
                  <a:pt x="125" y="583"/>
                </a:cubicBezTo>
                <a:cubicBezTo>
                  <a:pt x="125" y="585"/>
                  <a:pt x="124" y="586"/>
                  <a:pt x="124" y="587"/>
                </a:cubicBezTo>
                <a:cubicBezTo>
                  <a:pt x="123" y="595"/>
                  <a:pt x="121" y="603"/>
                  <a:pt x="120" y="611"/>
                </a:cubicBezTo>
                <a:cubicBezTo>
                  <a:pt x="124" y="603"/>
                  <a:pt x="126" y="594"/>
                  <a:pt x="128" y="586"/>
                </a:cubicBezTo>
                <a:cubicBezTo>
                  <a:pt x="129" y="584"/>
                  <a:pt x="129" y="583"/>
                  <a:pt x="130" y="582"/>
                </a:cubicBezTo>
                <a:cubicBezTo>
                  <a:pt x="142" y="571"/>
                  <a:pt x="133" y="558"/>
                  <a:pt x="141" y="548"/>
                </a:cubicBezTo>
                <a:cubicBezTo>
                  <a:pt x="142" y="546"/>
                  <a:pt x="142" y="545"/>
                  <a:pt x="143" y="544"/>
                </a:cubicBezTo>
                <a:cubicBezTo>
                  <a:pt x="144" y="543"/>
                  <a:pt x="145" y="541"/>
                  <a:pt x="146" y="540"/>
                </a:cubicBezTo>
                <a:cubicBezTo>
                  <a:pt x="145" y="542"/>
                  <a:pt x="145" y="545"/>
                  <a:pt x="145" y="548"/>
                </a:cubicBezTo>
                <a:cubicBezTo>
                  <a:pt x="145" y="549"/>
                  <a:pt x="145" y="550"/>
                  <a:pt x="145" y="552"/>
                </a:cubicBezTo>
                <a:cubicBezTo>
                  <a:pt x="146" y="554"/>
                  <a:pt x="146" y="558"/>
                  <a:pt x="147" y="560"/>
                </a:cubicBezTo>
                <a:cubicBezTo>
                  <a:pt x="148" y="561"/>
                  <a:pt x="148" y="562"/>
                  <a:pt x="148" y="564"/>
                </a:cubicBezTo>
                <a:cubicBezTo>
                  <a:pt x="148" y="566"/>
                  <a:pt x="148" y="569"/>
                  <a:pt x="148" y="571"/>
                </a:cubicBezTo>
                <a:cubicBezTo>
                  <a:pt x="147" y="572"/>
                  <a:pt x="147" y="573"/>
                  <a:pt x="147" y="575"/>
                </a:cubicBezTo>
                <a:cubicBezTo>
                  <a:pt x="143" y="587"/>
                  <a:pt x="138" y="598"/>
                  <a:pt x="142" y="612"/>
                </a:cubicBezTo>
                <a:cubicBezTo>
                  <a:pt x="142" y="613"/>
                  <a:pt x="143" y="615"/>
                  <a:pt x="143" y="616"/>
                </a:cubicBezTo>
                <a:cubicBezTo>
                  <a:pt x="147" y="632"/>
                  <a:pt x="146" y="646"/>
                  <a:pt x="128" y="660"/>
                </a:cubicBezTo>
                <a:cubicBezTo>
                  <a:pt x="151" y="660"/>
                  <a:pt x="151" y="642"/>
                  <a:pt x="158" y="622"/>
                </a:cubicBezTo>
                <a:cubicBezTo>
                  <a:pt x="158" y="621"/>
                  <a:pt x="158" y="620"/>
                  <a:pt x="159" y="619"/>
                </a:cubicBezTo>
                <a:cubicBezTo>
                  <a:pt x="160" y="617"/>
                  <a:pt x="161" y="614"/>
                  <a:pt x="162" y="611"/>
                </a:cubicBezTo>
                <a:cubicBezTo>
                  <a:pt x="163" y="610"/>
                  <a:pt x="164" y="609"/>
                  <a:pt x="165" y="607"/>
                </a:cubicBezTo>
                <a:cubicBezTo>
                  <a:pt x="165" y="606"/>
                  <a:pt x="166" y="605"/>
                  <a:pt x="166" y="604"/>
                </a:cubicBezTo>
                <a:cubicBezTo>
                  <a:pt x="167" y="602"/>
                  <a:pt x="167" y="601"/>
                  <a:pt x="168" y="600"/>
                </a:cubicBezTo>
                <a:cubicBezTo>
                  <a:pt x="164" y="598"/>
                  <a:pt x="177" y="593"/>
                  <a:pt x="172" y="590"/>
                </a:cubicBezTo>
                <a:cubicBezTo>
                  <a:pt x="173" y="589"/>
                  <a:pt x="173" y="588"/>
                  <a:pt x="174" y="587"/>
                </a:cubicBezTo>
                <a:cubicBezTo>
                  <a:pt x="174" y="586"/>
                  <a:pt x="175" y="585"/>
                  <a:pt x="175" y="583"/>
                </a:cubicBezTo>
                <a:lnTo>
                  <a:pt x="177" y="580"/>
                </a:lnTo>
                <a:lnTo>
                  <a:pt x="177" y="585"/>
                </a:lnTo>
                <a:cubicBezTo>
                  <a:pt x="177" y="592"/>
                  <a:pt x="177" y="599"/>
                  <a:pt x="176" y="606"/>
                </a:cubicBezTo>
                <a:cubicBezTo>
                  <a:pt x="176" y="608"/>
                  <a:pt x="175" y="609"/>
                  <a:pt x="175" y="611"/>
                </a:cubicBezTo>
                <a:cubicBezTo>
                  <a:pt x="173" y="615"/>
                  <a:pt x="172" y="620"/>
                  <a:pt x="174" y="625"/>
                </a:cubicBezTo>
                <a:cubicBezTo>
                  <a:pt x="175" y="626"/>
                  <a:pt x="176" y="628"/>
                  <a:pt x="176" y="629"/>
                </a:cubicBezTo>
                <a:cubicBezTo>
                  <a:pt x="178" y="633"/>
                  <a:pt x="180" y="637"/>
                  <a:pt x="179" y="641"/>
                </a:cubicBezTo>
                <a:cubicBezTo>
                  <a:pt x="179" y="643"/>
                  <a:pt x="179" y="645"/>
                  <a:pt x="178" y="646"/>
                </a:cubicBezTo>
                <a:cubicBezTo>
                  <a:pt x="176" y="650"/>
                  <a:pt x="173" y="654"/>
                  <a:pt x="170" y="656"/>
                </a:cubicBezTo>
                <a:cubicBezTo>
                  <a:pt x="169" y="657"/>
                  <a:pt x="168" y="658"/>
                  <a:pt x="167" y="658"/>
                </a:cubicBezTo>
                <a:cubicBezTo>
                  <a:pt x="146" y="669"/>
                  <a:pt x="120" y="664"/>
                  <a:pt x="120" y="694"/>
                </a:cubicBezTo>
                <a:cubicBezTo>
                  <a:pt x="119" y="695"/>
                  <a:pt x="118" y="696"/>
                  <a:pt x="118" y="697"/>
                </a:cubicBezTo>
                <a:cubicBezTo>
                  <a:pt x="116" y="700"/>
                  <a:pt x="114" y="704"/>
                  <a:pt x="112" y="707"/>
                </a:cubicBezTo>
                <a:cubicBezTo>
                  <a:pt x="111" y="708"/>
                  <a:pt x="110" y="710"/>
                  <a:pt x="110" y="711"/>
                </a:cubicBezTo>
                <a:cubicBezTo>
                  <a:pt x="106" y="717"/>
                  <a:pt x="102" y="722"/>
                  <a:pt x="101" y="730"/>
                </a:cubicBezTo>
                <a:cubicBezTo>
                  <a:pt x="100" y="731"/>
                  <a:pt x="100" y="733"/>
                  <a:pt x="99" y="734"/>
                </a:cubicBezTo>
                <a:cubicBezTo>
                  <a:pt x="91" y="753"/>
                  <a:pt x="86" y="773"/>
                  <a:pt x="82" y="792"/>
                </a:cubicBezTo>
                <a:cubicBezTo>
                  <a:pt x="80" y="806"/>
                  <a:pt x="78" y="820"/>
                  <a:pt x="76" y="834"/>
                </a:cubicBezTo>
                <a:cubicBezTo>
                  <a:pt x="75" y="842"/>
                  <a:pt x="74" y="849"/>
                  <a:pt x="73" y="856"/>
                </a:cubicBezTo>
                <a:cubicBezTo>
                  <a:pt x="70" y="902"/>
                  <a:pt x="64" y="947"/>
                  <a:pt x="59" y="993"/>
                </a:cubicBezTo>
                <a:cubicBezTo>
                  <a:pt x="59" y="996"/>
                  <a:pt x="58" y="1000"/>
                  <a:pt x="58" y="1003"/>
                </a:cubicBezTo>
                <a:cubicBezTo>
                  <a:pt x="58" y="1015"/>
                  <a:pt x="57" y="1028"/>
                  <a:pt x="56" y="1040"/>
                </a:cubicBezTo>
                <a:cubicBezTo>
                  <a:pt x="56" y="1042"/>
                  <a:pt x="55" y="1043"/>
                  <a:pt x="55" y="1045"/>
                </a:cubicBezTo>
                <a:cubicBezTo>
                  <a:pt x="53" y="1138"/>
                  <a:pt x="0" y="1271"/>
                  <a:pt x="79" y="1334"/>
                </a:cubicBezTo>
                <a:cubicBezTo>
                  <a:pt x="80" y="1336"/>
                  <a:pt x="81" y="1337"/>
                  <a:pt x="82" y="1338"/>
                </a:cubicBezTo>
                <a:cubicBezTo>
                  <a:pt x="94" y="1349"/>
                  <a:pt x="108" y="1359"/>
                  <a:pt x="124" y="1365"/>
                </a:cubicBezTo>
                <a:cubicBezTo>
                  <a:pt x="138" y="1370"/>
                  <a:pt x="154" y="1372"/>
                  <a:pt x="170" y="1374"/>
                </a:cubicBezTo>
                <a:cubicBezTo>
                  <a:pt x="171" y="1374"/>
                  <a:pt x="173" y="1375"/>
                  <a:pt x="174" y="1375"/>
                </a:cubicBezTo>
                <a:cubicBezTo>
                  <a:pt x="179" y="1374"/>
                  <a:pt x="184" y="1374"/>
                  <a:pt x="189" y="1373"/>
                </a:cubicBezTo>
                <a:cubicBezTo>
                  <a:pt x="191" y="1373"/>
                  <a:pt x="192" y="1372"/>
                  <a:pt x="194" y="1372"/>
                </a:cubicBezTo>
                <a:cubicBezTo>
                  <a:pt x="199" y="1372"/>
                  <a:pt x="204" y="1372"/>
                  <a:pt x="207" y="1374"/>
                </a:cubicBezTo>
                <a:cubicBezTo>
                  <a:pt x="209" y="1374"/>
                  <a:pt x="210" y="1375"/>
                  <a:pt x="211" y="1376"/>
                </a:cubicBezTo>
                <a:cubicBezTo>
                  <a:pt x="257" y="1431"/>
                  <a:pt x="217" y="1488"/>
                  <a:pt x="194" y="1543"/>
                </a:cubicBezTo>
                <a:cubicBezTo>
                  <a:pt x="194" y="1544"/>
                  <a:pt x="193" y="1546"/>
                  <a:pt x="193" y="1547"/>
                </a:cubicBezTo>
                <a:cubicBezTo>
                  <a:pt x="185" y="1569"/>
                  <a:pt x="178" y="1591"/>
                  <a:pt x="172" y="1614"/>
                </a:cubicBezTo>
                <a:cubicBezTo>
                  <a:pt x="172" y="1616"/>
                  <a:pt x="171" y="1617"/>
                  <a:pt x="171" y="1619"/>
                </a:cubicBezTo>
                <a:cubicBezTo>
                  <a:pt x="151" y="1705"/>
                  <a:pt x="146" y="1798"/>
                  <a:pt x="165" y="1882"/>
                </a:cubicBezTo>
                <a:cubicBezTo>
                  <a:pt x="165" y="1883"/>
                  <a:pt x="166" y="1885"/>
                  <a:pt x="166" y="1887"/>
                </a:cubicBezTo>
                <a:cubicBezTo>
                  <a:pt x="176" y="1921"/>
                  <a:pt x="193" y="1953"/>
                  <a:pt x="218" y="1981"/>
                </a:cubicBezTo>
                <a:cubicBezTo>
                  <a:pt x="222" y="1986"/>
                  <a:pt x="226" y="1990"/>
                  <a:pt x="230" y="1995"/>
                </a:cubicBezTo>
                <a:cubicBezTo>
                  <a:pt x="270" y="2039"/>
                  <a:pt x="318" y="2080"/>
                  <a:pt x="361" y="2115"/>
                </a:cubicBezTo>
                <a:cubicBezTo>
                  <a:pt x="366" y="2119"/>
                  <a:pt x="371" y="2123"/>
                  <a:pt x="377" y="2127"/>
                </a:cubicBezTo>
                <a:cubicBezTo>
                  <a:pt x="383" y="2131"/>
                  <a:pt x="389" y="2135"/>
                  <a:pt x="395" y="2139"/>
                </a:cubicBezTo>
                <a:cubicBezTo>
                  <a:pt x="460" y="2184"/>
                  <a:pt x="526" y="2225"/>
                  <a:pt x="589" y="2271"/>
                </a:cubicBezTo>
                <a:cubicBezTo>
                  <a:pt x="594" y="2275"/>
                  <a:pt x="600" y="2279"/>
                  <a:pt x="606" y="2283"/>
                </a:cubicBezTo>
                <a:cubicBezTo>
                  <a:pt x="718" y="2371"/>
                  <a:pt x="799" y="2483"/>
                  <a:pt x="872" y="2595"/>
                </a:cubicBezTo>
                <a:cubicBezTo>
                  <a:pt x="875" y="2599"/>
                  <a:pt x="879" y="2603"/>
                  <a:pt x="882" y="2607"/>
                </a:cubicBezTo>
                <a:cubicBezTo>
                  <a:pt x="907" y="2636"/>
                  <a:pt x="933" y="2663"/>
                  <a:pt x="957" y="2690"/>
                </a:cubicBezTo>
                <a:cubicBezTo>
                  <a:pt x="961" y="2695"/>
                  <a:pt x="966" y="2699"/>
                  <a:pt x="970" y="2704"/>
                </a:cubicBezTo>
                <a:cubicBezTo>
                  <a:pt x="1008" y="2739"/>
                  <a:pt x="1058" y="2772"/>
                  <a:pt x="1083" y="2816"/>
                </a:cubicBezTo>
                <a:cubicBezTo>
                  <a:pt x="1084" y="2817"/>
                  <a:pt x="1085" y="2818"/>
                  <a:pt x="1085" y="2820"/>
                </a:cubicBezTo>
                <a:cubicBezTo>
                  <a:pt x="1110" y="2872"/>
                  <a:pt x="1085" y="2922"/>
                  <a:pt x="1089" y="2971"/>
                </a:cubicBezTo>
                <a:cubicBezTo>
                  <a:pt x="1089" y="2973"/>
                  <a:pt x="1089" y="2975"/>
                  <a:pt x="1089" y="2976"/>
                </a:cubicBezTo>
                <a:cubicBezTo>
                  <a:pt x="1094" y="3070"/>
                  <a:pt x="1134" y="3159"/>
                  <a:pt x="1162" y="3245"/>
                </a:cubicBezTo>
                <a:cubicBezTo>
                  <a:pt x="1162" y="3246"/>
                  <a:pt x="1163" y="3248"/>
                  <a:pt x="1164" y="3249"/>
                </a:cubicBezTo>
                <a:cubicBezTo>
                  <a:pt x="1170" y="3265"/>
                  <a:pt x="1177" y="3280"/>
                  <a:pt x="1184" y="3294"/>
                </a:cubicBezTo>
                <a:cubicBezTo>
                  <a:pt x="1192" y="3310"/>
                  <a:pt x="1202" y="3326"/>
                  <a:pt x="1213" y="3342"/>
                </a:cubicBezTo>
                <a:cubicBezTo>
                  <a:pt x="1213" y="3344"/>
                  <a:pt x="1214" y="3345"/>
                  <a:pt x="1215" y="3347"/>
                </a:cubicBezTo>
                <a:cubicBezTo>
                  <a:pt x="1245" y="3384"/>
                  <a:pt x="1267" y="3420"/>
                  <a:pt x="1293" y="3453"/>
                </a:cubicBezTo>
                <a:cubicBezTo>
                  <a:pt x="1293" y="3454"/>
                  <a:pt x="1294" y="3455"/>
                  <a:pt x="1294" y="3456"/>
                </a:cubicBezTo>
                <a:cubicBezTo>
                  <a:pt x="1314" y="3482"/>
                  <a:pt x="1334" y="3508"/>
                  <a:pt x="1352" y="3534"/>
                </a:cubicBezTo>
                <a:cubicBezTo>
                  <a:pt x="1353" y="3535"/>
                  <a:pt x="1354" y="3537"/>
                  <a:pt x="1355" y="3538"/>
                </a:cubicBezTo>
                <a:cubicBezTo>
                  <a:pt x="1387" y="3593"/>
                  <a:pt x="1422" y="3641"/>
                  <a:pt x="1436" y="3703"/>
                </a:cubicBezTo>
                <a:cubicBezTo>
                  <a:pt x="1437" y="3705"/>
                  <a:pt x="1437" y="3706"/>
                  <a:pt x="1437" y="3708"/>
                </a:cubicBezTo>
                <a:cubicBezTo>
                  <a:pt x="1441" y="3728"/>
                  <a:pt x="1442" y="3748"/>
                  <a:pt x="1439" y="3767"/>
                </a:cubicBezTo>
                <a:cubicBezTo>
                  <a:pt x="1438" y="3774"/>
                  <a:pt x="1437" y="3781"/>
                  <a:pt x="1436" y="3787"/>
                </a:cubicBezTo>
                <a:cubicBezTo>
                  <a:pt x="1431" y="3821"/>
                  <a:pt x="1412" y="3850"/>
                  <a:pt x="1403" y="3882"/>
                </a:cubicBezTo>
                <a:cubicBezTo>
                  <a:pt x="1402" y="3887"/>
                  <a:pt x="1401" y="3892"/>
                  <a:pt x="1400" y="3897"/>
                </a:cubicBezTo>
                <a:cubicBezTo>
                  <a:pt x="1393" y="3933"/>
                  <a:pt x="1426" y="3962"/>
                  <a:pt x="1459" y="3974"/>
                </a:cubicBezTo>
                <a:cubicBezTo>
                  <a:pt x="1461" y="3975"/>
                  <a:pt x="1462" y="3976"/>
                  <a:pt x="1464" y="3976"/>
                </a:cubicBezTo>
                <a:cubicBezTo>
                  <a:pt x="1488" y="3983"/>
                  <a:pt x="1519" y="3983"/>
                  <a:pt x="1542" y="4003"/>
                </a:cubicBezTo>
                <a:cubicBezTo>
                  <a:pt x="1543" y="4004"/>
                  <a:pt x="1545" y="4005"/>
                  <a:pt x="1546" y="4006"/>
                </a:cubicBezTo>
                <a:cubicBezTo>
                  <a:pt x="1580" y="4027"/>
                  <a:pt x="1608" y="4056"/>
                  <a:pt x="1636" y="4087"/>
                </a:cubicBezTo>
                <a:cubicBezTo>
                  <a:pt x="1642" y="4090"/>
                  <a:pt x="1649" y="4094"/>
                  <a:pt x="1655" y="4096"/>
                </a:cubicBezTo>
                <a:cubicBezTo>
                  <a:pt x="1729" y="4126"/>
                  <a:pt x="1848" y="4163"/>
                  <a:pt x="1911" y="4107"/>
                </a:cubicBezTo>
                <a:cubicBezTo>
                  <a:pt x="1979" y="4038"/>
                  <a:pt x="1854" y="3995"/>
                  <a:pt x="1800" y="3957"/>
                </a:cubicBezTo>
                <a:cubicBezTo>
                  <a:pt x="1797" y="3953"/>
                  <a:pt x="1794" y="3949"/>
                  <a:pt x="1792" y="3945"/>
                </a:cubicBezTo>
                <a:cubicBezTo>
                  <a:pt x="1754" y="3875"/>
                  <a:pt x="1703" y="3805"/>
                  <a:pt x="1646" y="3751"/>
                </a:cubicBezTo>
                <a:cubicBezTo>
                  <a:pt x="1642" y="3747"/>
                  <a:pt x="1637" y="3743"/>
                  <a:pt x="1633" y="3739"/>
                </a:cubicBezTo>
                <a:cubicBezTo>
                  <a:pt x="1486" y="3489"/>
                  <a:pt x="1430" y="3195"/>
                  <a:pt x="1377" y="2908"/>
                </a:cubicBezTo>
                <a:cubicBezTo>
                  <a:pt x="1375" y="2902"/>
                  <a:pt x="1373" y="2895"/>
                  <a:pt x="1372" y="2888"/>
                </a:cubicBezTo>
                <a:cubicBezTo>
                  <a:pt x="1360" y="2848"/>
                  <a:pt x="1347" y="2807"/>
                  <a:pt x="1333" y="2767"/>
                </a:cubicBezTo>
                <a:cubicBezTo>
                  <a:pt x="1331" y="2760"/>
                  <a:pt x="1329" y="2753"/>
                  <a:pt x="1327" y="2746"/>
                </a:cubicBezTo>
                <a:cubicBezTo>
                  <a:pt x="1320" y="2724"/>
                  <a:pt x="1313" y="2703"/>
                  <a:pt x="1306" y="2682"/>
                </a:cubicBezTo>
                <a:cubicBezTo>
                  <a:pt x="1305" y="2678"/>
                  <a:pt x="1303" y="2674"/>
                  <a:pt x="1302" y="2670"/>
                </a:cubicBezTo>
                <a:cubicBezTo>
                  <a:pt x="1296" y="2651"/>
                  <a:pt x="1288" y="2632"/>
                  <a:pt x="1280" y="2613"/>
                </a:cubicBezTo>
                <a:cubicBezTo>
                  <a:pt x="1278" y="2606"/>
                  <a:pt x="1275" y="2599"/>
                  <a:pt x="1273" y="2592"/>
                </a:cubicBezTo>
                <a:cubicBezTo>
                  <a:pt x="1241" y="2504"/>
                  <a:pt x="1195" y="2425"/>
                  <a:pt x="1149" y="2344"/>
                </a:cubicBezTo>
                <a:cubicBezTo>
                  <a:pt x="1148" y="2343"/>
                  <a:pt x="1147" y="2341"/>
                  <a:pt x="1146" y="2340"/>
                </a:cubicBezTo>
                <a:cubicBezTo>
                  <a:pt x="1076" y="2210"/>
                  <a:pt x="988" y="2095"/>
                  <a:pt x="887" y="1987"/>
                </a:cubicBezTo>
                <a:cubicBezTo>
                  <a:pt x="886" y="1986"/>
                  <a:pt x="885" y="1984"/>
                  <a:pt x="885" y="1983"/>
                </a:cubicBezTo>
                <a:cubicBezTo>
                  <a:pt x="878" y="1971"/>
                  <a:pt x="873" y="1959"/>
                  <a:pt x="871" y="1945"/>
                </a:cubicBezTo>
                <a:cubicBezTo>
                  <a:pt x="871" y="1944"/>
                  <a:pt x="871" y="1943"/>
                  <a:pt x="871" y="1942"/>
                </a:cubicBezTo>
                <a:cubicBezTo>
                  <a:pt x="875" y="1919"/>
                  <a:pt x="933" y="1955"/>
                  <a:pt x="985" y="1979"/>
                </a:cubicBezTo>
                <a:cubicBezTo>
                  <a:pt x="989" y="1981"/>
                  <a:pt x="993" y="1983"/>
                  <a:pt x="997" y="1985"/>
                </a:cubicBezTo>
                <a:cubicBezTo>
                  <a:pt x="1011" y="1990"/>
                  <a:pt x="1025" y="1995"/>
                  <a:pt x="1039" y="2000"/>
                </a:cubicBezTo>
                <a:cubicBezTo>
                  <a:pt x="1046" y="2003"/>
                  <a:pt x="1053" y="2005"/>
                  <a:pt x="1060" y="2007"/>
                </a:cubicBezTo>
                <a:cubicBezTo>
                  <a:pt x="1136" y="2021"/>
                  <a:pt x="1199" y="2046"/>
                  <a:pt x="1267" y="2059"/>
                </a:cubicBezTo>
                <a:cubicBezTo>
                  <a:pt x="1360" y="2072"/>
                  <a:pt x="1446" y="2086"/>
                  <a:pt x="1536" y="2098"/>
                </a:cubicBezTo>
                <a:cubicBezTo>
                  <a:pt x="1539" y="2098"/>
                  <a:pt x="1543" y="2099"/>
                  <a:pt x="1546" y="2099"/>
                </a:cubicBezTo>
                <a:cubicBezTo>
                  <a:pt x="1563" y="2102"/>
                  <a:pt x="1580" y="2102"/>
                  <a:pt x="1597" y="2101"/>
                </a:cubicBezTo>
                <a:cubicBezTo>
                  <a:pt x="1600" y="2101"/>
                  <a:pt x="1603" y="2101"/>
                  <a:pt x="1606" y="2101"/>
                </a:cubicBezTo>
                <a:cubicBezTo>
                  <a:pt x="1626" y="2095"/>
                  <a:pt x="1639" y="2113"/>
                  <a:pt x="1644" y="2137"/>
                </a:cubicBezTo>
                <a:cubicBezTo>
                  <a:pt x="1644" y="2140"/>
                  <a:pt x="1644" y="2143"/>
                  <a:pt x="1645" y="2145"/>
                </a:cubicBezTo>
                <a:cubicBezTo>
                  <a:pt x="1645" y="2150"/>
                  <a:pt x="1647" y="2155"/>
                  <a:pt x="1651" y="2158"/>
                </a:cubicBezTo>
                <a:cubicBezTo>
                  <a:pt x="1652" y="2161"/>
                  <a:pt x="1653" y="2164"/>
                  <a:pt x="1654" y="2167"/>
                </a:cubicBezTo>
                <a:cubicBezTo>
                  <a:pt x="1654" y="2169"/>
                  <a:pt x="1655" y="2172"/>
                  <a:pt x="1655" y="2175"/>
                </a:cubicBezTo>
                <a:cubicBezTo>
                  <a:pt x="1656" y="2178"/>
                  <a:pt x="1657" y="2181"/>
                  <a:pt x="1658" y="2184"/>
                </a:cubicBezTo>
                <a:cubicBezTo>
                  <a:pt x="1706" y="2410"/>
                  <a:pt x="1896" y="2538"/>
                  <a:pt x="2082" y="2667"/>
                </a:cubicBezTo>
                <a:cubicBezTo>
                  <a:pt x="2157" y="2716"/>
                  <a:pt x="2206" y="2786"/>
                  <a:pt x="2240" y="2860"/>
                </a:cubicBezTo>
                <a:cubicBezTo>
                  <a:pt x="2241" y="2863"/>
                  <a:pt x="2242" y="2866"/>
                  <a:pt x="2242" y="2870"/>
                </a:cubicBezTo>
                <a:cubicBezTo>
                  <a:pt x="2244" y="2879"/>
                  <a:pt x="2244" y="2889"/>
                  <a:pt x="2243" y="2899"/>
                </a:cubicBezTo>
                <a:cubicBezTo>
                  <a:pt x="2243" y="2902"/>
                  <a:pt x="2243" y="2905"/>
                  <a:pt x="2244" y="2908"/>
                </a:cubicBezTo>
                <a:cubicBezTo>
                  <a:pt x="2244" y="2927"/>
                  <a:pt x="2246" y="2946"/>
                  <a:pt x="2255" y="2965"/>
                </a:cubicBezTo>
                <a:cubicBezTo>
                  <a:pt x="2256" y="2971"/>
                  <a:pt x="2257" y="2977"/>
                  <a:pt x="2259" y="2982"/>
                </a:cubicBezTo>
                <a:cubicBezTo>
                  <a:pt x="2273" y="3018"/>
                  <a:pt x="2316" y="3032"/>
                  <a:pt x="2356" y="3024"/>
                </a:cubicBezTo>
                <a:cubicBezTo>
                  <a:pt x="2362" y="3022"/>
                  <a:pt x="2368" y="3021"/>
                  <a:pt x="2374" y="3019"/>
                </a:cubicBezTo>
                <a:cubicBezTo>
                  <a:pt x="2378" y="3018"/>
                  <a:pt x="2383" y="3016"/>
                  <a:pt x="2387" y="3015"/>
                </a:cubicBezTo>
                <a:cubicBezTo>
                  <a:pt x="2391" y="3014"/>
                  <a:pt x="2396" y="3013"/>
                  <a:pt x="2400" y="3011"/>
                </a:cubicBezTo>
                <a:cubicBezTo>
                  <a:pt x="2423" y="3008"/>
                  <a:pt x="2448" y="2995"/>
                  <a:pt x="2472" y="2993"/>
                </a:cubicBezTo>
                <a:cubicBezTo>
                  <a:pt x="2478" y="2992"/>
                  <a:pt x="2484" y="2991"/>
                  <a:pt x="2490" y="2990"/>
                </a:cubicBezTo>
                <a:cubicBezTo>
                  <a:pt x="2508" y="2989"/>
                  <a:pt x="2526" y="2989"/>
                  <a:pt x="2545" y="2992"/>
                </a:cubicBezTo>
                <a:cubicBezTo>
                  <a:pt x="2551" y="2991"/>
                  <a:pt x="2557" y="2990"/>
                  <a:pt x="2562" y="2990"/>
                </a:cubicBezTo>
                <a:cubicBezTo>
                  <a:pt x="2586" y="2989"/>
                  <a:pt x="2611" y="2993"/>
                  <a:pt x="2636" y="3005"/>
                </a:cubicBezTo>
                <a:cubicBezTo>
                  <a:pt x="2644" y="3006"/>
                  <a:pt x="2651" y="3008"/>
                  <a:pt x="2659" y="3010"/>
                </a:cubicBezTo>
                <a:cubicBezTo>
                  <a:pt x="2665" y="3010"/>
                  <a:pt x="2672" y="3011"/>
                  <a:pt x="2678" y="3011"/>
                </a:cubicBezTo>
                <a:cubicBezTo>
                  <a:pt x="2700" y="3013"/>
                  <a:pt x="2722" y="3013"/>
                  <a:pt x="2744" y="3011"/>
                </a:cubicBezTo>
                <a:cubicBezTo>
                  <a:pt x="2747" y="3010"/>
                  <a:pt x="2751" y="3010"/>
                  <a:pt x="2754" y="3009"/>
                </a:cubicBezTo>
                <a:cubicBezTo>
                  <a:pt x="2795" y="3001"/>
                  <a:pt x="2835" y="2985"/>
                  <a:pt x="2854" y="2949"/>
                </a:cubicBezTo>
                <a:cubicBezTo>
                  <a:pt x="2855" y="2947"/>
                  <a:pt x="2857" y="2944"/>
                  <a:pt x="2858" y="2941"/>
                </a:cubicBezTo>
                <a:cubicBezTo>
                  <a:pt x="2862" y="2937"/>
                  <a:pt x="2862" y="2928"/>
                  <a:pt x="2860" y="2923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xmlns="" id="{609E8753-8C84-4FEF-BC56-9E74935ED68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093667" y="4107550"/>
            <a:ext cx="74224" cy="2750449"/>
          </a:xfrm>
          <a:custGeom>
            <a:avLst/>
            <a:gdLst>
              <a:gd name="connsiteX0" fmla="*/ 24873 w 74224"/>
              <a:gd name="connsiteY0" fmla="*/ 1623168 h 1623168"/>
              <a:gd name="connsiteX1" fmla="*/ 40981 w 74224"/>
              <a:gd name="connsiteY1" fmla="*/ 1082402 h 1623168"/>
              <a:gd name="connsiteX2" fmla="*/ 73989 w 74224"/>
              <a:gd name="connsiteY2" fmla="*/ 0 h 1623168"/>
              <a:gd name="connsiteX3" fmla="*/ 43022 w 74224"/>
              <a:gd name="connsiteY3" fmla="*/ 0 h 1623168"/>
              <a:gd name="connsiteX4" fmla="*/ 0 w 74224"/>
              <a:gd name="connsiteY4" fmla="*/ 1598357 h 162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24" h="1623168">
                <a:moveTo>
                  <a:pt x="24873" y="1623168"/>
                </a:moveTo>
                <a:lnTo>
                  <a:pt x="40981" y="1082402"/>
                </a:lnTo>
                <a:cubicBezTo>
                  <a:pt x="59054" y="627967"/>
                  <a:pt x="76463" y="185363"/>
                  <a:pt x="73989" y="0"/>
                </a:cubicBezTo>
                <a:lnTo>
                  <a:pt x="43022" y="0"/>
                </a:lnTo>
                <a:lnTo>
                  <a:pt x="0" y="159835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F11E2B01-3578-4FFD-8768-520DB9A5CA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36174" y="-1"/>
            <a:ext cx="31482" cy="1965010"/>
          </a:xfrm>
          <a:custGeom>
            <a:avLst/>
            <a:gdLst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41795 w 41795"/>
              <a:gd name="connsiteY2" fmla="*/ 2880000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38883 w 41795"/>
              <a:gd name="connsiteY2" fmla="*/ 2871263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948537"/>
              <a:gd name="connsiteX1" fmla="*/ 41795 w 41795"/>
              <a:gd name="connsiteY1" fmla="*/ 0 h 2948537"/>
              <a:gd name="connsiteX2" fmla="*/ 38883 w 41795"/>
              <a:gd name="connsiteY2" fmla="*/ 2948537 h 2948537"/>
              <a:gd name="connsiteX3" fmla="*/ 0 w 41795"/>
              <a:gd name="connsiteY3" fmla="*/ 2880000 h 2948537"/>
              <a:gd name="connsiteX4" fmla="*/ 0 w 41795"/>
              <a:gd name="connsiteY4" fmla="*/ 0 h 2948537"/>
              <a:gd name="connsiteX0" fmla="*/ 0 w 42490"/>
              <a:gd name="connsiteY0" fmla="*/ 0 h 2926214"/>
              <a:gd name="connsiteX1" fmla="*/ 41795 w 42490"/>
              <a:gd name="connsiteY1" fmla="*/ 0 h 2926214"/>
              <a:gd name="connsiteX2" fmla="*/ 42254 w 42490"/>
              <a:gd name="connsiteY2" fmla="*/ 2926214 h 2926214"/>
              <a:gd name="connsiteX3" fmla="*/ 0 w 42490"/>
              <a:gd name="connsiteY3" fmla="*/ 2880000 h 2926214"/>
              <a:gd name="connsiteX4" fmla="*/ 0 w 42490"/>
              <a:gd name="connsiteY4" fmla="*/ 0 h 29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0" h="2926214">
                <a:moveTo>
                  <a:pt x="0" y="0"/>
                </a:moveTo>
                <a:lnTo>
                  <a:pt x="41795" y="0"/>
                </a:lnTo>
                <a:cubicBezTo>
                  <a:pt x="40824" y="957088"/>
                  <a:pt x="43225" y="1969126"/>
                  <a:pt x="42254" y="2926214"/>
                </a:cubicBezTo>
                <a:lnTo>
                  <a:pt x="0" y="288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xmlns="" id="{514E3425-D2BB-4FEC-AA94-D7EA018D8D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36689" y="2130643"/>
            <a:ext cx="33270" cy="642078"/>
          </a:xfrm>
          <a:custGeom>
            <a:avLst/>
            <a:gdLst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41795 w 41795"/>
              <a:gd name="connsiteY2" fmla="*/ 2880000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38883 w 41795"/>
              <a:gd name="connsiteY2" fmla="*/ 2871263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948537"/>
              <a:gd name="connsiteX1" fmla="*/ 41795 w 41795"/>
              <a:gd name="connsiteY1" fmla="*/ 0 h 2948537"/>
              <a:gd name="connsiteX2" fmla="*/ 38883 w 41795"/>
              <a:gd name="connsiteY2" fmla="*/ 2948537 h 2948537"/>
              <a:gd name="connsiteX3" fmla="*/ 0 w 41795"/>
              <a:gd name="connsiteY3" fmla="*/ 2880000 h 2948537"/>
              <a:gd name="connsiteX4" fmla="*/ 0 w 41795"/>
              <a:gd name="connsiteY4" fmla="*/ 0 h 2948537"/>
              <a:gd name="connsiteX0" fmla="*/ 0 w 40300"/>
              <a:gd name="connsiteY0" fmla="*/ 0 h 2948537"/>
              <a:gd name="connsiteX1" fmla="*/ 40300 w 40300"/>
              <a:gd name="connsiteY1" fmla="*/ 219758 h 2948537"/>
              <a:gd name="connsiteX2" fmla="*/ 38883 w 40300"/>
              <a:gd name="connsiteY2" fmla="*/ 2948537 h 2948537"/>
              <a:gd name="connsiteX3" fmla="*/ 0 w 40300"/>
              <a:gd name="connsiteY3" fmla="*/ 2880000 h 2948537"/>
              <a:gd name="connsiteX4" fmla="*/ 0 w 40300"/>
              <a:gd name="connsiteY4" fmla="*/ 0 h 2948537"/>
              <a:gd name="connsiteX0" fmla="*/ 2991 w 40300"/>
              <a:gd name="connsiteY0" fmla="*/ 0 h 2983698"/>
              <a:gd name="connsiteX1" fmla="*/ 40300 w 40300"/>
              <a:gd name="connsiteY1" fmla="*/ 254919 h 2983698"/>
              <a:gd name="connsiteX2" fmla="*/ 38883 w 40300"/>
              <a:gd name="connsiteY2" fmla="*/ 2983698 h 2983698"/>
              <a:gd name="connsiteX3" fmla="*/ 0 w 40300"/>
              <a:gd name="connsiteY3" fmla="*/ 2915161 h 2983698"/>
              <a:gd name="connsiteX4" fmla="*/ 2991 w 40300"/>
              <a:gd name="connsiteY4" fmla="*/ 0 h 2983698"/>
              <a:gd name="connsiteX0" fmla="*/ 0 w 44120"/>
              <a:gd name="connsiteY0" fmla="*/ 0 h 2851847"/>
              <a:gd name="connsiteX1" fmla="*/ 44120 w 44120"/>
              <a:gd name="connsiteY1" fmla="*/ 123068 h 2851847"/>
              <a:gd name="connsiteX2" fmla="*/ 42703 w 44120"/>
              <a:gd name="connsiteY2" fmla="*/ 2851847 h 2851847"/>
              <a:gd name="connsiteX3" fmla="*/ 3820 w 44120"/>
              <a:gd name="connsiteY3" fmla="*/ 2783310 h 2851847"/>
              <a:gd name="connsiteX4" fmla="*/ 0 w 44120"/>
              <a:gd name="connsiteY4" fmla="*/ 0 h 2851847"/>
              <a:gd name="connsiteX0" fmla="*/ 1021 w 40601"/>
              <a:gd name="connsiteY0" fmla="*/ 0 h 2895799"/>
              <a:gd name="connsiteX1" fmla="*/ 40601 w 40601"/>
              <a:gd name="connsiteY1" fmla="*/ 167020 h 2895799"/>
              <a:gd name="connsiteX2" fmla="*/ 39184 w 40601"/>
              <a:gd name="connsiteY2" fmla="*/ 2895799 h 2895799"/>
              <a:gd name="connsiteX3" fmla="*/ 301 w 40601"/>
              <a:gd name="connsiteY3" fmla="*/ 2827262 h 2895799"/>
              <a:gd name="connsiteX4" fmla="*/ 1021 w 40601"/>
              <a:gd name="connsiteY4" fmla="*/ 0 h 2895799"/>
              <a:gd name="connsiteX0" fmla="*/ 3182 w 42762"/>
              <a:gd name="connsiteY0" fmla="*/ 0 h 2967905"/>
              <a:gd name="connsiteX1" fmla="*/ 42762 w 42762"/>
              <a:gd name="connsiteY1" fmla="*/ 167020 h 2967905"/>
              <a:gd name="connsiteX2" fmla="*/ 41345 w 42762"/>
              <a:gd name="connsiteY2" fmla="*/ 2895799 h 2967905"/>
              <a:gd name="connsiteX3" fmla="*/ 191 w 42762"/>
              <a:gd name="connsiteY3" fmla="*/ 2967905 h 2967905"/>
              <a:gd name="connsiteX4" fmla="*/ 3182 w 42762"/>
              <a:gd name="connsiteY4" fmla="*/ 0 h 2967905"/>
              <a:gd name="connsiteX0" fmla="*/ 3182 w 42762"/>
              <a:gd name="connsiteY0" fmla="*/ 0 h 2967905"/>
              <a:gd name="connsiteX1" fmla="*/ 42762 w 42762"/>
              <a:gd name="connsiteY1" fmla="*/ 167020 h 2967905"/>
              <a:gd name="connsiteX2" fmla="*/ 41345 w 42762"/>
              <a:gd name="connsiteY2" fmla="*/ 2957329 h 2967905"/>
              <a:gd name="connsiteX3" fmla="*/ 191 w 42762"/>
              <a:gd name="connsiteY3" fmla="*/ 2967905 h 2967905"/>
              <a:gd name="connsiteX4" fmla="*/ 3182 w 42762"/>
              <a:gd name="connsiteY4" fmla="*/ 0 h 2967905"/>
              <a:gd name="connsiteX0" fmla="*/ 0 w 39580"/>
              <a:gd name="connsiteY0" fmla="*/ 0 h 2957329"/>
              <a:gd name="connsiteX1" fmla="*/ 39580 w 39580"/>
              <a:gd name="connsiteY1" fmla="*/ 167020 h 2957329"/>
              <a:gd name="connsiteX2" fmla="*/ 38163 w 39580"/>
              <a:gd name="connsiteY2" fmla="*/ 2957329 h 2957329"/>
              <a:gd name="connsiteX3" fmla="*/ 1551 w 39580"/>
              <a:gd name="connsiteY3" fmla="*/ 2950326 h 2957329"/>
              <a:gd name="connsiteX4" fmla="*/ 0 w 39580"/>
              <a:gd name="connsiteY4" fmla="*/ 0 h 295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0" h="2957329">
                <a:moveTo>
                  <a:pt x="0" y="0"/>
                </a:moveTo>
                <a:lnTo>
                  <a:pt x="39580" y="167020"/>
                </a:lnTo>
                <a:cubicBezTo>
                  <a:pt x="38609" y="1124108"/>
                  <a:pt x="39134" y="2000241"/>
                  <a:pt x="38163" y="2957329"/>
                </a:cubicBezTo>
                <a:lnTo>
                  <a:pt x="1551" y="2950326"/>
                </a:lnTo>
                <a:cubicBezTo>
                  <a:pt x="278" y="2022556"/>
                  <a:pt x="1273" y="927770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xmlns="" id="{91892DD2-816C-4544-BA8B-4B67D46E452D}"/>
              </a:ext>
            </a:extLst>
          </p:cNvPr>
          <p:cNvSpPr/>
          <p:nvPr/>
        </p:nvSpPr>
        <p:spPr>
          <a:xfrm rot="21360487">
            <a:off x="4514302" y="192283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xmlns="" id="{5556FCA5-6A80-420C-8A79-FA9E953CFBB8}"/>
              </a:ext>
            </a:extLst>
          </p:cNvPr>
          <p:cNvSpPr/>
          <p:nvPr/>
        </p:nvSpPr>
        <p:spPr>
          <a:xfrm rot="21360487">
            <a:off x="3805084" y="424108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566BD53-BC37-4E9D-BF5F-747FF9A3B9A5}"/>
              </a:ext>
            </a:extLst>
          </p:cNvPr>
          <p:cNvSpPr/>
          <p:nvPr/>
        </p:nvSpPr>
        <p:spPr>
          <a:xfrm rot="21360487">
            <a:off x="3435870" y="5253468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55D3C32-4102-4DD9-B57E-CF0AA2EEA017}"/>
              </a:ext>
            </a:extLst>
          </p:cNvPr>
          <p:cNvSpPr/>
          <p:nvPr/>
        </p:nvSpPr>
        <p:spPr>
          <a:xfrm rot="21360487">
            <a:off x="3897686" y="2491675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009FBB1-2207-4A04-90B0-0B6C372CDD27}"/>
              </a:ext>
            </a:extLst>
          </p:cNvPr>
          <p:cNvSpPr/>
          <p:nvPr/>
        </p:nvSpPr>
        <p:spPr>
          <a:xfrm rot="21360487">
            <a:off x="4543833" y="2981764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xmlns="" id="{377922A0-1E18-4650-A69B-2EBDBBC8E3F0}"/>
              </a:ext>
            </a:extLst>
          </p:cNvPr>
          <p:cNvGrpSpPr/>
          <p:nvPr/>
        </p:nvGrpSpPr>
        <p:grpSpPr>
          <a:xfrm>
            <a:off x="6577607" y="1645238"/>
            <a:ext cx="4735786" cy="707886"/>
            <a:chOff x="592509" y="1556792"/>
            <a:chExt cx="2361076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B5F55C3-D68C-4254-AB7A-AAD68473797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611CC0D-DF44-4F9F-BE78-65B4DCA5338D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xmlns="" id="{488E1343-86C5-48FA-9703-5CB96137397B}"/>
              </a:ext>
            </a:extLst>
          </p:cNvPr>
          <p:cNvGrpSpPr/>
          <p:nvPr/>
        </p:nvGrpSpPr>
        <p:grpSpPr>
          <a:xfrm>
            <a:off x="6577607" y="2428319"/>
            <a:ext cx="4735786" cy="707886"/>
            <a:chOff x="592509" y="1556792"/>
            <a:chExt cx="2361076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802E3DF-E5E8-4385-96F9-A6ED0DDF2F99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A7975E0-8E91-4D57-BE64-492642FA8CD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3">
            <a:extLst>
              <a:ext uri="{FF2B5EF4-FFF2-40B4-BE49-F238E27FC236}">
                <a16:creationId xmlns:a16="http://schemas.microsoft.com/office/drawing/2014/main" xmlns="" id="{A39FD093-B325-4142-AF1A-39BD23C24334}"/>
              </a:ext>
            </a:extLst>
          </p:cNvPr>
          <p:cNvGrpSpPr/>
          <p:nvPr/>
        </p:nvGrpSpPr>
        <p:grpSpPr>
          <a:xfrm>
            <a:off x="6577607" y="3211400"/>
            <a:ext cx="4735786" cy="707886"/>
            <a:chOff x="592509" y="1556792"/>
            <a:chExt cx="2361076" cy="7078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01EC0C9-9226-40DF-86F3-CAAE270E4BA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140AB50-420C-42C3-BD1E-51FCFB611CC4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47">
            <a:extLst>
              <a:ext uri="{FF2B5EF4-FFF2-40B4-BE49-F238E27FC236}">
                <a16:creationId xmlns:a16="http://schemas.microsoft.com/office/drawing/2014/main" xmlns="" id="{3B03524F-2154-49C0-B48A-ACE6EA192890}"/>
              </a:ext>
            </a:extLst>
          </p:cNvPr>
          <p:cNvGrpSpPr/>
          <p:nvPr/>
        </p:nvGrpSpPr>
        <p:grpSpPr>
          <a:xfrm>
            <a:off x="6577607" y="3994481"/>
            <a:ext cx="4735786" cy="707886"/>
            <a:chOff x="592509" y="1556792"/>
            <a:chExt cx="2361076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733D444-FDEE-43A1-AB9F-7A75796DA392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3F84129-D13B-4CE3-804B-CA13C84113B8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51">
            <a:extLst>
              <a:ext uri="{FF2B5EF4-FFF2-40B4-BE49-F238E27FC236}">
                <a16:creationId xmlns:a16="http://schemas.microsoft.com/office/drawing/2014/main" xmlns="" id="{78896BDF-2553-4E05-BF2C-78D15E21CF60}"/>
              </a:ext>
            </a:extLst>
          </p:cNvPr>
          <p:cNvGrpSpPr/>
          <p:nvPr/>
        </p:nvGrpSpPr>
        <p:grpSpPr>
          <a:xfrm>
            <a:off x="6577607" y="4777560"/>
            <a:ext cx="4735786" cy="707886"/>
            <a:chOff x="592509" y="1556792"/>
            <a:chExt cx="2361076" cy="7078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AEA155EE-7725-42F2-9AA9-51326BC507B9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32DF91E-5827-4C75-A42F-B8BA6D0EC61D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F0210F0-AECB-43C5-AA36-9075E5E19961}"/>
              </a:ext>
            </a:extLst>
          </p:cNvPr>
          <p:cNvSpPr txBox="1"/>
          <p:nvPr/>
        </p:nvSpPr>
        <p:spPr>
          <a:xfrm>
            <a:off x="5692427" y="483911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BFFBCEB-D573-4A70-A8C8-289CC90D475F}"/>
              </a:ext>
            </a:extLst>
          </p:cNvPr>
          <p:cNvSpPr txBox="1"/>
          <p:nvPr/>
        </p:nvSpPr>
        <p:spPr>
          <a:xfrm>
            <a:off x="5692427" y="248987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528967F-F939-4796-9FC5-EE7584E65368}"/>
              </a:ext>
            </a:extLst>
          </p:cNvPr>
          <p:cNvSpPr txBox="1"/>
          <p:nvPr/>
        </p:nvSpPr>
        <p:spPr>
          <a:xfrm>
            <a:off x="5692427" y="327295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D614C9A-172B-415C-ACF9-70C2C25754E1}"/>
              </a:ext>
            </a:extLst>
          </p:cNvPr>
          <p:cNvSpPr txBox="1"/>
          <p:nvPr/>
        </p:nvSpPr>
        <p:spPr>
          <a:xfrm>
            <a:off x="5692427" y="4056037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57E22F1-9256-4DE6-BDDC-1B8F880CF1B6}"/>
              </a:ext>
            </a:extLst>
          </p:cNvPr>
          <p:cNvSpPr txBox="1"/>
          <p:nvPr/>
        </p:nvSpPr>
        <p:spPr>
          <a:xfrm>
            <a:off x="5692427" y="170679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xmlns="" id="{D71A32A0-BE79-4C68-B61E-55566756C92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074053" y="2929979"/>
            <a:ext cx="91447" cy="627929"/>
          </a:xfrm>
          <a:custGeom>
            <a:avLst/>
            <a:gdLst>
              <a:gd name="connsiteX0" fmla="*/ 62637 w 91447"/>
              <a:gd name="connsiteY0" fmla="*/ 627929 h 627929"/>
              <a:gd name="connsiteX1" fmla="*/ 91447 w 91447"/>
              <a:gd name="connsiteY1" fmla="*/ 619433 h 627929"/>
              <a:gd name="connsiteX2" fmla="*/ 23609 w 91447"/>
              <a:gd name="connsiteY2" fmla="*/ 62981 h 627929"/>
              <a:gd name="connsiteX3" fmla="*/ 20677 w 91447"/>
              <a:gd name="connsiteY3" fmla="*/ 28627 h 627929"/>
              <a:gd name="connsiteX4" fmla="*/ 3526 w 91447"/>
              <a:gd name="connsiteY4" fmla="*/ 0 h 627929"/>
              <a:gd name="connsiteX5" fmla="*/ 708 w 91447"/>
              <a:gd name="connsiteY5" fmla="*/ 38170 h 627929"/>
              <a:gd name="connsiteX6" fmla="*/ 62637 w 91447"/>
              <a:gd name="connsiteY6" fmla="*/ 627929 h 6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7" h="627929">
                <a:moveTo>
                  <a:pt x="62637" y="627929"/>
                </a:moveTo>
                <a:lnTo>
                  <a:pt x="91447" y="619433"/>
                </a:lnTo>
                <a:cubicBezTo>
                  <a:pt x="81126" y="469930"/>
                  <a:pt x="27067" y="148567"/>
                  <a:pt x="23609" y="62981"/>
                </a:cubicBezTo>
                <a:lnTo>
                  <a:pt x="20677" y="28627"/>
                </a:lnTo>
                <a:lnTo>
                  <a:pt x="3526" y="0"/>
                </a:lnTo>
                <a:cubicBezTo>
                  <a:pt x="3223" y="10815"/>
                  <a:pt x="1012" y="27355"/>
                  <a:pt x="708" y="38170"/>
                </a:cubicBezTo>
                <a:cubicBezTo>
                  <a:pt x="-6640" y="137423"/>
                  <a:pt x="45174" y="417983"/>
                  <a:pt x="62637" y="627929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20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1" y="1440015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5" y="2475142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7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09" y="143224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1" y="1433264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4" y="1485954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3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1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6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0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1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5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09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3" y="3588495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6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5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7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5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0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8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5" y="4798175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59" y="470008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4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2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39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5" y="5634755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6" y="563475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1" y="563475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1" y="563475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6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4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3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39" y="468959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7" y="3634370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39" y="4747558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0" y="3641888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6" y="5652771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0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09" y="1534986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7" y="3640605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4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79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5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2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7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6" y="1509091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3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29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29" y="5684793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3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5" y="5653379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79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29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29" y="145029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8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2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6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4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7" y="4745773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299" y="2468549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299" y="2626897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099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xmlns="" id="{B078CE28-4F1F-49F3-8B1C-805CA3F5CA77}"/>
              </a:ext>
            </a:extLst>
          </p:cNvPr>
          <p:cNvSpPr/>
          <p:nvPr/>
        </p:nvSpPr>
        <p:spPr>
          <a:xfrm>
            <a:off x="-1" y="-16674"/>
            <a:ext cx="7648397" cy="6874674"/>
          </a:xfrm>
          <a:custGeom>
            <a:avLst/>
            <a:gdLst>
              <a:gd name="connsiteX0" fmla="*/ 4167314 w 7648397"/>
              <a:gd name="connsiteY0" fmla="*/ 0 h 6874674"/>
              <a:gd name="connsiteX1" fmla="*/ 6263145 w 7648397"/>
              <a:gd name="connsiteY1" fmla="*/ 4138986 h 6874674"/>
              <a:gd name="connsiteX2" fmla="*/ 5526298 w 7648397"/>
              <a:gd name="connsiteY2" fmla="*/ 4138986 h 6874674"/>
              <a:gd name="connsiteX3" fmla="*/ 5526298 w 7648397"/>
              <a:gd name="connsiteY3" fmla="*/ 3841970 h 6874674"/>
              <a:gd name="connsiteX4" fmla="*/ 4751192 w 7648397"/>
              <a:gd name="connsiteY4" fmla="*/ 4436003 h 6874674"/>
              <a:gd name="connsiteX5" fmla="*/ 5526298 w 7648397"/>
              <a:gd name="connsiteY5" fmla="*/ 5030036 h 6874674"/>
              <a:gd name="connsiteX6" fmla="*/ 5526298 w 7648397"/>
              <a:gd name="connsiteY6" fmla="*/ 4733019 h 6874674"/>
              <a:gd name="connsiteX7" fmla="*/ 6563942 w 7648397"/>
              <a:gd name="connsiteY7" fmla="*/ 4733019 h 6874674"/>
              <a:gd name="connsiteX8" fmla="*/ 6791858 w 7648397"/>
              <a:gd name="connsiteY8" fmla="*/ 5183123 h 6874674"/>
              <a:gd name="connsiteX9" fmla="*/ 6081941 w 7648397"/>
              <a:gd name="connsiteY9" fmla="*/ 5183123 h 6874674"/>
              <a:gd name="connsiteX10" fmla="*/ 6081941 w 7648397"/>
              <a:gd name="connsiteY10" fmla="*/ 4886107 h 6874674"/>
              <a:gd name="connsiteX11" fmla="*/ 5315888 w 7648397"/>
              <a:gd name="connsiteY11" fmla="*/ 5480140 h 6874674"/>
              <a:gd name="connsiteX12" fmla="*/ 6081941 w 7648397"/>
              <a:gd name="connsiteY12" fmla="*/ 6074173 h 6874674"/>
              <a:gd name="connsiteX13" fmla="*/ 6081941 w 7648397"/>
              <a:gd name="connsiteY13" fmla="*/ 5777156 h 6874674"/>
              <a:gd name="connsiteX14" fmla="*/ 7092655 w 7648397"/>
              <a:gd name="connsiteY14" fmla="*/ 5777156 h 6874674"/>
              <a:gd name="connsiteX15" fmla="*/ 7648397 w 7648397"/>
              <a:gd name="connsiteY15" fmla="*/ 6874674 h 6874674"/>
              <a:gd name="connsiteX16" fmla="*/ 0 w 7648397"/>
              <a:gd name="connsiteY16" fmla="*/ 6874674 h 6874674"/>
              <a:gd name="connsiteX17" fmla="*/ 0 w 7648397"/>
              <a:gd name="connsiteY17" fmla="*/ 19950 h 687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48397" h="6874674">
                <a:moveTo>
                  <a:pt x="4167314" y="0"/>
                </a:moveTo>
                <a:lnTo>
                  <a:pt x="6263145" y="4138986"/>
                </a:lnTo>
                <a:lnTo>
                  <a:pt x="5526298" y="4138986"/>
                </a:lnTo>
                <a:lnTo>
                  <a:pt x="5526298" y="3841970"/>
                </a:lnTo>
                <a:lnTo>
                  <a:pt x="4751192" y="4436003"/>
                </a:lnTo>
                <a:lnTo>
                  <a:pt x="5526298" y="5030036"/>
                </a:lnTo>
                <a:lnTo>
                  <a:pt x="5526298" y="4733019"/>
                </a:lnTo>
                <a:lnTo>
                  <a:pt x="6563942" y="4733019"/>
                </a:lnTo>
                <a:lnTo>
                  <a:pt x="6791858" y="5183123"/>
                </a:lnTo>
                <a:lnTo>
                  <a:pt x="6081941" y="5183123"/>
                </a:lnTo>
                <a:lnTo>
                  <a:pt x="6081941" y="4886107"/>
                </a:lnTo>
                <a:lnTo>
                  <a:pt x="5315888" y="5480140"/>
                </a:lnTo>
                <a:lnTo>
                  <a:pt x="6081941" y="6074173"/>
                </a:lnTo>
                <a:lnTo>
                  <a:pt x="6081941" y="5777156"/>
                </a:lnTo>
                <a:lnTo>
                  <a:pt x="7092655" y="5777156"/>
                </a:lnTo>
                <a:lnTo>
                  <a:pt x="7648397" y="6874674"/>
                </a:lnTo>
                <a:lnTo>
                  <a:pt x="0" y="6874674"/>
                </a:lnTo>
                <a:lnTo>
                  <a:pt x="0" y="199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ight Arrow 87">
            <a:extLst>
              <a:ext uri="{FF2B5EF4-FFF2-40B4-BE49-F238E27FC236}">
                <a16:creationId xmlns:a16="http://schemas.microsoft.com/office/drawing/2014/main" xmlns="" id="{69C4363F-DCA0-4D80-BE93-F8BB20686016}"/>
              </a:ext>
            </a:extLst>
          </p:cNvPr>
          <p:cNvSpPr/>
          <p:nvPr/>
        </p:nvSpPr>
        <p:spPr>
          <a:xfrm>
            <a:off x="5696129" y="2781158"/>
            <a:ext cx="1817563" cy="1188066"/>
          </a:xfrm>
          <a:prstGeom prst="rightArrow">
            <a:avLst>
              <a:gd name="adj1" fmla="val 50000"/>
              <a:gd name="adj2" fmla="val 660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88">
            <a:extLst>
              <a:ext uri="{FF2B5EF4-FFF2-40B4-BE49-F238E27FC236}">
                <a16:creationId xmlns:a16="http://schemas.microsoft.com/office/drawing/2014/main" xmlns="" id="{4E717058-8052-4EEE-9CCB-D16155EFC5F9}"/>
              </a:ext>
            </a:extLst>
          </p:cNvPr>
          <p:cNvSpPr/>
          <p:nvPr/>
        </p:nvSpPr>
        <p:spPr>
          <a:xfrm>
            <a:off x="5087887" y="1737020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xmlns="" id="{AA64035E-A26A-4721-A64A-C148EBB4CFAA}"/>
              </a:ext>
            </a:extLst>
          </p:cNvPr>
          <p:cNvGrpSpPr/>
          <p:nvPr/>
        </p:nvGrpSpPr>
        <p:grpSpPr>
          <a:xfrm>
            <a:off x="7782686" y="1904401"/>
            <a:ext cx="3574543" cy="853305"/>
            <a:chOff x="910640" y="3014285"/>
            <a:chExt cx="1527408" cy="21342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0812FE1-BEBC-4E5A-A494-924F27CBB4C9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CBC7234-DFE6-48A2-91B2-F1F92DD1FC5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92">
            <a:extLst>
              <a:ext uri="{FF2B5EF4-FFF2-40B4-BE49-F238E27FC236}">
                <a16:creationId xmlns:a16="http://schemas.microsoft.com/office/drawing/2014/main" xmlns="" id="{5064C9C3-7751-445D-BF8D-F2BF69B4F78A}"/>
              </a:ext>
            </a:extLst>
          </p:cNvPr>
          <p:cNvGrpSpPr/>
          <p:nvPr/>
        </p:nvGrpSpPr>
        <p:grpSpPr>
          <a:xfrm>
            <a:off x="7782686" y="2948539"/>
            <a:ext cx="3574543" cy="853305"/>
            <a:chOff x="910640" y="3014285"/>
            <a:chExt cx="1527408" cy="21342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15AF338-C48E-4725-8CFD-6229127E8BD4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EB1A449-337C-4392-81DA-62CBC772F186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97">
            <a:extLst>
              <a:ext uri="{FF2B5EF4-FFF2-40B4-BE49-F238E27FC236}">
                <a16:creationId xmlns:a16="http://schemas.microsoft.com/office/drawing/2014/main" xmlns="" id="{64E411C4-4536-44D5-AD6A-1CC516AA1184}"/>
              </a:ext>
            </a:extLst>
          </p:cNvPr>
          <p:cNvGrpSpPr/>
          <p:nvPr/>
        </p:nvGrpSpPr>
        <p:grpSpPr>
          <a:xfrm>
            <a:off x="7782686" y="3992677"/>
            <a:ext cx="3574543" cy="853305"/>
            <a:chOff x="910640" y="3014285"/>
            <a:chExt cx="1527408" cy="21342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7811FFF-327E-4DB2-8A16-F764648EBB62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EEE8470-65C9-43B2-841D-7E2468F47516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00">
            <a:extLst>
              <a:ext uri="{FF2B5EF4-FFF2-40B4-BE49-F238E27FC236}">
                <a16:creationId xmlns:a16="http://schemas.microsoft.com/office/drawing/2014/main" xmlns="" id="{03A0D7B6-4EAF-4B32-80F4-A4073865AC1B}"/>
              </a:ext>
            </a:extLst>
          </p:cNvPr>
          <p:cNvGrpSpPr/>
          <p:nvPr/>
        </p:nvGrpSpPr>
        <p:grpSpPr>
          <a:xfrm>
            <a:off x="7782686" y="5036814"/>
            <a:ext cx="3574543" cy="853305"/>
            <a:chOff x="910640" y="3014285"/>
            <a:chExt cx="1527408" cy="21342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A5EC5E4-4AD5-47EC-A344-75AD368C9641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E42E6B5-8241-4285-853D-D7C53D1538C1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03">
            <a:extLst>
              <a:ext uri="{FF2B5EF4-FFF2-40B4-BE49-F238E27FC236}">
                <a16:creationId xmlns:a16="http://schemas.microsoft.com/office/drawing/2014/main" xmlns="" id="{94F901F9-FC12-4B94-99DB-7CECE8817285}"/>
              </a:ext>
            </a:extLst>
          </p:cNvPr>
          <p:cNvGrpSpPr/>
          <p:nvPr/>
        </p:nvGrpSpPr>
        <p:grpSpPr>
          <a:xfrm>
            <a:off x="750324" y="3992677"/>
            <a:ext cx="3617605" cy="853305"/>
            <a:chOff x="910640" y="3014285"/>
            <a:chExt cx="1527408" cy="21342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DBCBD13-A2E9-4861-BFC9-CBFEB475FE44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6257530-F0B9-4B4F-9302-C79A129E4028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06">
            <a:extLst>
              <a:ext uri="{FF2B5EF4-FFF2-40B4-BE49-F238E27FC236}">
                <a16:creationId xmlns:a16="http://schemas.microsoft.com/office/drawing/2014/main" xmlns="" id="{4CEA7918-2EF0-44C1-A899-F9631C69596E}"/>
              </a:ext>
            </a:extLst>
          </p:cNvPr>
          <p:cNvGrpSpPr/>
          <p:nvPr/>
        </p:nvGrpSpPr>
        <p:grpSpPr>
          <a:xfrm>
            <a:off x="750324" y="5036814"/>
            <a:ext cx="3617605" cy="853305"/>
            <a:chOff x="910640" y="3014285"/>
            <a:chExt cx="1527408" cy="21342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915ABC7-AF09-447A-A425-5928FDBB13FF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F701FC7-AECF-4DA1-BC40-409C3597704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11">
            <a:extLst>
              <a:ext uri="{FF2B5EF4-FFF2-40B4-BE49-F238E27FC236}">
                <a16:creationId xmlns:a16="http://schemas.microsoft.com/office/drawing/2014/main" xmlns="" id="{D7DE89EF-BEF5-4735-AF8D-45B39B761839}"/>
              </a:ext>
            </a:extLst>
          </p:cNvPr>
          <p:cNvGrpSpPr/>
          <p:nvPr/>
        </p:nvGrpSpPr>
        <p:grpSpPr>
          <a:xfrm>
            <a:off x="750324" y="1904401"/>
            <a:ext cx="3617604" cy="853305"/>
            <a:chOff x="910640" y="3014285"/>
            <a:chExt cx="1527408" cy="213425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ECE99E7-1F4F-4F6A-BF74-45B2AE2872B0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14DC11F-F787-47E0-991E-585171E2B10B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14">
            <a:extLst>
              <a:ext uri="{FF2B5EF4-FFF2-40B4-BE49-F238E27FC236}">
                <a16:creationId xmlns:a16="http://schemas.microsoft.com/office/drawing/2014/main" xmlns="" id="{C1994470-FF47-496D-A326-FFD7D0716613}"/>
              </a:ext>
            </a:extLst>
          </p:cNvPr>
          <p:cNvGrpSpPr/>
          <p:nvPr/>
        </p:nvGrpSpPr>
        <p:grpSpPr>
          <a:xfrm>
            <a:off x="750324" y="2948539"/>
            <a:ext cx="3617604" cy="853305"/>
            <a:chOff x="910640" y="3014285"/>
            <a:chExt cx="1527408" cy="21342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67F51C1-3D6A-474E-96A1-4F825C097948}"/>
                </a:ext>
              </a:extLst>
            </p:cNvPr>
            <p:cNvSpPr txBox="1"/>
            <p:nvPr/>
          </p:nvSpPr>
          <p:spPr>
            <a:xfrm>
              <a:off x="910640" y="3014285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0610C96-0484-429C-A1FB-EDC002BBBFCE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EFBC6D89-AE33-409F-82A1-62632FFA1605}"/>
              </a:ext>
            </a:extLst>
          </p:cNvPr>
          <p:cNvSpPr/>
          <p:nvPr/>
        </p:nvSpPr>
        <p:spPr>
          <a:xfrm rot="2700000">
            <a:off x="7211479" y="4202496"/>
            <a:ext cx="293744" cy="5266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xmlns="" id="{19A4C126-635B-4A02-A498-B88A53B3548B}"/>
              </a:ext>
            </a:extLst>
          </p:cNvPr>
          <p:cNvSpPr/>
          <p:nvPr/>
        </p:nvSpPr>
        <p:spPr>
          <a:xfrm flipH="1">
            <a:off x="7194821" y="5243788"/>
            <a:ext cx="467341" cy="3855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3B0467D4-B945-486A-917F-88E8C2DE4328}"/>
              </a:ext>
            </a:extLst>
          </p:cNvPr>
          <p:cNvSpPr>
            <a:spLocks noChangeAspect="1"/>
          </p:cNvSpPr>
          <p:nvPr/>
        </p:nvSpPr>
        <p:spPr>
          <a:xfrm rot="9900000">
            <a:off x="4655109" y="320702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xmlns="" id="{184CDE19-5DF0-479B-B8B4-40ACE0599AD1}"/>
              </a:ext>
            </a:extLst>
          </p:cNvPr>
          <p:cNvSpPr/>
          <p:nvPr/>
        </p:nvSpPr>
        <p:spPr>
          <a:xfrm>
            <a:off x="4556190" y="224223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</a:t>
            </a:r>
            <a:r>
              <a:rPr lang="en-US" dirty="0"/>
              <a:t>graphic Style</a:t>
            </a:r>
          </a:p>
        </p:txBody>
      </p:sp>
    </p:spTree>
    <p:extLst>
      <p:ext uri="{BB962C8B-B14F-4D97-AF65-F5344CB8AC3E}">
        <p14:creationId xmlns:p14="http://schemas.microsoft.com/office/powerpoint/2010/main" val="7983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2662" y="3076913"/>
            <a:ext cx="3214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80A5B4C-D686-4E80-A5BA-08C11CB04975}"/>
              </a:ext>
            </a:extLst>
          </p:cNvPr>
          <p:cNvSpPr/>
          <p:nvPr/>
        </p:nvSpPr>
        <p:spPr>
          <a:xfrm>
            <a:off x="904255" y="880801"/>
            <a:ext cx="22830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Images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&amp; Contents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08462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78207930-7559-4FE7-B229-8F24F1598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0708"/>
              </p:ext>
            </p:extLst>
          </p:nvPr>
        </p:nvGraphicFramePr>
        <p:xfrm>
          <a:off x="907596" y="1729224"/>
          <a:ext cx="10343256" cy="261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F0ED855F-1744-4847-8EE4-8073A6CA5918}"/>
              </a:ext>
            </a:extLst>
          </p:cNvPr>
          <p:cNvGrpSpPr/>
          <p:nvPr/>
        </p:nvGrpSpPr>
        <p:grpSpPr>
          <a:xfrm>
            <a:off x="1620213" y="4513319"/>
            <a:ext cx="4330730" cy="677689"/>
            <a:chOff x="948910" y="4523978"/>
            <a:chExt cx="3099192" cy="677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721697F-14DC-4AA9-8547-64EFE436C33D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C81320E-4DB9-47A5-9849-E822CA280A5E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xmlns="" id="{7A028CD0-BB84-471A-9FFF-E6333F025F28}"/>
              </a:ext>
            </a:extLst>
          </p:cNvPr>
          <p:cNvGrpSpPr/>
          <p:nvPr/>
        </p:nvGrpSpPr>
        <p:grpSpPr>
          <a:xfrm>
            <a:off x="997078" y="4636139"/>
            <a:ext cx="432048" cy="432048"/>
            <a:chOff x="453903" y="2153979"/>
            <a:chExt cx="432048" cy="432048"/>
          </a:xfrm>
          <a:solidFill>
            <a:schemeClr val="bg1"/>
          </a:solidFill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50EAA4C6-8336-4F2D-92E7-792083FB5D52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56BFB63-B776-4463-85EB-04FC7B98E1BB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xmlns="" id="{657C6971-9F43-4670-A0F2-29ED850BD5C7}"/>
              </a:ext>
            </a:extLst>
          </p:cNvPr>
          <p:cNvGrpSpPr/>
          <p:nvPr/>
        </p:nvGrpSpPr>
        <p:grpSpPr>
          <a:xfrm>
            <a:off x="6920126" y="4513319"/>
            <a:ext cx="4330730" cy="677689"/>
            <a:chOff x="948910" y="4523978"/>
            <a:chExt cx="3099192" cy="677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653A76F-6B36-4D38-A98A-0AB0AF3B1891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6E6B11C-DCBD-439E-A7BA-C2F0F9E96D1F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xmlns="" id="{8675DFD4-DEB8-4916-9134-F4C43D440A1F}"/>
              </a:ext>
            </a:extLst>
          </p:cNvPr>
          <p:cNvGrpSpPr/>
          <p:nvPr/>
        </p:nvGrpSpPr>
        <p:grpSpPr>
          <a:xfrm>
            <a:off x="6296991" y="4636139"/>
            <a:ext cx="432048" cy="432048"/>
            <a:chOff x="453903" y="2153979"/>
            <a:chExt cx="432048" cy="432048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A43662B8-DDEE-440B-AC19-A2B69B7007E5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D891396-7BD2-4548-BB04-E1756AA8ED9F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xmlns="" id="{A70E29F5-B1C9-4549-9143-708EF905034B}"/>
              </a:ext>
            </a:extLst>
          </p:cNvPr>
          <p:cNvGrpSpPr/>
          <p:nvPr/>
        </p:nvGrpSpPr>
        <p:grpSpPr>
          <a:xfrm>
            <a:off x="1621864" y="5341709"/>
            <a:ext cx="4330730" cy="677689"/>
            <a:chOff x="948910" y="4523978"/>
            <a:chExt cx="3099192" cy="6776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10DB637-9A8C-48D6-8DB9-6BB2479DB5F4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33FD1FC-E87E-4635-8C8D-A1AF08269D89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xmlns="" id="{E1F8591F-AB72-46A2-A1C7-ADBC7365EEA9}"/>
              </a:ext>
            </a:extLst>
          </p:cNvPr>
          <p:cNvGrpSpPr/>
          <p:nvPr/>
        </p:nvGrpSpPr>
        <p:grpSpPr>
          <a:xfrm>
            <a:off x="998729" y="5464529"/>
            <a:ext cx="432048" cy="432048"/>
            <a:chOff x="453903" y="2153979"/>
            <a:chExt cx="432048" cy="432048"/>
          </a:xfrm>
          <a:solidFill>
            <a:schemeClr val="accent2"/>
          </a:solidFill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xmlns="" id="{8FCBD81E-DFCE-4529-86F6-29FEDB96718D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3B450F9-22E7-4E7C-939B-1971BC72C4D6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xmlns="" id="{3A57D911-8838-42CF-A3D9-57BF119395AA}"/>
              </a:ext>
            </a:extLst>
          </p:cNvPr>
          <p:cNvGrpSpPr/>
          <p:nvPr/>
        </p:nvGrpSpPr>
        <p:grpSpPr>
          <a:xfrm>
            <a:off x="6921777" y="5341709"/>
            <a:ext cx="4330730" cy="677689"/>
            <a:chOff x="948910" y="4523978"/>
            <a:chExt cx="3099192" cy="677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22CAA20-1349-468C-B553-E31C715BAF1B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153349C-6520-40D3-B87F-5899EF14FB79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xmlns="" id="{F29098D1-1CCB-4C1D-9F4F-60F5C0AA8483}"/>
              </a:ext>
            </a:extLst>
          </p:cNvPr>
          <p:cNvGrpSpPr/>
          <p:nvPr/>
        </p:nvGrpSpPr>
        <p:grpSpPr>
          <a:xfrm>
            <a:off x="6298642" y="5464529"/>
            <a:ext cx="432048" cy="432048"/>
            <a:chOff x="453903" y="2153979"/>
            <a:chExt cx="432048" cy="432048"/>
          </a:xfrm>
        </p:grpSpPr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06DD071F-D60A-4A15-A7BE-B96676D75C0C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3F5FF59-25DD-479C-8D24-626437AA313A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9955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Custom style">
    <a:majorFont>
      <a:latin typeface="Arial"/>
      <a:ea typeface="맑은 고딕"/>
      <a:cs typeface=""/>
    </a:majorFont>
    <a:minorFont>
      <a:latin typeface="Arial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5758</Words>
  <Application>Microsoft Office PowerPoint</Application>
  <PresentationFormat>Widescreen</PresentationFormat>
  <Paragraphs>660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 Unicode MS</vt:lpstr>
      <vt:lpstr>FZShuTi</vt:lpstr>
      <vt:lpstr>HY견명조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Free PPT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 &amp;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89</cp:revision>
  <dcterms:created xsi:type="dcterms:W3CDTF">2018-04-24T17:14:44Z</dcterms:created>
  <dcterms:modified xsi:type="dcterms:W3CDTF">2018-07-15T18:25:26Z</dcterms:modified>
</cp:coreProperties>
</file>