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71" r:id="rId7"/>
    <p:sldId id="265" r:id="rId8"/>
    <p:sldId id="274" r:id="rId9"/>
    <p:sldId id="273" r:id="rId10"/>
    <p:sldId id="279" r:id="rId11"/>
    <p:sldId id="294" r:id="rId12"/>
    <p:sldId id="281" r:id="rId13"/>
    <p:sldId id="285" r:id="rId14"/>
    <p:sldId id="291" r:id="rId15"/>
    <p:sldId id="282" r:id="rId16"/>
    <p:sldId id="286" r:id="rId17"/>
    <p:sldId id="299" r:id="rId18"/>
    <p:sldId id="284" r:id="rId19"/>
    <p:sldId id="295" r:id="rId20"/>
    <p:sldId id="292" r:id="rId21"/>
    <p:sldId id="277" r:id="rId22"/>
    <p:sldId id="296" r:id="rId23"/>
    <p:sldId id="278" r:id="rId24"/>
    <p:sldId id="287" r:id="rId25"/>
    <p:sldId id="280" r:id="rId26"/>
    <p:sldId id="288" r:id="rId27"/>
    <p:sldId id="276" r:id="rId28"/>
    <p:sldId id="293" r:id="rId29"/>
    <p:sldId id="283" r:id="rId30"/>
    <p:sldId id="289" r:id="rId31"/>
    <p:sldId id="290" r:id="rId32"/>
    <p:sldId id="275" r:id="rId33"/>
    <p:sldId id="270" r:id="rId34"/>
    <p:sldId id="272" r:id="rId35"/>
    <p:sldId id="262" r:id="rId36"/>
    <p:sldId id="300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467544" y="4844068"/>
            <a:ext cx="8676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OF YOUR PRESENTATION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xmlns="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xmlns="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xmlns="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xmlns="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xmlns="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xmlns="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xmlns="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xmlns="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xmlns="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xmlns="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xmlns="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xmlns="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xmlns="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xmlns="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xmlns="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xmlns="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xmlns="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xmlns="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xmlns="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xmlns="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xmlns="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xmlns="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xmlns="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xmlns="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xmlns="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xmlns="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xmlns="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xmlns="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xmlns="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xmlns="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xmlns="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xmlns="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xmlns="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xmlns="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xmlns="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xmlns="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xmlns="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xmlns="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xmlns="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xmlns="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xmlns="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xmlns="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xmlns="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xmlns="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xmlns="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xmlns="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xmlns="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xmlns="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xmlns="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xmlns="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xmlns="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xmlns="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xmlns="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xmlns="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xmlns="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xmlns="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xmlns="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xmlns="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xmlns="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xmlns="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xmlns="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xmlns="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xmlns="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xmlns="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xmlns="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xmlns="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xmlns="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xmlns="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xmlns="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xmlns="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xmlns="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xmlns="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xmlns="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xmlns="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xmlns="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xmlns="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xmlns="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xmlns="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xmlns="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xmlns="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xmlns="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xmlns="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xmlns="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xmlns="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xmlns="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xmlns="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xmlns="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xmlns="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xmlns="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xmlns="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xmlns="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xmlns="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xmlns="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xmlns="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xmlns="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xmlns="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xmlns="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xmlns="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xmlns="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xmlns="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xmlns="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xmlns="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xmlns="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xmlns="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xmlns="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xmlns="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xmlns="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xmlns="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xmlns="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xmlns="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xmlns="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xmlns="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xmlns="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xmlns="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xmlns="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xmlns="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xmlns="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xmlns="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xmlns="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xmlns="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xmlns="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xmlns="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xmlns="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xmlns="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xmlns="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xmlns="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888" y="1745754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888" y="2321818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758" y="2667565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xmlns="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xmlns="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xmlns="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xmlns="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xmlns="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2686</Words>
  <Application>Microsoft Office PowerPoint</Application>
  <PresentationFormat>On-screen Show (16:9)</PresentationFormat>
  <Paragraphs>383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맑은 고딕</vt:lpstr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116</cp:revision>
  <dcterms:created xsi:type="dcterms:W3CDTF">2016-12-05T23:26:54Z</dcterms:created>
  <dcterms:modified xsi:type="dcterms:W3CDTF">2018-07-19T22:50:02Z</dcterms:modified>
</cp:coreProperties>
</file>