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61" r:id="rId4"/>
    <p:sldId id="360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05402772380089"/>
          <c:y val="8.2827592912756515E-2"/>
          <c:w val="0.7184307161350949"/>
          <c:h val="0.8343448141744869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4-42E1-98D3-84D00A42E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70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4-42E1-98D3-84D00A42E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8680-4E5A-B0B4-F6E0E58B992C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680-4E5A-B0B4-F6E0E58B99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80-4E5A-B0B4-F6E0E58B9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0414095420142315E-2"/>
          <c:w val="0.99842558261464309"/>
          <c:h val="0.939171809159715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C2D-4069-B026-732810F193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C2D-4069-B026-732810F193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C2D-4069-B026-732810F193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C2D-4069-B026-732810F1933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25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2D-4069-B026-732810F193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50</c:v>
                </c:pt>
                <c:pt idx="2">
                  <c:v>75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2D-4069-B026-732810F19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0414095420142315E-2"/>
          <c:w val="0.99842558261464309"/>
          <c:h val="0.939171809159715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E8-427A-BD25-5CA755B3D70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E8-427A-BD25-5CA755B3D70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BE8-427A-BD25-5CA755B3D70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BE8-427A-BD25-5CA755B3D70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85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E8-427A-BD25-5CA755B3D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E8-427A-BD25-5CA755B3D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EF7-4EE6-92FC-AC684DB7ED18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EF7-4EE6-92FC-AC684DB7ED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F7-4EE6-92FC-AC684DB7E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4FB-4437-B81B-06AC225E05C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74FB-4437-B81B-06AC225E05C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FB-4437-B81B-06AC225E0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C74-4C6A-ADE9-711ACE455C8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C74-4C6A-ADE9-711ACE455C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74-4C6A-ADE9-711ACE455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9A2A-4DD7-B810-59230FB5BAC1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A2A-4DD7-B810-59230FB5BA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2A-4DD7-B810-59230FB5B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F3E-4589-8601-5070118187D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F3E-4589-8601-5070118187D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3E-4589-8601-50701181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8F1-4099-9E0F-CC3BDD200C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8F1-4099-9E0F-CC3BDD200CE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F1-4099-9E0F-CC3BDD200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732788" y="283722"/>
            <a:ext cx="4922289" cy="2986074"/>
            <a:chOff x="148599" y="1918905"/>
            <a:chExt cx="4838590" cy="2986074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:a16="http://schemas.microsoft.com/office/drawing/2014/main" id="{6AA9D6BC-07CF-4258-9C38-59CE69CFCC8E}"/>
                </a:ext>
              </a:extLst>
            </p:cNvPr>
            <p:cNvSpPr txBox="1"/>
            <p:nvPr/>
          </p:nvSpPr>
          <p:spPr>
            <a:xfrm>
              <a:off x="148602" y="4075177"/>
              <a:ext cx="483858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1918905"/>
              <a:ext cx="483858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Free </a:t>
              </a:r>
            </a:p>
            <a:p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PPT Templates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0" y="3673231"/>
              <a:ext cx="483858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368D18C-4BB9-4A88-B618-03728A36C9FD}"/>
                </a:ext>
              </a:extLst>
            </p:cNvPr>
            <p:cNvSpPr/>
            <p:nvPr/>
          </p:nvSpPr>
          <p:spPr>
            <a:xfrm>
              <a:off x="148599" y="4472062"/>
              <a:ext cx="1684599" cy="432917"/>
            </a:xfrm>
            <a:custGeom>
              <a:avLst/>
              <a:gdLst>
                <a:gd name="connsiteX0" fmla="*/ 1270457 w 1684599"/>
                <a:gd name="connsiteY0" fmla="*/ 318010 h 432917"/>
                <a:gd name="connsiteX1" fmla="*/ 1282754 w 1684599"/>
                <a:gd name="connsiteY1" fmla="*/ 318010 h 432917"/>
                <a:gd name="connsiteX2" fmla="*/ 1282754 w 1684599"/>
                <a:gd name="connsiteY2" fmla="*/ 328456 h 432917"/>
                <a:gd name="connsiteX3" fmla="*/ 1270457 w 1684599"/>
                <a:gd name="connsiteY3" fmla="*/ 328456 h 432917"/>
                <a:gd name="connsiteX4" fmla="*/ 1388670 w 1684599"/>
                <a:gd name="connsiteY4" fmla="*/ 282441 h 432917"/>
                <a:gd name="connsiteX5" fmla="*/ 1375712 w 1684599"/>
                <a:gd name="connsiteY5" fmla="*/ 287069 h 432917"/>
                <a:gd name="connsiteX6" fmla="*/ 1370819 w 1684599"/>
                <a:gd name="connsiteY6" fmla="*/ 301217 h 432917"/>
                <a:gd name="connsiteX7" fmla="*/ 1375844 w 1684599"/>
                <a:gd name="connsiteY7" fmla="*/ 315234 h 432917"/>
                <a:gd name="connsiteX8" fmla="*/ 1388670 w 1684599"/>
                <a:gd name="connsiteY8" fmla="*/ 319994 h 432917"/>
                <a:gd name="connsiteX9" fmla="*/ 1401364 w 1684599"/>
                <a:gd name="connsiteY9" fmla="*/ 315234 h 432917"/>
                <a:gd name="connsiteX10" fmla="*/ 1406389 w 1684599"/>
                <a:gd name="connsiteY10" fmla="*/ 300953 h 432917"/>
                <a:gd name="connsiteX11" fmla="*/ 1401496 w 1684599"/>
                <a:gd name="connsiteY11" fmla="*/ 286937 h 432917"/>
                <a:gd name="connsiteX12" fmla="*/ 1388670 w 1684599"/>
                <a:gd name="connsiteY12" fmla="*/ 282441 h 432917"/>
                <a:gd name="connsiteX13" fmla="*/ 1425033 w 1684599"/>
                <a:gd name="connsiteY13" fmla="*/ 273846 h 432917"/>
                <a:gd name="connsiteX14" fmla="*/ 1444339 w 1684599"/>
                <a:gd name="connsiteY14" fmla="*/ 273846 h 432917"/>
                <a:gd name="connsiteX15" fmla="*/ 1455975 w 1684599"/>
                <a:gd name="connsiteY15" fmla="*/ 311134 h 432917"/>
                <a:gd name="connsiteX16" fmla="*/ 1467479 w 1684599"/>
                <a:gd name="connsiteY16" fmla="*/ 273846 h 432917"/>
                <a:gd name="connsiteX17" fmla="*/ 1486916 w 1684599"/>
                <a:gd name="connsiteY17" fmla="*/ 273846 h 432917"/>
                <a:gd name="connsiteX18" fmla="*/ 1486916 w 1684599"/>
                <a:gd name="connsiteY18" fmla="*/ 328456 h 432917"/>
                <a:gd name="connsiteX19" fmla="*/ 1474883 w 1684599"/>
                <a:gd name="connsiteY19" fmla="*/ 328456 h 432917"/>
                <a:gd name="connsiteX20" fmla="*/ 1474883 w 1684599"/>
                <a:gd name="connsiteY20" fmla="*/ 285482 h 432917"/>
                <a:gd name="connsiteX21" fmla="*/ 1462190 w 1684599"/>
                <a:gd name="connsiteY21" fmla="*/ 328456 h 432917"/>
                <a:gd name="connsiteX22" fmla="*/ 1449760 w 1684599"/>
                <a:gd name="connsiteY22" fmla="*/ 328456 h 432917"/>
                <a:gd name="connsiteX23" fmla="*/ 1437066 w 1684599"/>
                <a:gd name="connsiteY23" fmla="*/ 285482 h 432917"/>
                <a:gd name="connsiteX24" fmla="*/ 1437066 w 1684599"/>
                <a:gd name="connsiteY24" fmla="*/ 328456 h 432917"/>
                <a:gd name="connsiteX25" fmla="*/ 1425033 w 1684599"/>
                <a:gd name="connsiteY25" fmla="*/ 328456 h 432917"/>
                <a:gd name="connsiteX26" fmla="*/ 1388538 w 1684599"/>
                <a:gd name="connsiteY26" fmla="*/ 272920 h 432917"/>
                <a:gd name="connsiteX27" fmla="*/ 1411149 w 1684599"/>
                <a:gd name="connsiteY27" fmla="*/ 280457 h 432917"/>
                <a:gd name="connsiteX28" fmla="*/ 1419612 w 1684599"/>
                <a:gd name="connsiteY28" fmla="*/ 301217 h 432917"/>
                <a:gd name="connsiteX29" fmla="*/ 1411149 w 1684599"/>
                <a:gd name="connsiteY29" fmla="*/ 321845 h 432917"/>
                <a:gd name="connsiteX30" fmla="*/ 1388538 w 1684599"/>
                <a:gd name="connsiteY30" fmla="*/ 329250 h 432917"/>
                <a:gd name="connsiteX31" fmla="*/ 1365795 w 1684599"/>
                <a:gd name="connsiteY31" fmla="*/ 321845 h 432917"/>
                <a:gd name="connsiteX32" fmla="*/ 1357332 w 1684599"/>
                <a:gd name="connsiteY32" fmla="*/ 301350 h 432917"/>
                <a:gd name="connsiteX33" fmla="*/ 1360241 w 1684599"/>
                <a:gd name="connsiteY33" fmla="*/ 287333 h 432917"/>
                <a:gd name="connsiteX34" fmla="*/ 1366191 w 1684599"/>
                <a:gd name="connsiteY34" fmla="*/ 279796 h 432917"/>
                <a:gd name="connsiteX35" fmla="*/ 1374522 w 1684599"/>
                <a:gd name="connsiteY35" fmla="*/ 274904 h 432917"/>
                <a:gd name="connsiteX36" fmla="*/ 1388538 w 1684599"/>
                <a:gd name="connsiteY36" fmla="*/ 272920 h 432917"/>
                <a:gd name="connsiteX37" fmla="*/ 1322688 w 1684599"/>
                <a:gd name="connsiteY37" fmla="*/ 272920 h 432917"/>
                <a:gd name="connsiteX38" fmla="*/ 1341729 w 1684599"/>
                <a:gd name="connsiteY38" fmla="*/ 278871 h 432917"/>
                <a:gd name="connsiteX39" fmla="*/ 1348340 w 1684599"/>
                <a:gd name="connsiteY39" fmla="*/ 288920 h 432917"/>
                <a:gd name="connsiteX40" fmla="*/ 1335514 w 1684599"/>
                <a:gd name="connsiteY40" fmla="*/ 291565 h 432917"/>
                <a:gd name="connsiteX41" fmla="*/ 1330754 w 1684599"/>
                <a:gd name="connsiteY41" fmla="*/ 284821 h 432917"/>
                <a:gd name="connsiteX42" fmla="*/ 1322027 w 1684599"/>
                <a:gd name="connsiteY42" fmla="*/ 282309 h 432917"/>
                <a:gd name="connsiteX43" fmla="*/ 1310523 w 1684599"/>
                <a:gd name="connsiteY43" fmla="*/ 286672 h 432917"/>
                <a:gd name="connsiteX44" fmla="*/ 1306027 w 1684599"/>
                <a:gd name="connsiteY44" fmla="*/ 300821 h 432917"/>
                <a:gd name="connsiteX45" fmla="*/ 1310390 w 1684599"/>
                <a:gd name="connsiteY45" fmla="*/ 315630 h 432917"/>
                <a:gd name="connsiteX46" fmla="*/ 1321762 w 1684599"/>
                <a:gd name="connsiteY46" fmla="*/ 319994 h 432917"/>
                <a:gd name="connsiteX47" fmla="*/ 1330622 w 1684599"/>
                <a:gd name="connsiteY47" fmla="*/ 317217 h 432917"/>
                <a:gd name="connsiteX48" fmla="*/ 1335911 w 1684599"/>
                <a:gd name="connsiteY48" fmla="*/ 308490 h 432917"/>
                <a:gd name="connsiteX49" fmla="*/ 1348472 w 1684599"/>
                <a:gd name="connsiteY49" fmla="*/ 311928 h 432917"/>
                <a:gd name="connsiteX50" fmla="*/ 1338820 w 1684599"/>
                <a:gd name="connsiteY50" fmla="*/ 325151 h 432917"/>
                <a:gd name="connsiteX51" fmla="*/ 1321762 w 1684599"/>
                <a:gd name="connsiteY51" fmla="*/ 329514 h 432917"/>
                <a:gd name="connsiteX52" fmla="*/ 1300738 w 1684599"/>
                <a:gd name="connsiteY52" fmla="*/ 322109 h 432917"/>
                <a:gd name="connsiteX53" fmla="*/ 1292540 w 1684599"/>
                <a:gd name="connsiteY53" fmla="*/ 301746 h 432917"/>
                <a:gd name="connsiteX54" fmla="*/ 1300738 w 1684599"/>
                <a:gd name="connsiteY54" fmla="*/ 280590 h 432917"/>
                <a:gd name="connsiteX55" fmla="*/ 1322688 w 1684599"/>
                <a:gd name="connsiteY55" fmla="*/ 272920 h 432917"/>
                <a:gd name="connsiteX56" fmla="*/ 1016180 w 1684599"/>
                <a:gd name="connsiteY56" fmla="*/ 134080 h 432917"/>
                <a:gd name="connsiteX57" fmla="*/ 1016180 w 1684599"/>
                <a:gd name="connsiteY57" fmla="*/ 200723 h 432917"/>
                <a:gd name="connsiteX58" fmla="*/ 1039055 w 1684599"/>
                <a:gd name="connsiteY58" fmla="*/ 200723 h 432917"/>
                <a:gd name="connsiteX59" fmla="*/ 1072113 w 1684599"/>
                <a:gd name="connsiteY59" fmla="*/ 197021 h 432917"/>
                <a:gd name="connsiteX60" fmla="*/ 1085203 w 1684599"/>
                <a:gd name="connsiteY60" fmla="*/ 185517 h 432917"/>
                <a:gd name="connsiteX61" fmla="*/ 1089964 w 1684599"/>
                <a:gd name="connsiteY61" fmla="*/ 167269 h 432917"/>
                <a:gd name="connsiteX62" fmla="*/ 1083352 w 1684599"/>
                <a:gd name="connsiteY62" fmla="*/ 146113 h 432917"/>
                <a:gd name="connsiteX63" fmla="*/ 1066559 w 1684599"/>
                <a:gd name="connsiteY63" fmla="*/ 135667 h 432917"/>
                <a:gd name="connsiteX64" fmla="*/ 1036411 w 1684599"/>
                <a:gd name="connsiteY64" fmla="*/ 134080 h 432917"/>
                <a:gd name="connsiteX65" fmla="*/ 822993 w 1684599"/>
                <a:gd name="connsiteY65" fmla="*/ 134080 h 432917"/>
                <a:gd name="connsiteX66" fmla="*/ 822993 w 1684599"/>
                <a:gd name="connsiteY66" fmla="*/ 200723 h 432917"/>
                <a:gd name="connsiteX67" fmla="*/ 845869 w 1684599"/>
                <a:gd name="connsiteY67" fmla="*/ 200723 h 432917"/>
                <a:gd name="connsiteX68" fmla="*/ 878926 w 1684599"/>
                <a:gd name="connsiteY68" fmla="*/ 197021 h 432917"/>
                <a:gd name="connsiteX69" fmla="*/ 892017 w 1684599"/>
                <a:gd name="connsiteY69" fmla="*/ 185517 h 432917"/>
                <a:gd name="connsiteX70" fmla="*/ 896777 w 1684599"/>
                <a:gd name="connsiteY70" fmla="*/ 167269 h 432917"/>
                <a:gd name="connsiteX71" fmla="*/ 890166 w 1684599"/>
                <a:gd name="connsiteY71" fmla="*/ 146113 h 432917"/>
                <a:gd name="connsiteX72" fmla="*/ 873373 w 1684599"/>
                <a:gd name="connsiteY72" fmla="*/ 135667 h 432917"/>
                <a:gd name="connsiteX73" fmla="*/ 843224 w 1684599"/>
                <a:gd name="connsiteY73" fmla="*/ 134080 h 432917"/>
                <a:gd name="connsiteX74" fmla="*/ 626501 w 1684599"/>
                <a:gd name="connsiteY74" fmla="*/ 103271 h 432917"/>
                <a:gd name="connsiteX75" fmla="*/ 645278 w 1684599"/>
                <a:gd name="connsiteY75" fmla="*/ 103800 h 432917"/>
                <a:gd name="connsiteX76" fmla="*/ 640121 w 1684599"/>
                <a:gd name="connsiteY76" fmla="*/ 319994 h 432917"/>
                <a:gd name="connsiteX77" fmla="*/ 743524 w 1684599"/>
                <a:gd name="connsiteY77" fmla="*/ 319994 h 432917"/>
                <a:gd name="connsiteX78" fmla="*/ 743524 w 1684599"/>
                <a:gd name="connsiteY78" fmla="*/ 338902 h 432917"/>
                <a:gd name="connsiteX79" fmla="*/ 620948 w 1684599"/>
                <a:gd name="connsiteY79" fmla="*/ 338902 h 432917"/>
                <a:gd name="connsiteX80" fmla="*/ 475496 w 1684599"/>
                <a:gd name="connsiteY80" fmla="*/ 103271 h 432917"/>
                <a:gd name="connsiteX81" fmla="*/ 494272 w 1684599"/>
                <a:gd name="connsiteY81" fmla="*/ 103800 h 432917"/>
                <a:gd name="connsiteX82" fmla="*/ 489644 w 1684599"/>
                <a:gd name="connsiteY82" fmla="*/ 319994 h 432917"/>
                <a:gd name="connsiteX83" fmla="*/ 583527 w 1684599"/>
                <a:gd name="connsiteY83" fmla="*/ 319994 h 432917"/>
                <a:gd name="connsiteX84" fmla="*/ 583527 w 1684599"/>
                <a:gd name="connsiteY84" fmla="*/ 338902 h 432917"/>
                <a:gd name="connsiteX85" fmla="*/ 470339 w 1684599"/>
                <a:gd name="connsiteY85" fmla="*/ 338902 h 432917"/>
                <a:gd name="connsiteX86" fmla="*/ 340754 w 1684599"/>
                <a:gd name="connsiteY86" fmla="*/ 103271 h 432917"/>
                <a:gd name="connsiteX87" fmla="*/ 441645 w 1684599"/>
                <a:gd name="connsiteY87" fmla="*/ 332422 h 432917"/>
                <a:gd name="connsiteX88" fmla="*/ 424191 w 1684599"/>
                <a:gd name="connsiteY88" fmla="*/ 338902 h 432917"/>
                <a:gd name="connsiteX89" fmla="*/ 341019 w 1684599"/>
                <a:gd name="connsiteY89" fmla="*/ 150226 h 432917"/>
                <a:gd name="connsiteX90" fmla="*/ 262871 w 1684599"/>
                <a:gd name="connsiteY90" fmla="*/ 334133 h 432917"/>
                <a:gd name="connsiteX91" fmla="*/ 245285 w 1684599"/>
                <a:gd name="connsiteY91" fmla="*/ 327653 h 432917"/>
                <a:gd name="connsiteX92" fmla="*/ 1152640 w 1684599"/>
                <a:gd name="connsiteY92" fmla="*/ 94147 h 432917"/>
                <a:gd name="connsiteX93" fmla="*/ 1317530 w 1684599"/>
                <a:gd name="connsiteY93" fmla="*/ 94147 h 432917"/>
                <a:gd name="connsiteX94" fmla="*/ 1317530 w 1684599"/>
                <a:gd name="connsiteY94" fmla="*/ 133948 h 432917"/>
                <a:gd name="connsiteX95" fmla="*/ 1256176 w 1684599"/>
                <a:gd name="connsiteY95" fmla="*/ 133948 h 432917"/>
                <a:gd name="connsiteX96" fmla="*/ 1256176 w 1684599"/>
                <a:gd name="connsiteY96" fmla="*/ 329514 h 432917"/>
                <a:gd name="connsiteX97" fmla="*/ 1214259 w 1684599"/>
                <a:gd name="connsiteY97" fmla="*/ 329514 h 432917"/>
                <a:gd name="connsiteX98" fmla="*/ 1214259 w 1684599"/>
                <a:gd name="connsiteY98" fmla="*/ 133948 h 432917"/>
                <a:gd name="connsiteX99" fmla="*/ 1152640 w 1684599"/>
                <a:gd name="connsiteY99" fmla="*/ 133948 h 432917"/>
                <a:gd name="connsiteX100" fmla="*/ 974396 w 1684599"/>
                <a:gd name="connsiteY100" fmla="*/ 94147 h 432917"/>
                <a:gd name="connsiteX101" fmla="*/ 1041568 w 1684599"/>
                <a:gd name="connsiteY101" fmla="*/ 94147 h 432917"/>
                <a:gd name="connsiteX102" fmla="*/ 1091418 w 1684599"/>
                <a:gd name="connsiteY102" fmla="*/ 97717 h 432917"/>
                <a:gd name="connsiteX103" fmla="*/ 1121302 w 1684599"/>
                <a:gd name="connsiteY103" fmla="*/ 120725 h 432917"/>
                <a:gd name="connsiteX104" fmla="*/ 1133335 w 1684599"/>
                <a:gd name="connsiteY104" fmla="*/ 166608 h 432917"/>
                <a:gd name="connsiteX105" fmla="*/ 1126459 w 1684599"/>
                <a:gd name="connsiteY105" fmla="*/ 203103 h 432917"/>
                <a:gd name="connsiteX106" fmla="*/ 1108872 w 1684599"/>
                <a:gd name="connsiteY106" fmla="*/ 226243 h 432917"/>
                <a:gd name="connsiteX107" fmla="*/ 1087187 w 1684599"/>
                <a:gd name="connsiteY107" fmla="*/ 237350 h 432917"/>
                <a:gd name="connsiteX108" fmla="*/ 1043684 w 1684599"/>
                <a:gd name="connsiteY108" fmla="*/ 240656 h 432917"/>
                <a:gd name="connsiteX109" fmla="*/ 1016312 w 1684599"/>
                <a:gd name="connsiteY109" fmla="*/ 240656 h 432917"/>
                <a:gd name="connsiteX110" fmla="*/ 1016312 w 1684599"/>
                <a:gd name="connsiteY110" fmla="*/ 329382 h 432917"/>
                <a:gd name="connsiteX111" fmla="*/ 974396 w 1684599"/>
                <a:gd name="connsiteY111" fmla="*/ 329382 h 432917"/>
                <a:gd name="connsiteX112" fmla="*/ 781077 w 1684599"/>
                <a:gd name="connsiteY112" fmla="*/ 94147 h 432917"/>
                <a:gd name="connsiteX113" fmla="*/ 848249 w 1684599"/>
                <a:gd name="connsiteY113" fmla="*/ 94147 h 432917"/>
                <a:gd name="connsiteX114" fmla="*/ 898099 w 1684599"/>
                <a:gd name="connsiteY114" fmla="*/ 97717 h 432917"/>
                <a:gd name="connsiteX115" fmla="*/ 927983 w 1684599"/>
                <a:gd name="connsiteY115" fmla="*/ 120725 h 432917"/>
                <a:gd name="connsiteX116" fmla="*/ 940016 w 1684599"/>
                <a:gd name="connsiteY116" fmla="*/ 166608 h 432917"/>
                <a:gd name="connsiteX117" fmla="*/ 933140 w 1684599"/>
                <a:gd name="connsiteY117" fmla="*/ 203103 h 432917"/>
                <a:gd name="connsiteX118" fmla="*/ 915554 w 1684599"/>
                <a:gd name="connsiteY118" fmla="*/ 226243 h 432917"/>
                <a:gd name="connsiteX119" fmla="*/ 893868 w 1684599"/>
                <a:gd name="connsiteY119" fmla="*/ 237350 h 432917"/>
                <a:gd name="connsiteX120" fmla="*/ 850365 w 1684599"/>
                <a:gd name="connsiteY120" fmla="*/ 240656 h 432917"/>
                <a:gd name="connsiteX121" fmla="*/ 822993 w 1684599"/>
                <a:gd name="connsiteY121" fmla="*/ 240656 h 432917"/>
                <a:gd name="connsiteX122" fmla="*/ 822993 w 1684599"/>
                <a:gd name="connsiteY122" fmla="*/ 329382 h 432917"/>
                <a:gd name="connsiteX123" fmla="*/ 781077 w 1684599"/>
                <a:gd name="connsiteY123" fmla="*/ 329382 h 432917"/>
                <a:gd name="connsiteX124" fmla="*/ 216459 w 1684599"/>
                <a:gd name="connsiteY124" fmla="*/ 18776 h 432917"/>
                <a:gd name="connsiteX125" fmla="*/ 18776 w 1684599"/>
                <a:gd name="connsiteY125" fmla="*/ 216458 h 432917"/>
                <a:gd name="connsiteX126" fmla="*/ 216459 w 1684599"/>
                <a:gd name="connsiteY126" fmla="*/ 414141 h 432917"/>
                <a:gd name="connsiteX127" fmla="*/ 1468140 w 1684599"/>
                <a:gd name="connsiteY127" fmla="*/ 414141 h 432917"/>
                <a:gd name="connsiteX128" fmla="*/ 1665823 w 1684599"/>
                <a:gd name="connsiteY128" fmla="*/ 216458 h 432917"/>
                <a:gd name="connsiteX129" fmla="*/ 1468140 w 1684599"/>
                <a:gd name="connsiteY129" fmla="*/ 18776 h 432917"/>
                <a:gd name="connsiteX130" fmla="*/ 216459 w 1684599"/>
                <a:gd name="connsiteY130" fmla="*/ 0 h 432917"/>
                <a:gd name="connsiteX131" fmla="*/ 1468140 w 1684599"/>
                <a:gd name="connsiteY131" fmla="*/ 0 h 432917"/>
                <a:gd name="connsiteX132" fmla="*/ 1684599 w 1684599"/>
                <a:gd name="connsiteY132" fmla="*/ 216458 h 432917"/>
                <a:gd name="connsiteX133" fmla="*/ 1468140 w 1684599"/>
                <a:gd name="connsiteY133" fmla="*/ 432917 h 432917"/>
                <a:gd name="connsiteX134" fmla="*/ 216459 w 1684599"/>
                <a:gd name="connsiteY134" fmla="*/ 432917 h 432917"/>
                <a:gd name="connsiteX135" fmla="*/ 0 w 1684599"/>
                <a:gd name="connsiteY135" fmla="*/ 216458 h 432917"/>
                <a:gd name="connsiteX136" fmla="*/ 216459 w 1684599"/>
                <a:gd name="connsiteY136" fmla="*/ 0 h 4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684599" h="432917">
                  <a:moveTo>
                    <a:pt x="1270457" y="318010"/>
                  </a:moveTo>
                  <a:lnTo>
                    <a:pt x="1282754" y="318010"/>
                  </a:lnTo>
                  <a:lnTo>
                    <a:pt x="1282754" y="328456"/>
                  </a:lnTo>
                  <a:lnTo>
                    <a:pt x="1270457" y="328456"/>
                  </a:lnTo>
                  <a:close/>
                  <a:moveTo>
                    <a:pt x="1388670" y="282441"/>
                  </a:moveTo>
                  <a:cubicBezTo>
                    <a:pt x="1383381" y="282441"/>
                    <a:pt x="1379017" y="284027"/>
                    <a:pt x="1375712" y="287069"/>
                  </a:cubicBezTo>
                  <a:cubicBezTo>
                    <a:pt x="1372406" y="290242"/>
                    <a:pt x="1370819" y="294870"/>
                    <a:pt x="1370819" y="301217"/>
                  </a:cubicBezTo>
                  <a:cubicBezTo>
                    <a:pt x="1370819" y="307432"/>
                    <a:pt x="1372538" y="312060"/>
                    <a:pt x="1375844" y="315234"/>
                  </a:cubicBezTo>
                  <a:cubicBezTo>
                    <a:pt x="1379150" y="318407"/>
                    <a:pt x="1383513" y="319994"/>
                    <a:pt x="1388670" y="319994"/>
                  </a:cubicBezTo>
                  <a:cubicBezTo>
                    <a:pt x="1393827" y="319994"/>
                    <a:pt x="1398058" y="318407"/>
                    <a:pt x="1401364" y="315234"/>
                  </a:cubicBezTo>
                  <a:cubicBezTo>
                    <a:pt x="1404670" y="312060"/>
                    <a:pt x="1406389" y="307300"/>
                    <a:pt x="1406389" y="300953"/>
                  </a:cubicBezTo>
                  <a:cubicBezTo>
                    <a:pt x="1406389" y="294738"/>
                    <a:pt x="1404802" y="289978"/>
                    <a:pt x="1401496" y="286937"/>
                  </a:cubicBezTo>
                  <a:cubicBezTo>
                    <a:pt x="1398191" y="283895"/>
                    <a:pt x="1393959" y="282441"/>
                    <a:pt x="1388670" y="282441"/>
                  </a:cubicBezTo>
                  <a:close/>
                  <a:moveTo>
                    <a:pt x="1425033" y="273846"/>
                  </a:moveTo>
                  <a:lnTo>
                    <a:pt x="1444339" y="273846"/>
                  </a:lnTo>
                  <a:lnTo>
                    <a:pt x="1455975" y="311134"/>
                  </a:lnTo>
                  <a:lnTo>
                    <a:pt x="1467479" y="273846"/>
                  </a:lnTo>
                  <a:lnTo>
                    <a:pt x="1486916" y="273846"/>
                  </a:lnTo>
                  <a:lnTo>
                    <a:pt x="1486916" y="328456"/>
                  </a:lnTo>
                  <a:lnTo>
                    <a:pt x="1474883" y="328456"/>
                  </a:lnTo>
                  <a:lnTo>
                    <a:pt x="1474883" y="285482"/>
                  </a:lnTo>
                  <a:lnTo>
                    <a:pt x="1462190" y="328456"/>
                  </a:lnTo>
                  <a:lnTo>
                    <a:pt x="1449760" y="328456"/>
                  </a:lnTo>
                  <a:lnTo>
                    <a:pt x="1437066" y="285482"/>
                  </a:lnTo>
                  <a:lnTo>
                    <a:pt x="1437066" y="328456"/>
                  </a:lnTo>
                  <a:lnTo>
                    <a:pt x="1425033" y="328456"/>
                  </a:lnTo>
                  <a:close/>
                  <a:moveTo>
                    <a:pt x="1388538" y="272920"/>
                  </a:moveTo>
                  <a:cubicBezTo>
                    <a:pt x="1397926" y="272920"/>
                    <a:pt x="1405595" y="275433"/>
                    <a:pt x="1411149" y="280457"/>
                  </a:cubicBezTo>
                  <a:cubicBezTo>
                    <a:pt x="1416835" y="285482"/>
                    <a:pt x="1419612" y="292358"/>
                    <a:pt x="1419612" y="301217"/>
                  </a:cubicBezTo>
                  <a:cubicBezTo>
                    <a:pt x="1419612" y="310077"/>
                    <a:pt x="1416835" y="316953"/>
                    <a:pt x="1411149" y="321845"/>
                  </a:cubicBezTo>
                  <a:cubicBezTo>
                    <a:pt x="1405463" y="326870"/>
                    <a:pt x="1398058" y="329250"/>
                    <a:pt x="1388538" y="329250"/>
                  </a:cubicBezTo>
                  <a:cubicBezTo>
                    <a:pt x="1379017" y="329250"/>
                    <a:pt x="1371480" y="326738"/>
                    <a:pt x="1365795" y="321845"/>
                  </a:cubicBezTo>
                  <a:cubicBezTo>
                    <a:pt x="1360109" y="316953"/>
                    <a:pt x="1357332" y="310077"/>
                    <a:pt x="1357332" y="301350"/>
                  </a:cubicBezTo>
                  <a:cubicBezTo>
                    <a:pt x="1357332" y="295796"/>
                    <a:pt x="1358257" y="291168"/>
                    <a:pt x="1360241" y="287333"/>
                  </a:cubicBezTo>
                  <a:cubicBezTo>
                    <a:pt x="1361695" y="284556"/>
                    <a:pt x="1363679" y="282044"/>
                    <a:pt x="1366191" y="279796"/>
                  </a:cubicBezTo>
                  <a:cubicBezTo>
                    <a:pt x="1368703" y="277548"/>
                    <a:pt x="1371480" y="275962"/>
                    <a:pt x="1374522" y="274904"/>
                  </a:cubicBezTo>
                  <a:cubicBezTo>
                    <a:pt x="1378621" y="273714"/>
                    <a:pt x="1383249" y="272920"/>
                    <a:pt x="1388538" y="272920"/>
                  </a:cubicBezTo>
                  <a:close/>
                  <a:moveTo>
                    <a:pt x="1322688" y="272920"/>
                  </a:moveTo>
                  <a:cubicBezTo>
                    <a:pt x="1330489" y="272920"/>
                    <a:pt x="1336836" y="274904"/>
                    <a:pt x="1341729" y="278871"/>
                  </a:cubicBezTo>
                  <a:cubicBezTo>
                    <a:pt x="1344638" y="281251"/>
                    <a:pt x="1346886" y="284556"/>
                    <a:pt x="1348340" y="288920"/>
                  </a:cubicBezTo>
                  <a:lnTo>
                    <a:pt x="1335514" y="291565"/>
                  </a:lnTo>
                  <a:cubicBezTo>
                    <a:pt x="1334721" y="288788"/>
                    <a:pt x="1333134" y="286540"/>
                    <a:pt x="1330754" y="284821"/>
                  </a:cubicBezTo>
                  <a:cubicBezTo>
                    <a:pt x="1328374" y="283234"/>
                    <a:pt x="1325465" y="282309"/>
                    <a:pt x="1322027" y="282309"/>
                  </a:cubicBezTo>
                  <a:cubicBezTo>
                    <a:pt x="1317266" y="282309"/>
                    <a:pt x="1313432" y="283763"/>
                    <a:pt x="1310523" y="286672"/>
                  </a:cubicBezTo>
                  <a:cubicBezTo>
                    <a:pt x="1307614" y="289581"/>
                    <a:pt x="1306027" y="294341"/>
                    <a:pt x="1306027" y="300821"/>
                  </a:cubicBezTo>
                  <a:cubicBezTo>
                    <a:pt x="1306027" y="307697"/>
                    <a:pt x="1307481" y="312589"/>
                    <a:pt x="1310390" y="315630"/>
                  </a:cubicBezTo>
                  <a:cubicBezTo>
                    <a:pt x="1313299" y="318539"/>
                    <a:pt x="1317134" y="319994"/>
                    <a:pt x="1321762" y="319994"/>
                  </a:cubicBezTo>
                  <a:cubicBezTo>
                    <a:pt x="1325200" y="319994"/>
                    <a:pt x="1328109" y="319068"/>
                    <a:pt x="1330622" y="317217"/>
                  </a:cubicBezTo>
                  <a:cubicBezTo>
                    <a:pt x="1333134" y="315366"/>
                    <a:pt x="1334853" y="312457"/>
                    <a:pt x="1335911" y="308490"/>
                  </a:cubicBezTo>
                  <a:lnTo>
                    <a:pt x="1348472" y="311928"/>
                  </a:lnTo>
                  <a:cubicBezTo>
                    <a:pt x="1346489" y="317878"/>
                    <a:pt x="1343316" y="322374"/>
                    <a:pt x="1338820" y="325151"/>
                  </a:cubicBezTo>
                  <a:cubicBezTo>
                    <a:pt x="1334324" y="328060"/>
                    <a:pt x="1328638" y="329514"/>
                    <a:pt x="1321762" y="329514"/>
                  </a:cubicBezTo>
                  <a:cubicBezTo>
                    <a:pt x="1313299" y="329514"/>
                    <a:pt x="1306291" y="327002"/>
                    <a:pt x="1300738" y="322109"/>
                  </a:cubicBezTo>
                  <a:cubicBezTo>
                    <a:pt x="1295316" y="317217"/>
                    <a:pt x="1292540" y="310341"/>
                    <a:pt x="1292540" y="301746"/>
                  </a:cubicBezTo>
                  <a:cubicBezTo>
                    <a:pt x="1292540" y="292622"/>
                    <a:pt x="1295316" y="285614"/>
                    <a:pt x="1300738" y="280590"/>
                  </a:cubicBezTo>
                  <a:cubicBezTo>
                    <a:pt x="1306159" y="275565"/>
                    <a:pt x="1313696" y="272920"/>
                    <a:pt x="1322688" y="272920"/>
                  </a:cubicBezTo>
                  <a:close/>
                  <a:moveTo>
                    <a:pt x="1016180" y="134080"/>
                  </a:moveTo>
                  <a:lnTo>
                    <a:pt x="1016180" y="200723"/>
                  </a:lnTo>
                  <a:lnTo>
                    <a:pt x="1039055" y="200723"/>
                  </a:lnTo>
                  <a:cubicBezTo>
                    <a:pt x="1055584" y="200723"/>
                    <a:pt x="1066559" y="199533"/>
                    <a:pt x="1072113" y="197021"/>
                  </a:cubicBezTo>
                  <a:cubicBezTo>
                    <a:pt x="1077666" y="194508"/>
                    <a:pt x="1082030" y="190674"/>
                    <a:pt x="1085203" y="185517"/>
                  </a:cubicBezTo>
                  <a:cubicBezTo>
                    <a:pt x="1088377" y="180228"/>
                    <a:pt x="1089964" y="174145"/>
                    <a:pt x="1089964" y="167269"/>
                  </a:cubicBezTo>
                  <a:cubicBezTo>
                    <a:pt x="1089964" y="158674"/>
                    <a:pt x="1087716" y="151666"/>
                    <a:pt x="1083352" y="146113"/>
                  </a:cubicBezTo>
                  <a:cubicBezTo>
                    <a:pt x="1078856" y="140559"/>
                    <a:pt x="1073303" y="137121"/>
                    <a:pt x="1066559" y="135667"/>
                  </a:cubicBezTo>
                  <a:cubicBezTo>
                    <a:pt x="1061534" y="134609"/>
                    <a:pt x="1051485" y="134080"/>
                    <a:pt x="1036411" y="134080"/>
                  </a:cubicBezTo>
                  <a:close/>
                  <a:moveTo>
                    <a:pt x="822993" y="134080"/>
                  </a:moveTo>
                  <a:lnTo>
                    <a:pt x="822993" y="200723"/>
                  </a:lnTo>
                  <a:lnTo>
                    <a:pt x="845869" y="200723"/>
                  </a:lnTo>
                  <a:cubicBezTo>
                    <a:pt x="862398" y="200723"/>
                    <a:pt x="873373" y="199533"/>
                    <a:pt x="878926" y="197021"/>
                  </a:cubicBezTo>
                  <a:cubicBezTo>
                    <a:pt x="884480" y="194508"/>
                    <a:pt x="888843" y="190674"/>
                    <a:pt x="892017" y="185517"/>
                  </a:cubicBezTo>
                  <a:cubicBezTo>
                    <a:pt x="895190" y="180228"/>
                    <a:pt x="896777" y="174145"/>
                    <a:pt x="896777" y="167269"/>
                  </a:cubicBezTo>
                  <a:cubicBezTo>
                    <a:pt x="896777" y="158674"/>
                    <a:pt x="894529" y="151666"/>
                    <a:pt x="890166" y="146113"/>
                  </a:cubicBezTo>
                  <a:cubicBezTo>
                    <a:pt x="885670" y="140559"/>
                    <a:pt x="880116" y="137121"/>
                    <a:pt x="873373" y="135667"/>
                  </a:cubicBezTo>
                  <a:cubicBezTo>
                    <a:pt x="868348" y="134609"/>
                    <a:pt x="858298" y="134080"/>
                    <a:pt x="843224" y="134080"/>
                  </a:cubicBezTo>
                  <a:close/>
                  <a:moveTo>
                    <a:pt x="626501" y="103271"/>
                  </a:moveTo>
                  <a:lnTo>
                    <a:pt x="645278" y="103800"/>
                  </a:lnTo>
                  <a:lnTo>
                    <a:pt x="640121" y="319994"/>
                  </a:lnTo>
                  <a:lnTo>
                    <a:pt x="743524" y="319994"/>
                  </a:lnTo>
                  <a:lnTo>
                    <a:pt x="743524" y="338902"/>
                  </a:lnTo>
                  <a:lnTo>
                    <a:pt x="620948" y="338902"/>
                  </a:lnTo>
                  <a:close/>
                  <a:moveTo>
                    <a:pt x="475496" y="103271"/>
                  </a:moveTo>
                  <a:lnTo>
                    <a:pt x="494272" y="103800"/>
                  </a:lnTo>
                  <a:lnTo>
                    <a:pt x="489644" y="319994"/>
                  </a:lnTo>
                  <a:lnTo>
                    <a:pt x="583527" y="319994"/>
                  </a:lnTo>
                  <a:lnTo>
                    <a:pt x="583527" y="338902"/>
                  </a:lnTo>
                  <a:lnTo>
                    <a:pt x="470339" y="338902"/>
                  </a:lnTo>
                  <a:close/>
                  <a:moveTo>
                    <a:pt x="340754" y="103271"/>
                  </a:moveTo>
                  <a:lnTo>
                    <a:pt x="441645" y="332422"/>
                  </a:lnTo>
                  <a:lnTo>
                    <a:pt x="424191" y="338902"/>
                  </a:lnTo>
                  <a:lnTo>
                    <a:pt x="341019" y="150226"/>
                  </a:lnTo>
                  <a:lnTo>
                    <a:pt x="262871" y="334133"/>
                  </a:lnTo>
                  <a:lnTo>
                    <a:pt x="245285" y="327653"/>
                  </a:lnTo>
                  <a:close/>
                  <a:moveTo>
                    <a:pt x="1152640" y="94147"/>
                  </a:moveTo>
                  <a:lnTo>
                    <a:pt x="1317530" y="94147"/>
                  </a:lnTo>
                  <a:lnTo>
                    <a:pt x="1317530" y="133948"/>
                  </a:lnTo>
                  <a:lnTo>
                    <a:pt x="1256176" y="133948"/>
                  </a:lnTo>
                  <a:lnTo>
                    <a:pt x="1256176" y="329514"/>
                  </a:lnTo>
                  <a:lnTo>
                    <a:pt x="1214259" y="329514"/>
                  </a:lnTo>
                  <a:lnTo>
                    <a:pt x="1214259" y="133948"/>
                  </a:lnTo>
                  <a:lnTo>
                    <a:pt x="1152640" y="133948"/>
                  </a:lnTo>
                  <a:close/>
                  <a:moveTo>
                    <a:pt x="974396" y="94147"/>
                  </a:moveTo>
                  <a:lnTo>
                    <a:pt x="1041568" y="94147"/>
                  </a:lnTo>
                  <a:cubicBezTo>
                    <a:pt x="1067088" y="94147"/>
                    <a:pt x="1083617" y="95337"/>
                    <a:pt x="1091418" y="97717"/>
                  </a:cubicBezTo>
                  <a:cubicBezTo>
                    <a:pt x="1103319" y="101287"/>
                    <a:pt x="1113236" y="108956"/>
                    <a:pt x="1121302" y="120725"/>
                  </a:cubicBezTo>
                  <a:cubicBezTo>
                    <a:pt x="1129368" y="132493"/>
                    <a:pt x="1133335" y="147832"/>
                    <a:pt x="1133335" y="166608"/>
                  </a:cubicBezTo>
                  <a:cubicBezTo>
                    <a:pt x="1133335" y="181021"/>
                    <a:pt x="1131087" y="193186"/>
                    <a:pt x="1126459" y="203103"/>
                  </a:cubicBezTo>
                  <a:cubicBezTo>
                    <a:pt x="1121831" y="212888"/>
                    <a:pt x="1116013" y="220690"/>
                    <a:pt x="1108872" y="226243"/>
                  </a:cubicBezTo>
                  <a:cubicBezTo>
                    <a:pt x="1101732" y="231797"/>
                    <a:pt x="1094460" y="235631"/>
                    <a:pt x="1087187" y="237350"/>
                  </a:cubicBezTo>
                  <a:cubicBezTo>
                    <a:pt x="1077137" y="239598"/>
                    <a:pt x="1062725" y="240656"/>
                    <a:pt x="1043684" y="240656"/>
                  </a:cubicBezTo>
                  <a:lnTo>
                    <a:pt x="1016312" y="240656"/>
                  </a:lnTo>
                  <a:lnTo>
                    <a:pt x="1016312" y="329382"/>
                  </a:lnTo>
                  <a:lnTo>
                    <a:pt x="974396" y="329382"/>
                  </a:lnTo>
                  <a:close/>
                  <a:moveTo>
                    <a:pt x="781077" y="94147"/>
                  </a:moveTo>
                  <a:lnTo>
                    <a:pt x="848249" y="94147"/>
                  </a:lnTo>
                  <a:cubicBezTo>
                    <a:pt x="873769" y="94147"/>
                    <a:pt x="890298" y="95337"/>
                    <a:pt x="898099" y="97717"/>
                  </a:cubicBezTo>
                  <a:cubicBezTo>
                    <a:pt x="910000" y="101287"/>
                    <a:pt x="919917" y="108956"/>
                    <a:pt x="927983" y="120725"/>
                  </a:cubicBezTo>
                  <a:cubicBezTo>
                    <a:pt x="936049" y="132493"/>
                    <a:pt x="940016" y="147832"/>
                    <a:pt x="940016" y="166608"/>
                  </a:cubicBezTo>
                  <a:cubicBezTo>
                    <a:pt x="940016" y="181021"/>
                    <a:pt x="937768" y="193186"/>
                    <a:pt x="933140" y="203103"/>
                  </a:cubicBezTo>
                  <a:cubicBezTo>
                    <a:pt x="928512" y="212888"/>
                    <a:pt x="922694" y="220690"/>
                    <a:pt x="915554" y="226243"/>
                  </a:cubicBezTo>
                  <a:cubicBezTo>
                    <a:pt x="908413" y="231797"/>
                    <a:pt x="901141" y="235631"/>
                    <a:pt x="893868" y="237350"/>
                  </a:cubicBezTo>
                  <a:cubicBezTo>
                    <a:pt x="883819" y="239598"/>
                    <a:pt x="869406" y="240656"/>
                    <a:pt x="850365" y="240656"/>
                  </a:cubicBezTo>
                  <a:lnTo>
                    <a:pt x="822993" y="240656"/>
                  </a:lnTo>
                  <a:lnTo>
                    <a:pt x="822993" y="329382"/>
                  </a:lnTo>
                  <a:lnTo>
                    <a:pt x="781077" y="329382"/>
                  </a:lnTo>
                  <a:close/>
                  <a:moveTo>
                    <a:pt x="216459" y="18776"/>
                  </a:moveTo>
                  <a:cubicBezTo>
                    <a:pt x="107502" y="18776"/>
                    <a:pt x="18776" y="107502"/>
                    <a:pt x="18776" y="216458"/>
                  </a:cubicBezTo>
                  <a:cubicBezTo>
                    <a:pt x="18776" y="325415"/>
                    <a:pt x="107370" y="414141"/>
                    <a:pt x="216459" y="414141"/>
                  </a:cubicBezTo>
                  <a:lnTo>
                    <a:pt x="1468140" y="414141"/>
                  </a:lnTo>
                  <a:cubicBezTo>
                    <a:pt x="1577097" y="414141"/>
                    <a:pt x="1665823" y="325415"/>
                    <a:pt x="1665823" y="216458"/>
                  </a:cubicBezTo>
                  <a:cubicBezTo>
                    <a:pt x="1665823" y="107502"/>
                    <a:pt x="1577229" y="18776"/>
                    <a:pt x="1468140" y="18776"/>
                  </a:cubicBezTo>
                  <a:close/>
                  <a:moveTo>
                    <a:pt x="216459" y="0"/>
                  </a:moveTo>
                  <a:lnTo>
                    <a:pt x="1468140" y="0"/>
                  </a:lnTo>
                  <a:cubicBezTo>
                    <a:pt x="1587543" y="0"/>
                    <a:pt x="1684599" y="97056"/>
                    <a:pt x="1684599" y="216458"/>
                  </a:cubicBezTo>
                  <a:cubicBezTo>
                    <a:pt x="1684599" y="335861"/>
                    <a:pt x="1587543" y="432917"/>
                    <a:pt x="1468140" y="432917"/>
                  </a:cubicBezTo>
                  <a:lnTo>
                    <a:pt x="216459" y="432917"/>
                  </a:lnTo>
                  <a:cubicBezTo>
                    <a:pt x="97056" y="432917"/>
                    <a:pt x="0" y="335861"/>
                    <a:pt x="0" y="216458"/>
                  </a:cubicBezTo>
                  <a:cubicBezTo>
                    <a:pt x="0" y="97056"/>
                    <a:pt x="97056" y="0"/>
                    <a:pt x="21645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7D91FC45-3A91-44B3-86B5-AA96FC464066}"/>
              </a:ext>
            </a:extLst>
          </p:cNvPr>
          <p:cNvGrpSpPr/>
          <p:nvPr/>
        </p:nvGrpSpPr>
        <p:grpSpPr>
          <a:xfrm>
            <a:off x="3698182" y="1633759"/>
            <a:ext cx="4795636" cy="4789318"/>
            <a:chOff x="2662476" y="0"/>
            <a:chExt cx="6867047" cy="6858000"/>
          </a:xfrm>
        </p:grpSpPr>
        <p:sp>
          <p:nvSpPr>
            <p:cNvPr id="4" name="Freeform: Shape 138">
              <a:extLst>
                <a:ext uri="{FF2B5EF4-FFF2-40B4-BE49-F238E27FC236}">
                  <a16:creationId xmlns:a16="http://schemas.microsoft.com/office/drawing/2014/main" id="{2D9A57C9-5095-4F5B-99E5-71D9351EC354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9">
              <a:extLst>
                <a:ext uri="{FF2B5EF4-FFF2-40B4-BE49-F238E27FC236}">
                  <a16:creationId xmlns:a16="http://schemas.microsoft.com/office/drawing/2014/main" id="{30472D53-B87C-48CA-993E-512FF11DF3B6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0">
              <a:extLst>
                <a:ext uri="{FF2B5EF4-FFF2-40B4-BE49-F238E27FC236}">
                  <a16:creationId xmlns:a16="http://schemas.microsoft.com/office/drawing/2014/main" id="{1E7C0CBE-50C3-4B05-BB91-7984568EEB8B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41">
              <a:extLst>
                <a:ext uri="{FF2B5EF4-FFF2-40B4-BE49-F238E27FC236}">
                  <a16:creationId xmlns:a16="http://schemas.microsoft.com/office/drawing/2014/main" id="{FCD2DEE7-0445-4B22-AD38-3B10EDCDF4B4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42">
              <a:extLst>
                <a:ext uri="{FF2B5EF4-FFF2-40B4-BE49-F238E27FC236}">
                  <a16:creationId xmlns:a16="http://schemas.microsoft.com/office/drawing/2014/main" id="{D6E0A7A2-A577-4471-BF49-4E7ED717A194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3">
              <a:extLst>
                <a:ext uri="{FF2B5EF4-FFF2-40B4-BE49-F238E27FC236}">
                  <a16:creationId xmlns:a16="http://schemas.microsoft.com/office/drawing/2014/main" id="{5530B36B-7B67-49D1-AF5C-70565A8B6FAC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44">
              <a:extLst>
                <a:ext uri="{FF2B5EF4-FFF2-40B4-BE49-F238E27FC236}">
                  <a16:creationId xmlns:a16="http://schemas.microsoft.com/office/drawing/2014/main" id="{EE1D5A1C-AE24-4FA1-A690-A320C430BA76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45">
              <a:extLst>
                <a:ext uri="{FF2B5EF4-FFF2-40B4-BE49-F238E27FC236}">
                  <a16:creationId xmlns:a16="http://schemas.microsoft.com/office/drawing/2014/main" id="{DADEC3EA-BFE3-4F17-9946-B2EA26416581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44">
            <a:extLst>
              <a:ext uri="{FF2B5EF4-FFF2-40B4-BE49-F238E27FC236}">
                <a16:creationId xmlns:a16="http://schemas.microsoft.com/office/drawing/2014/main" id="{835A8F8A-E4DC-4F87-8B51-E25D84D00893}"/>
              </a:ext>
            </a:extLst>
          </p:cNvPr>
          <p:cNvGrpSpPr/>
          <p:nvPr/>
        </p:nvGrpSpPr>
        <p:grpSpPr>
          <a:xfrm>
            <a:off x="5355108" y="3274093"/>
            <a:ext cx="1510038" cy="1509276"/>
            <a:chOff x="2694095" y="150545"/>
            <a:chExt cx="2189491" cy="2188386"/>
          </a:xfrm>
        </p:grpSpPr>
        <p:sp>
          <p:nvSpPr>
            <p:cNvPr id="13" name="Freeform: Shape 145">
              <a:extLst>
                <a:ext uri="{FF2B5EF4-FFF2-40B4-BE49-F238E27FC236}">
                  <a16:creationId xmlns:a16="http://schemas.microsoft.com/office/drawing/2014/main" id="{54A6BD7F-50DA-4E0B-80AE-C1E0FE729252}"/>
                </a:ext>
              </a:extLst>
            </p:cNvPr>
            <p:cNvSpPr/>
            <p:nvPr/>
          </p:nvSpPr>
          <p:spPr>
            <a:xfrm>
              <a:off x="2694095" y="150545"/>
              <a:ext cx="2188386" cy="2188386"/>
            </a:xfrm>
            <a:custGeom>
              <a:avLst/>
              <a:gdLst>
                <a:gd name="connsiteX0" fmla="*/ 5063164 w 5063163"/>
                <a:gd name="connsiteY0" fmla="*/ 2531582 h 5063163"/>
                <a:gd name="connsiteX1" fmla="*/ 2531582 w 5063163"/>
                <a:gd name="connsiteY1" fmla="*/ 5063164 h 5063163"/>
                <a:gd name="connsiteX2" fmla="*/ 0 w 5063163"/>
                <a:gd name="connsiteY2" fmla="*/ 2531582 h 5063163"/>
                <a:gd name="connsiteX3" fmla="*/ 2531582 w 5063163"/>
                <a:gd name="connsiteY3" fmla="*/ 0 h 5063163"/>
                <a:gd name="connsiteX4" fmla="*/ 5063164 w 5063163"/>
                <a:gd name="connsiteY4" fmla="*/ 2531582 h 50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3163" h="5063163">
                  <a:moveTo>
                    <a:pt x="5063164" y="2531582"/>
                  </a:moveTo>
                  <a:cubicBezTo>
                    <a:pt x="5063164" y="3929736"/>
                    <a:pt x="3929736" y="5063164"/>
                    <a:pt x="2531582" y="5063164"/>
                  </a:cubicBezTo>
                  <a:cubicBezTo>
                    <a:pt x="1133428" y="5063164"/>
                    <a:pt x="0" y="3929736"/>
                    <a:pt x="0" y="2531582"/>
                  </a:cubicBezTo>
                  <a:cubicBezTo>
                    <a:pt x="0" y="1133428"/>
                    <a:pt x="1133428" y="0"/>
                    <a:pt x="2531582" y="0"/>
                  </a:cubicBezTo>
                  <a:cubicBezTo>
                    <a:pt x="3929736" y="0"/>
                    <a:pt x="5063164" y="1133428"/>
                    <a:pt x="5063164" y="253158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6">
              <a:extLst>
                <a:ext uri="{FF2B5EF4-FFF2-40B4-BE49-F238E27FC236}">
                  <a16:creationId xmlns:a16="http://schemas.microsoft.com/office/drawing/2014/main" id="{56F740C5-7B00-4E7C-8147-FE96990FEF2F}"/>
                </a:ext>
              </a:extLst>
            </p:cNvPr>
            <p:cNvSpPr/>
            <p:nvPr/>
          </p:nvSpPr>
          <p:spPr>
            <a:xfrm>
              <a:off x="3149837" y="152382"/>
              <a:ext cx="1733749" cy="2177435"/>
            </a:xfrm>
            <a:custGeom>
              <a:avLst/>
              <a:gdLst>
                <a:gd name="connsiteX0" fmla="*/ 848114 w 1878869"/>
                <a:gd name="connsiteY0" fmla="*/ 1699384 h 2359692"/>
                <a:gd name="connsiteX1" fmla="*/ 868186 w 1878869"/>
                <a:gd name="connsiteY1" fmla="*/ 1703335 h 2359692"/>
                <a:gd name="connsiteX2" fmla="*/ 870779 w 1878869"/>
                <a:gd name="connsiteY2" fmla="*/ 1705131 h 2359692"/>
                <a:gd name="connsiteX3" fmla="*/ 893804 w 1878869"/>
                <a:gd name="connsiteY3" fmla="*/ 1729272 h 2359692"/>
                <a:gd name="connsiteX4" fmla="*/ 894722 w 1878869"/>
                <a:gd name="connsiteY4" fmla="*/ 1731268 h 2359692"/>
                <a:gd name="connsiteX5" fmla="*/ 808170 w 1878869"/>
                <a:gd name="connsiteY5" fmla="*/ 1726639 h 2359692"/>
                <a:gd name="connsiteX6" fmla="*/ 800988 w 1878869"/>
                <a:gd name="connsiteY6" fmla="*/ 1715067 h 2359692"/>
                <a:gd name="connsiteX7" fmla="*/ 810286 w 1878869"/>
                <a:gd name="connsiteY7" fmla="*/ 1707046 h 2359692"/>
                <a:gd name="connsiteX8" fmla="*/ 848114 w 1878869"/>
                <a:gd name="connsiteY8" fmla="*/ 1699384 h 2359692"/>
                <a:gd name="connsiteX9" fmla="*/ 626249 w 1878869"/>
                <a:gd name="connsiteY9" fmla="*/ 1653335 h 2359692"/>
                <a:gd name="connsiteX10" fmla="*/ 708890 w 1878869"/>
                <a:gd name="connsiteY10" fmla="*/ 1676319 h 2359692"/>
                <a:gd name="connsiteX11" fmla="*/ 737262 w 1878869"/>
                <a:gd name="connsiteY11" fmla="*/ 1679911 h 2359692"/>
                <a:gd name="connsiteX12" fmla="*/ 779679 w 1878869"/>
                <a:gd name="connsiteY12" fmla="*/ 1693838 h 2359692"/>
                <a:gd name="connsiteX13" fmla="*/ 782752 w 1878869"/>
                <a:gd name="connsiteY13" fmla="*/ 1699623 h 2359692"/>
                <a:gd name="connsiteX14" fmla="*/ 772935 w 1878869"/>
                <a:gd name="connsiteY14" fmla="*/ 1711874 h 2359692"/>
                <a:gd name="connsiteX15" fmla="*/ 741252 w 1878869"/>
                <a:gd name="connsiteY15" fmla="*/ 1716264 h 2359692"/>
                <a:gd name="connsiteX16" fmla="*/ 731356 w 1878869"/>
                <a:gd name="connsiteY16" fmla="*/ 1712393 h 2359692"/>
                <a:gd name="connsiteX17" fmla="*/ 687022 w 1878869"/>
                <a:gd name="connsiteY17" fmla="*/ 1683821 h 2359692"/>
                <a:gd name="connsiteX18" fmla="*/ 598077 w 1878869"/>
                <a:gd name="connsiteY18" fmla="*/ 1660318 h 2359692"/>
                <a:gd name="connsiteX19" fmla="*/ 626249 w 1878869"/>
                <a:gd name="connsiteY19" fmla="*/ 1653335 h 2359692"/>
                <a:gd name="connsiteX20" fmla="*/ 976644 w 1878869"/>
                <a:gd name="connsiteY20" fmla="*/ 1025170 h 2359692"/>
                <a:gd name="connsiteX21" fmla="*/ 1048151 w 1878869"/>
                <a:gd name="connsiteY21" fmla="*/ 1085664 h 2359692"/>
                <a:gd name="connsiteX22" fmla="*/ 1051384 w 1878869"/>
                <a:gd name="connsiteY22" fmla="*/ 1088657 h 2359692"/>
                <a:gd name="connsiteX23" fmla="*/ 1057848 w 1878869"/>
                <a:gd name="connsiteY23" fmla="*/ 1105177 h 2359692"/>
                <a:gd name="connsiteX24" fmla="*/ 1043562 w 1878869"/>
                <a:gd name="connsiteY24" fmla="*/ 1107013 h 2359692"/>
                <a:gd name="connsiteX25" fmla="*/ 992526 w 1878869"/>
                <a:gd name="connsiteY25" fmla="*/ 1084387 h 2359692"/>
                <a:gd name="connsiteX26" fmla="*/ 976085 w 1878869"/>
                <a:gd name="connsiteY26" fmla="*/ 1059966 h 2359692"/>
                <a:gd name="connsiteX27" fmla="*/ 976644 w 1878869"/>
                <a:gd name="connsiteY27" fmla="*/ 1025170 h 2359692"/>
                <a:gd name="connsiteX28" fmla="*/ 656018 w 1878869"/>
                <a:gd name="connsiteY28" fmla="*/ 705342 h 2359692"/>
                <a:gd name="connsiteX29" fmla="*/ 660168 w 1878869"/>
                <a:gd name="connsiteY29" fmla="*/ 706579 h 2359692"/>
                <a:gd name="connsiteX30" fmla="*/ 658053 w 1878869"/>
                <a:gd name="connsiteY30" fmla="*/ 708455 h 2359692"/>
                <a:gd name="connsiteX31" fmla="*/ 656018 w 1878869"/>
                <a:gd name="connsiteY31" fmla="*/ 705342 h 2359692"/>
                <a:gd name="connsiteX32" fmla="*/ 637621 w 1878869"/>
                <a:gd name="connsiteY32" fmla="*/ 632677 h 2359692"/>
                <a:gd name="connsiteX33" fmla="*/ 727724 w 1878869"/>
                <a:gd name="connsiteY33" fmla="*/ 672581 h 2359692"/>
                <a:gd name="connsiteX34" fmla="*/ 758091 w 1878869"/>
                <a:gd name="connsiteY34" fmla="*/ 705821 h 2359692"/>
                <a:gd name="connsiteX35" fmla="*/ 788897 w 1878869"/>
                <a:gd name="connsiteY35" fmla="*/ 736387 h 2359692"/>
                <a:gd name="connsiteX36" fmla="*/ 832711 w 1878869"/>
                <a:gd name="connsiteY36" fmla="*/ 779443 h 2359692"/>
                <a:gd name="connsiteX37" fmla="*/ 831155 w 1878869"/>
                <a:gd name="connsiteY37" fmla="*/ 787943 h 2359692"/>
                <a:gd name="connsiteX38" fmla="*/ 812440 w 1878869"/>
                <a:gd name="connsiteY38" fmla="*/ 826370 h 2359692"/>
                <a:gd name="connsiteX39" fmla="*/ 804260 w 1878869"/>
                <a:gd name="connsiteY39" fmla="*/ 835229 h 2359692"/>
                <a:gd name="connsiteX40" fmla="*/ 772297 w 1878869"/>
                <a:gd name="connsiteY40" fmla="*/ 833314 h 2359692"/>
                <a:gd name="connsiteX41" fmla="*/ 691492 w 1878869"/>
                <a:gd name="connsiteY41" fmla="*/ 811286 h 2359692"/>
                <a:gd name="connsiteX42" fmla="*/ 698116 w 1878869"/>
                <a:gd name="connsiteY42" fmla="*/ 806179 h 2359692"/>
                <a:gd name="connsiteX43" fmla="*/ 727565 w 1878869"/>
                <a:gd name="connsiteY43" fmla="*/ 748718 h 2359692"/>
                <a:gd name="connsiteX44" fmla="*/ 701388 w 1878869"/>
                <a:gd name="connsiteY44" fmla="*/ 713363 h 2359692"/>
                <a:gd name="connsiteX45" fmla="*/ 644285 w 1878869"/>
                <a:gd name="connsiteY45" fmla="*/ 693890 h 2359692"/>
                <a:gd name="connsiteX46" fmla="*/ 607175 w 1878869"/>
                <a:gd name="connsiteY46" fmla="*/ 654145 h 2359692"/>
                <a:gd name="connsiteX47" fmla="*/ 606855 w 1878869"/>
                <a:gd name="connsiteY47" fmla="*/ 650993 h 2359692"/>
                <a:gd name="connsiteX48" fmla="*/ 637621 w 1878869"/>
                <a:gd name="connsiteY48" fmla="*/ 632677 h 2359692"/>
                <a:gd name="connsiteX49" fmla="*/ 1144399 w 1878869"/>
                <a:gd name="connsiteY49" fmla="*/ 569070 h 2359692"/>
                <a:gd name="connsiteX50" fmla="*/ 1169739 w 1878869"/>
                <a:gd name="connsiteY50" fmla="*/ 584792 h 2359692"/>
                <a:gd name="connsiteX51" fmla="*/ 1168422 w 1878869"/>
                <a:gd name="connsiteY51" fmla="*/ 599916 h 2359692"/>
                <a:gd name="connsiteX52" fmla="*/ 1134344 w 1878869"/>
                <a:gd name="connsiteY52" fmla="*/ 661008 h 2359692"/>
                <a:gd name="connsiteX53" fmla="*/ 1120537 w 1878869"/>
                <a:gd name="connsiteY53" fmla="*/ 664320 h 2359692"/>
                <a:gd name="connsiteX54" fmla="*/ 1087936 w 1878869"/>
                <a:gd name="connsiteY54" fmla="*/ 606660 h 2359692"/>
                <a:gd name="connsiteX55" fmla="*/ 1094600 w 1878869"/>
                <a:gd name="connsiteY55" fmla="*/ 598240 h 2359692"/>
                <a:gd name="connsiteX56" fmla="*/ 1110681 w 1878869"/>
                <a:gd name="connsiteY56" fmla="*/ 586309 h 2359692"/>
                <a:gd name="connsiteX57" fmla="*/ 1144399 w 1878869"/>
                <a:gd name="connsiteY57" fmla="*/ 569070 h 2359692"/>
                <a:gd name="connsiteX58" fmla="*/ 2514 w 1878869"/>
                <a:gd name="connsiteY58" fmla="*/ 557698 h 2359692"/>
                <a:gd name="connsiteX59" fmla="*/ 1117 w 1878869"/>
                <a:gd name="connsiteY59" fmla="*/ 559295 h 2359692"/>
                <a:gd name="connsiteX60" fmla="*/ 0 w 1878869"/>
                <a:gd name="connsiteY60" fmla="*/ 557858 h 2359692"/>
                <a:gd name="connsiteX61" fmla="*/ 2514 w 1878869"/>
                <a:gd name="connsiteY61" fmla="*/ 557698 h 2359692"/>
                <a:gd name="connsiteX62" fmla="*/ 1302583 w 1878869"/>
                <a:gd name="connsiteY62" fmla="*/ 552430 h 2359692"/>
                <a:gd name="connsiteX63" fmla="*/ 1311637 w 1878869"/>
                <a:gd name="connsiteY63" fmla="*/ 554585 h 2359692"/>
                <a:gd name="connsiteX64" fmla="*/ 1394916 w 1878869"/>
                <a:gd name="connsiteY64" fmla="*/ 601791 h 2359692"/>
                <a:gd name="connsiteX65" fmla="*/ 1426799 w 1878869"/>
                <a:gd name="connsiteY65" fmla="*/ 616715 h 2359692"/>
                <a:gd name="connsiteX66" fmla="*/ 1438051 w 1878869"/>
                <a:gd name="connsiteY66" fmla="*/ 645526 h 2359692"/>
                <a:gd name="connsiteX67" fmla="*/ 1436136 w 1878869"/>
                <a:gd name="connsiteY67" fmla="*/ 660729 h 2359692"/>
                <a:gd name="connsiteX68" fmla="*/ 1425961 w 1878869"/>
                <a:gd name="connsiteY68" fmla="*/ 668231 h 2359692"/>
                <a:gd name="connsiteX69" fmla="*/ 1366663 w 1878869"/>
                <a:gd name="connsiteY69" fmla="*/ 641735 h 2359692"/>
                <a:gd name="connsiteX70" fmla="*/ 1364669 w 1878869"/>
                <a:gd name="connsiteY70" fmla="*/ 640817 h 2359692"/>
                <a:gd name="connsiteX71" fmla="*/ 1350263 w 1878869"/>
                <a:gd name="connsiteY71" fmla="*/ 638702 h 2359692"/>
                <a:gd name="connsiteX72" fmla="*/ 1355411 w 1878869"/>
                <a:gd name="connsiteY72" fmla="*/ 657657 h 2359692"/>
                <a:gd name="connsiteX73" fmla="*/ 1374525 w 1878869"/>
                <a:gd name="connsiteY73" fmla="*/ 674336 h 2359692"/>
                <a:gd name="connsiteX74" fmla="*/ 1386935 w 1878869"/>
                <a:gd name="connsiteY74" fmla="*/ 695326 h 2359692"/>
                <a:gd name="connsiteX75" fmla="*/ 1361636 w 1878869"/>
                <a:gd name="connsiteY75" fmla="*/ 688223 h 2359692"/>
                <a:gd name="connsiteX76" fmla="*/ 1328915 w 1878869"/>
                <a:gd name="connsiteY76" fmla="*/ 637346 h 2359692"/>
                <a:gd name="connsiteX77" fmla="*/ 1306130 w 1878869"/>
                <a:gd name="connsiteY77" fmla="*/ 587785 h 2359692"/>
                <a:gd name="connsiteX78" fmla="*/ 1294438 w 1878869"/>
                <a:gd name="connsiteY78" fmla="*/ 566676 h 2359692"/>
                <a:gd name="connsiteX79" fmla="*/ 1294039 w 1878869"/>
                <a:gd name="connsiteY79" fmla="*/ 557578 h 2359692"/>
                <a:gd name="connsiteX80" fmla="*/ 1302583 w 1878869"/>
                <a:gd name="connsiteY80" fmla="*/ 552430 h 2359692"/>
                <a:gd name="connsiteX81" fmla="*/ 1665263 w 1878869"/>
                <a:gd name="connsiteY81" fmla="*/ 505903 h 2359692"/>
                <a:gd name="connsiteX82" fmla="*/ 1694114 w 1878869"/>
                <a:gd name="connsiteY82" fmla="*/ 548041 h 2359692"/>
                <a:gd name="connsiteX83" fmla="*/ 1797983 w 1878869"/>
                <a:gd name="connsiteY83" fmla="*/ 749396 h 2359692"/>
                <a:gd name="connsiteX84" fmla="*/ 1844112 w 1878869"/>
                <a:gd name="connsiteY84" fmla="*/ 893927 h 2359692"/>
                <a:gd name="connsiteX85" fmla="*/ 1877232 w 1878869"/>
                <a:gd name="connsiteY85" fmla="*/ 1243883 h 2359692"/>
                <a:gd name="connsiteX86" fmla="*/ 1872803 w 1878869"/>
                <a:gd name="connsiteY86" fmla="*/ 1299947 h 2359692"/>
                <a:gd name="connsiteX87" fmla="*/ 1863705 w 1878869"/>
                <a:gd name="connsiteY87" fmla="*/ 1311839 h 2359692"/>
                <a:gd name="connsiteX88" fmla="*/ 1837727 w 1878869"/>
                <a:gd name="connsiteY88" fmla="*/ 1333706 h 2359692"/>
                <a:gd name="connsiteX89" fmla="*/ 1807082 w 1878869"/>
                <a:gd name="connsiteY89" fmla="*/ 1382109 h 2359692"/>
                <a:gd name="connsiteX90" fmla="*/ 1794472 w 1878869"/>
                <a:gd name="connsiteY90" fmla="*/ 1387616 h 2359692"/>
                <a:gd name="connsiteX91" fmla="*/ 1762269 w 1878869"/>
                <a:gd name="connsiteY91" fmla="*/ 1380234 h 2359692"/>
                <a:gd name="connsiteX92" fmla="*/ 1754808 w 1878869"/>
                <a:gd name="connsiteY92" fmla="*/ 1375964 h 2359692"/>
                <a:gd name="connsiteX93" fmla="*/ 1705446 w 1878869"/>
                <a:gd name="connsiteY93" fmla="*/ 1310522 h 2359692"/>
                <a:gd name="connsiteX94" fmla="*/ 1668974 w 1878869"/>
                <a:gd name="connsiteY94" fmla="*/ 1210204 h 2359692"/>
                <a:gd name="connsiteX95" fmla="*/ 1658879 w 1878869"/>
                <a:gd name="connsiteY95" fmla="*/ 1138537 h 2359692"/>
                <a:gd name="connsiteX96" fmla="*/ 1660475 w 1878869"/>
                <a:gd name="connsiteY96" fmla="*/ 1022736 h 2359692"/>
                <a:gd name="connsiteX97" fmla="*/ 1650459 w 1878869"/>
                <a:gd name="connsiteY97" fmla="*/ 987262 h 2359692"/>
                <a:gd name="connsiteX98" fmla="*/ 1624482 w 1878869"/>
                <a:gd name="connsiteY98" fmla="*/ 918348 h 2359692"/>
                <a:gd name="connsiteX99" fmla="*/ 1632981 w 1878869"/>
                <a:gd name="connsiteY99" fmla="*/ 881836 h 2359692"/>
                <a:gd name="connsiteX100" fmla="*/ 1643077 w 1878869"/>
                <a:gd name="connsiteY100" fmla="*/ 829721 h 2359692"/>
                <a:gd name="connsiteX101" fmla="*/ 1645272 w 1878869"/>
                <a:gd name="connsiteY101" fmla="*/ 806937 h 2359692"/>
                <a:gd name="connsiteX102" fmla="*/ 1647387 w 1878869"/>
                <a:gd name="connsiteY102" fmla="*/ 769906 h 2359692"/>
                <a:gd name="connsiteX103" fmla="*/ 1649222 w 1878869"/>
                <a:gd name="connsiteY103" fmla="*/ 697242 h 2359692"/>
                <a:gd name="connsiteX104" fmla="*/ 1657522 w 1878869"/>
                <a:gd name="connsiteY104" fmla="*/ 689062 h 2359692"/>
                <a:gd name="connsiteX105" fmla="*/ 1683819 w 1878869"/>
                <a:gd name="connsiteY105" fmla="*/ 694169 h 2359692"/>
                <a:gd name="connsiteX106" fmla="*/ 1691480 w 1878869"/>
                <a:gd name="connsiteY106" fmla="*/ 689261 h 2359692"/>
                <a:gd name="connsiteX107" fmla="*/ 1688368 w 1878869"/>
                <a:gd name="connsiteY107" fmla="*/ 642254 h 2359692"/>
                <a:gd name="connsiteX108" fmla="*/ 1668017 w 1878869"/>
                <a:gd name="connsiteY108" fmla="*/ 614162 h 2359692"/>
                <a:gd name="connsiteX109" fmla="*/ 1649821 w 1878869"/>
                <a:gd name="connsiteY109" fmla="*/ 586669 h 2359692"/>
                <a:gd name="connsiteX110" fmla="*/ 1669653 w 1878869"/>
                <a:gd name="connsiteY110" fmla="*/ 553708 h 2359692"/>
                <a:gd name="connsiteX111" fmla="*/ 1665263 w 1878869"/>
                <a:gd name="connsiteY111" fmla="*/ 505903 h 2359692"/>
                <a:gd name="connsiteX112" fmla="*/ 252470 w 1878869"/>
                <a:gd name="connsiteY112" fmla="*/ 456128 h 2359692"/>
                <a:gd name="connsiteX113" fmla="*/ 282119 w 1878869"/>
                <a:gd name="connsiteY113" fmla="*/ 464403 h 2359692"/>
                <a:gd name="connsiteX114" fmla="*/ 286748 w 1878869"/>
                <a:gd name="connsiteY114" fmla="*/ 472583 h 2359692"/>
                <a:gd name="connsiteX115" fmla="*/ 295048 w 1878869"/>
                <a:gd name="connsiteY115" fmla="*/ 532359 h 2359692"/>
                <a:gd name="connsiteX116" fmla="*/ 300555 w 1878869"/>
                <a:gd name="connsiteY116" fmla="*/ 549558 h 2359692"/>
                <a:gd name="connsiteX117" fmla="*/ 327888 w 1878869"/>
                <a:gd name="connsiteY117" fmla="*/ 585989 h 2359692"/>
                <a:gd name="connsiteX118" fmla="*/ 374695 w 1878869"/>
                <a:gd name="connsiteY118" fmla="*/ 625854 h 2359692"/>
                <a:gd name="connsiteX119" fmla="*/ 461367 w 1878869"/>
                <a:gd name="connsiteY119" fmla="*/ 693530 h 2359692"/>
                <a:gd name="connsiteX120" fmla="*/ 471742 w 1878869"/>
                <a:gd name="connsiteY120" fmla="*/ 689101 h 2359692"/>
                <a:gd name="connsiteX121" fmla="*/ 474973 w 1878869"/>
                <a:gd name="connsiteY121" fmla="*/ 669628 h 2359692"/>
                <a:gd name="connsiteX122" fmla="*/ 471941 w 1878869"/>
                <a:gd name="connsiteY122" fmla="*/ 662086 h 2359692"/>
                <a:gd name="connsiteX123" fmla="*/ 459730 w 1878869"/>
                <a:gd name="connsiteY123" fmla="*/ 652669 h 2359692"/>
                <a:gd name="connsiteX124" fmla="*/ 440218 w 1878869"/>
                <a:gd name="connsiteY124" fmla="*/ 619509 h 2359692"/>
                <a:gd name="connsiteX125" fmla="*/ 423139 w 1878869"/>
                <a:gd name="connsiteY125" fmla="*/ 599158 h 2359692"/>
                <a:gd name="connsiteX126" fmla="*/ 422979 w 1878869"/>
                <a:gd name="connsiteY126" fmla="*/ 582718 h 2359692"/>
                <a:gd name="connsiteX127" fmla="*/ 463162 w 1878869"/>
                <a:gd name="connsiteY127" fmla="*/ 572223 h 2359692"/>
                <a:gd name="connsiteX128" fmla="*/ 470066 w 1878869"/>
                <a:gd name="connsiteY128" fmla="*/ 578527 h 2359692"/>
                <a:gd name="connsiteX129" fmla="*/ 507934 w 1878869"/>
                <a:gd name="connsiteY129" fmla="*/ 614880 h 2359692"/>
                <a:gd name="connsiteX130" fmla="*/ 514399 w 1878869"/>
                <a:gd name="connsiteY130" fmla="*/ 623060 h 2359692"/>
                <a:gd name="connsiteX131" fmla="*/ 524375 w 1878869"/>
                <a:gd name="connsiteY131" fmla="*/ 683914 h 2359692"/>
                <a:gd name="connsiteX132" fmla="*/ 539498 w 1878869"/>
                <a:gd name="connsiteY132" fmla="*/ 709053 h 2359692"/>
                <a:gd name="connsiteX133" fmla="*/ 546362 w 1878869"/>
                <a:gd name="connsiteY133" fmla="*/ 708973 h 2359692"/>
                <a:gd name="connsiteX134" fmla="*/ 565675 w 1878869"/>
                <a:gd name="connsiteY134" fmla="*/ 682517 h 2359692"/>
                <a:gd name="connsiteX135" fmla="*/ 569107 w 1878869"/>
                <a:gd name="connsiteY135" fmla="*/ 663004 h 2359692"/>
                <a:gd name="connsiteX136" fmla="*/ 580719 w 1878869"/>
                <a:gd name="connsiteY136" fmla="*/ 653786 h 2359692"/>
                <a:gd name="connsiteX137" fmla="*/ 588420 w 1878869"/>
                <a:gd name="connsiteY137" fmla="*/ 664201 h 2359692"/>
                <a:gd name="connsiteX138" fmla="*/ 593967 w 1878869"/>
                <a:gd name="connsiteY138" fmla="*/ 704584 h 2359692"/>
                <a:gd name="connsiteX139" fmla="*/ 601828 w 1878869"/>
                <a:gd name="connsiteY139" fmla="*/ 713602 h 2359692"/>
                <a:gd name="connsiteX140" fmla="*/ 647836 w 1878869"/>
                <a:gd name="connsiteY140" fmla="*/ 714200 h 2359692"/>
                <a:gd name="connsiteX141" fmla="*/ 662322 w 1878869"/>
                <a:gd name="connsiteY141" fmla="*/ 719548 h 2359692"/>
                <a:gd name="connsiteX142" fmla="*/ 663679 w 1878869"/>
                <a:gd name="connsiteY142" fmla="*/ 745644 h 2359692"/>
                <a:gd name="connsiteX143" fmla="*/ 624054 w 1878869"/>
                <a:gd name="connsiteY143" fmla="*/ 778645 h 2359692"/>
                <a:gd name="connsiteX144" fmla="*/ 546960 w 1878869"/>
                <a:gd name="connsiteY144" fmla="*/ 866952 h 2359692"/>
                <a:gd name="connsiteX145" fmla="*/ 544566 w 1878869"/>
                <a:gd name="connsiteY145" fmla="*/ 877566 h 2359692"/>
                <a:gd name="connsiteX146" fmla="*/ 541054 w 1878869"/>
                <a:gd name="connsiteY146" fmla="*/ 917150 h 2359692"/>
                <a:gd name="connsiteX147" fmla="*/ 567790 w 1878869"/>
                <a:gd name="connsiteY147" fmla="*/ 954341 h 2359692"/>
                <a:gd name="connsiteX148" fmla="*/ 623735 w 1878869"/>
                <a:gd name="connsiteY148" fmla="*/ 970701 h 2359692"/>
                <a:gd name="connsiteX149" fmla="*/ 637222 w 1878869"/>
                <a:gd name="connsiteY149" fmla="*/ 990414 h 2359692"/>
                <a:gd name="connsiteX150" fmla="*/ 682353 w 1878869"/>
                <a:gd name="connsiteY150" fmla="*/ 1063278 h 2359692"/>
                <a:gd name="connsiteX151" fmla="*/ 688578 w 1878869"/>
                <a:gd name="connsiteY151" fmla="*/ 1059168 h 2359692"/>
                <a:gd name="connsiteX152" fmla="*/ 700031 w 1878869"/>
                <a:gd name="connsiteY152" fmla="*/ 989536 h 2359692"/>
                <a:gd name="connsiteX153" fmla="*/ 711084 w 1878869"/>
                <a:gd name="connsiteY153" fmla="*/ 963678 h 2359692"/>
                <a:gd name="connsiteX154" fmla="*/ 710445 w 1878869"/>
                <a:gd name="connsiteY154" fmla="*/ 951428 h 2359692"/>
                <a:gd name="connsiteX155" fmla="*/ 696719 w 1878869"/>
                <a:gd name="connsiteY155" fmla="*/ 916033 h 2359692"/>
                <a:gd name="connsiteX156" fmla="*/ 694923 w 1878869"/>
                <a:gd name="connsiteY156" fmla="*/ 862003 h 2359692"/>
                <a:gd name="connsiteX157" fmla="*/ 720462 w 1878869"/>
                <a:gd name="connsiteY157" fmla="*/ 844087 h 2359692"/>
                <a:gd name="connsiteX158" fmla="*/ 774012 w 1878869"/>
                <a:gd name="connsiteY158" fmla="*/ 867191 h 2359692"/>
                <a:gd name="connsiteX159" fmla="*/ 793525 w 1878869"/>
                <a:gd name="connsiteY159" fmla="*/ 889019 h 2359692"/>
                <a:gd name="connsiteX160" fmla="*/ 809686 w 1878869"/>
                <a:gd name="connsiteY160" fmla="*/ 898835 h 2359692"/>
                <a:gd name="connsiteX161" fmla="*/ 843485 w 1878869"/>
                <a:gd name="connsiteY161" fmla="*/ 903264 h 2359692"/>
                <a:gd name="connsiteX162" fmla="*/ 870500 w 1878869"/>
                <a:gd name="connsiteY162" fmla="*/ 913480 h 2359692"/>
                <a:gd name="connsiteX163" fmla="*/ 952502 w 1878869"/>
                <a:gd name="connsiteY163" fmla="*/ 988179 h 2359692"/>
                <a:gd name="connsiteX164" fmla="*/ 968025 w 1878869"/>
                <a:gd name="connsiteY164" fmla="*/ 1024292 h 2359692"/>
                <a:gd name="connsiteX165" fmla="*/ 951863 w 1878869"/>
                <a:gd name="connsiteY165" fmla="*/ 1052424 h 2359692"/>
                <a:gd name="connsiteX166" fmla="*/ 904817 w 1878869"/>
                <a:gd name="connsiteY166" fmla="*/ 1066670 h 2359692"/>
                <a:gd name="connsiteX167" fmla="*/ 853142 w 1878869"/>
                <a:gd name="connsiteY167" fmla="*/ 1092129 h 2359692"/>
                <a:gd name="connsiteX168" fmla="*/ 833709 w 1878869"/>
                <a:gd name="connsiteY168" fmla="*/ 1111641 h 2359692"/>
                <a:gd name="connsiteX169" fmla="*/ 832112 w 1878869"/>
                <a:gd name="connsiteY169" fmla="*/ 1127643 h 2359692"/>
                <a:gd name="connsiteX170" fmla="*/ 844323 w 1878869"/>
                <a:gd name="connsiteY170" fmla="*/ 1126605 h 2359692"/>
                <a:gd name="connsiteX171" fmla="*/ 873014 w 1878869"/>
                <a:gd name="connsiteY171" fmla="*/ 1108609 h 2359692"/>
                <a:gd name="connsiteX172" fmla="*/ 899909 w 1878869"/>
                <a:gd name="connsiteY172" fmla="*/ 1104698 h 2359692"/>
                <a:gd name="connsiteX173" fmla="*/ 905735 w 1878869"/>
                <a:gd name="connsiteY173" fmla="*/ 1117428 h 2359692"/>
                <a:gd name="connsiteX174" fmla="*/ 929438 w 1878869"/>
                <a:gd name="connsiteY174" fmla="*/ 1135903 h 2359692"/>
                <a:gd name="connsiteX175" fmla="*/ 944761 w 1878869"/>
                <a:gd name="connsiteY175" fmla="*/ 1134027 h 2359692"/>
                <a:gd name="connsiteX176" fmla="*/ 965910 w 1878869"/>
                <a:gd name="connsiteY176" fmla="*/ 1147914 h 2359692"/>
                <a:gd name="connsiteX177" fmla="*/ 962079 w 1878869"/>
                <a:gd name="connsiteY177" fmla="*/ 1154378 h 2359692"/>
                <a:gd name="connsiteX178" fmla="*/ 925607 w 1878869"/>
                <a:gd name="connsiteY178" fmla="*/ 1175009 h 2359692"/>
                <a:gd name="connsiteX179" fmla="*/ 898273 w 1878869"/>
                <a:gd name="connsiteY179" fmla="*/ 1196597 h 2359692"/>
                <a:gd name="connsiteX180" fmla="*/ 885424 w 1878869"/>
                <a:gd name="connsiteY180" fmla="*/ 1198472 h 2359692"/>
                <a:gd name="connsiteX181" fmla="*/ 844722 w 1878869"/>
                <a:gd name="connsiteY181" fmla="*/ 1210284 h 2359692"/>
                <a:gd name="connsiteX182" fmla="*/ 820022 w 1878869"/>
                <a:gd name="connsiteY182" fmla="*/ 1255574 h 2359692"/>
                <a:gd name="connsiteX183" fmla="*/ 813637 w 1878869"/>
                <a:gd name="connsiteY183" fmla="*/ 1262557 h 2359692"/>
                <a:gd name="connsiteX184" fmla="*/ 777324 w 1878869"/>
                <a:gd name="connsiteY184" fmla="*/ 1304097 h 2359692"/>
                <a:gd name="connsiteX185" fmla="*/ 760964 w 1878869"/>
                <a:gd name="connsiteY185" fmla="*/ 1347233 h 2359692"/>
                <a:gd name="connsiteX186" fmla="*/ 757692 w 1878869"/>
                <a:gd name="connsiteY186" fmla="*/ 1385461 h 2359692"/>
                <a:gd name="connsiteX187" fmla="*/ 749432 w 1878869"/>
                <a:gd name="connsiteY187" fmla="*/ 1402260 h 2359692"/>
                <a:gd name="connsiteX188" fmla="*/ 691731 w 1878869"/>
                <a:gd name="connsiteY188" fmla="*/ 1446633 h 2359692"/>
                <a:gd name="connsiteX189" fmla="*/ 664078 w 1878869"/>
                <a:gd name="connsiteY189" fmla="*/ 1490328 h 2359692"/>
                <a:gd name="connsiteX190" fmla="*/ 659848 w 1878869"/>
                <a:gd name="connsiteY190" fmla="*/ 1510759 h 2359692"/>
                <a:gd name="connsiteX191" fmla="*/ 665115 w 1878869"/>
                <a:gd name="connsiteY191" fmla="*/ 1536975 h 2359692"/>
                <a:gd name="connsiteX192" fmla="*/ 678882 w 1878869"/>
                <a:gd name="connsiteY192" fmla="*/ 1580830 h 2359692"/>
                <a:gd name="connsiteX193" fmla="*/ 675171 w 1878869"/>
                <a:gd name="connsiteY193" fmla="*/ 1590088 h 2359692"/>
                <a:gd name="connsiteX194" fmla="*/ 657054 w 1878869"/>
                <a:gd name="connsiteY194" fmla="*/ 1589928 h 2359692"/>
                <a:gd name="connsiteX195" fmla="*/ 620343 w 1878869"/>
                <a:gd name="connsiteY195" fmla="*/ 1536218 h 2359692"/>
                <a:gd name="connsiteX196" fmla="*/ 600391 w 1878869"/>
                <a:gd name="connsiteY196" fmla="*/ 1520176 h 2359692"/>
                <a:gd name="connsiteX197" fmla="*/ 548676 w 1878869"/>
                <a:gd name="connsiteY197" fmla="*/ 1506689 h 2359692"/>
                <a:gd name="connsiteX198" fmla="*/ 521421 w 1878869"/>
                <a:gd name="connsiteY198" fmla="*/ 1512036 h 2359692"/>
                <a:gd name="connsiteX199" fmla="*/ 475133 w 1878869"/>
                <a:gd name="connsiteY199" fmla="*/ 1512874 h 2359692"/>
                <a:gd name="connsiteX200" fmla="*/ 433513 w 1878869"/>
                <a:gd name="connsiteY200" fmla="*/ 1506130 h 2359692"/>
                <a:gd name="connsiteX201" fmla="*/ 392532 w 1878869"/>
                <a:gd name="connsiteY201" fmla="*/ 1514709 h 2359692"/>
                <a:gd name="connsiteX202" fmla="*/ 383674 w 1878869"/>
                <a:gd name="connsiteY202" fmla="*/ 1520735 h 2359692"/>
                <a:gd name="connsiteX203" fmla="*/ 352868 w 1878869"/>
                <a:gd name="connsiteY203" fmla="*/ 1562434 h 2359692"/>
                <a:gd name="connsiteX204" fmla="*/ 347481 w 1878869"/>
                <a:gd name="connsiteY204" fmla="*/ 1580112 h 2359692"/>
                <a:gd name="connsiteX205" fmla="*/ 347242 w 1878869"/>
                <a:gd name="connsiteY205" fmla="*/ 1651340 h 2359692"/>
                <a:gd name="connsiteX206" fmla="*/ 354903 w 1878869"/>
                <a:gd name="connsiteY206" fmla="*/ 1664029 h 2359692"/>
                <a:gd name="connsiteX207" fmla="*/ 378845 w 1878869"/>
                <a:gd name="connsiteY207" fmla="*/ 1683542 h 2359692"/>
                <a:gd name="connsiteX208" fmla="*/ 425772 w 1878869"/>
                <a:gd name="connsiteY208" fmla="*/ 1706686 h 2359692"/>
                <a:gd name="connsiteX209" fmla="*/ 459371 w 1878869"/>
                <a:gd name="connsiteY209" fmla="*/ 1693079 h 2359692"/>
                <a:gd name="connsiteX210" fmla="*/ 497878 w 1878869"/>
                <a:gd name="connsiteY210" fmla="*/ 1665625 h 2359692"/>
                <a:gd name="connsiteX211" fmla="*/ 517710 w 1878869"/>
                <a:gd name="connsiteY211" fmla="*/ 1673087 h 2359692"/>
                <a:gd name="connsiteX212" fmla="*/ 525292 w 1878869"/>
                <a:gd name="connsiteY212" fmla="*/ 1689727 h 2359692"/>
                <a:gd name="connsiteX213" fmla="*/ 509131 w 1878869"/>
                <a:gd name="connsiteY213" fmla="*/ 1742759 h 2359692"/>
                <a:gd name="connsiteX214" fmla="*/ 511725 w 1878869"/>
                <a:gd name="connsiteY214" fmla="*/ 1768099 h 2359692"/>
                <a:gd name="connsiteX215" fmla="*/ 526489 w 1878869"/>
                <a:gd name="connsiteY215" fmla="*/ 1771251 h 2359692"/>
                <a:gd name="connsiteX216" fmla="*/ 593288 w 1878869"/>
                <a:gd name="connsiteY216" fmla="*/ 1782065 h 2359692"/>
                <a:gd name="connsiteX217" fmla="*/ 618707 w 1878869"/>
                <a:gd name="connsiteY217" fmla="*/ 1798106 h 2359692"/>
                <a:gd name="connsiteX218" fmla="*/ 620063 w 1878869"/>
                <a:gd name="connsiteY218" fmla="*/ 1808322 h 2359692"/>
                <a:gd name="connsiteX219" fmla="*/ 611125 w 1878869"/>
                <a:gd name="connsiteY219" fmla="*/ 1851817 h 2359692"/>
                <a:gd name="connsiteX220" fmla="*/ 621420 w 1878869"/>
                <a:gd name="connsiteY220" fmla="*/ 1883699 h 2359692"/>
                <a:gd name="connsiteX221" fmla="*/ 622338 w 1878869"/>
                <a:gd name="connsiteY221" fmla="*/ 1884298 h 2359692"/>
                <a:gd name="connsiteX222" fmla="*/ 709049 w 1878869"/>
                <a:gd name="connsiteY222" fmla="*/ 1914784 h 2359692"/>
                <a:gd name="connsiteX223" fmla="*/ 745960 w 1878869"/>
                <a:gd name="connsiteY223" fmla="*/ 1902574 h 2359692"/>
                <a:gd name="connsiteX224" fmla="*/ 812919 w 1878869"/>
                <a:gd name="connsiteY224" fmla="*/ 1858400 h 2359692"/>
                <a:gd name="connsiteX225" fmla="*/ 826366 w 1878869"/>
                <a:gd name="connsiteY225" fmla="*/ 1860356 h 2359692"/>
                <a:gd name="connsiteX226" fmla="*/ 853581 w 1878869"/>
                <a:gd name="connsiteY226" fmla="*/ 1870292 h 2359692"/>
                <a:gd name="connsiteX227" fmla="*/ 890970 w 1878869"/>
                <a:gd name="connsiteY227" fmla="*/ 1868097 h 2359692"/>
                <a:gd name="connsiteX228" fmla="*/ 919462 w 1878869"/>
                <a:gd name="connsiteY228" fmla="*/ 1861353 h 2359692"/>
                <a:gd name="connsiteX229" fmla="*/ 1030753 w 1878869"/>
                <a:gd name="connsiteY229" fmla="*/ 1848864 h 2359692"/>
                <a:gd name="connsiteX230" fmla="*/ 1042485 w 1878869"/>
                <a:gd name="connsiteY230" fmla="*/ 1849701 h 2359692"/>
                <a:gd name="connsiteX231" fmla="*/ 1102381 w 1878869"/>
                <a:gd name="connsiteY231" fmla="*/ 1874921 h 2359692"/>
                <a:gd name="connsiteX232" fmla="*/ 1146554 w 1878869"/>
                <a:gd name="connsiteY232" fmla="*/ 1884019 h 2359692"/>
                <a:gd name="connsiteX233" fmla="*/ 1237894 w 1878869"/>
                <a:gd name="connsiteY233" fmla="*/ 1886214 h 2359692"/>
                <a:gd name="connsiteX234" fmla="*/ 1258484 w 1878869"/>
                <a:gd name="connsiteY234" fmla="*/ 1895710 h 2359692"/>
                <a:gd name="connsiteX235" fmla="*/ 1293559 w 1878869"/>
                <a:gd name="connsiteY235" fmla="*/ 1938128 h 2359692"/>
                <a:gd name="connsiteX236" fmla="*/ 1314948 w 1878869"/>
                <a:gd name="connsiteY236" fmla="*/ 1945351 h 2359692"/>
                <a:gd name="connsiteX237" fmla="*/ 1440366 w 1878869"/>
                <a:gd name="connsiteY237" fmla="*/ 1921129 h 2359692"/>
                <a:gd name="connsiteX238" fmla="*/ 1475002 w 1878869"/>
                <a:gd name="connsiteY238" fmla="*/ 1907083 h 2359692"/>
                <a:gd name="connsiteX239" fmla="*/ 1504850 w 1878869"/>
                <a:gd name="connsiteY239" fmla="*/ 1910235 h 2359692"/>
                <a:gd name="connsiteX240" fmla="*/ 1511674 w 1878869"/>
                <a:gd name="connsiteY240" fmla="*/ 1948543 h 2359692"/>
                <a:gd name="connsiteX241" fmla="*/ 1480589 w 1878869"/>
                <a:gd name="connsiteY241" fmla="*/ 1992797 h 2359692"/>
                <a:gd name="connsiteX242" fmla="*/ 1448346 w 1878869"/>
                <a:gd name="connsiteY242" fmla="*/ 2085852 h 2359692"/>
                <a:gd name="connsiteX243" fmla="*/ 1443718 w 1878869"/>
                <a:gd name="connsiteY243" fmla="*/ 2097504 h 2359692"/>
                <a:gd name="connsiteX244" fmla="*/ 1324485 w 1878869"/>
                <a:gd name="connsiteY244" fmla="*/ 2183018 h 2359692"/>
                <a:gd name="connsiteX245" fmla="*/ 1197072 w 1878869"/>
                <a:gd name="connsiteY245" fmla="*/ 2253368 h 2359692"/>
                <a:gd name="connsiteX246" fmla="*/ 1100665 w 1878869"/>
                <a:gd name="connsiteY246" fmla="*/ 2293910 h 2359692"/>
                <a:gd name="connsiteX247" fmla="*/ 918863 w 1878869"/>
                <a:gd name="connsiteY247" fmla="*/ 2345825 h 2359692"/>
                <a:gd name="connsiteX248" fmla="*/ 858289 w 1878869"/>
                <a:gd name="connsiteY248" fmla="*/ 2357237 h 2359692"/>
                <a:gd name="connsiteX249" fmla="*/ 845241 w 1878869"/>
                <a:gd name="connsiteY249" fmla="*/ 2357437 h 2359692"/>
                <a:gd name="connsiteX250" fmla="*/ 841889 w 1878869"/>
                <a:gd name="connsiteY250" fmla="*/ 2335410 h 2359692"/>
                <a:gd name="connsiteX251" fmla="*/ 844802 w 1878869"/>
                <a:gd name="connsiteY251" fmla="*/ 2329464 h 2359692"/>
                <a:gd name="connsiteX252" fmla="*/ 851426 w 1878869"/>
                <a:gd name="connsiteY252" fmla="*/ 2282657 h 2359692"/>
                <a:gd name="connsiteX253" fmla="*/ 842607 w 1878869"/>
                <a:gd name="connsiteY253" fmla="*/ 2275595 h 2359692"/>
                <a:gd name="connsiteX254" fmla="*/ 805217 w 1878869"/>
                <a:gd name="connsiteY254" fmla="*/ 2256042 h 2359692"/>
                <a:gd name="connsiteX255" fmla="*/ 733830 w 1878869"/>
                <a:gd name="connsiteY255" fmla="*/ 2182459 h 2359692"/>
                <a:gd name="connsiteX256" fmla="*/ 694843 w 1878869"/>
                <a:gd name="connsiteY256" fmla="*/ 2157639 h 2359692"/>
                <a:gd name="connsiteX257" fmla="*/ 682513 w 1878869"/>
                <a:gd name="connsiteY257" fmla="*/ 2150376 h 2359692"/>
                <a:gd name="connsiteX258" fmla="*/ 650031 w 1878869"/>
                <a:gd name="connsiteY258" fmla="*/ 2077752 h 2359692"/>
                <a:gd name="connsiteX259" fmla="*/ 685785 w 1878869"/>
                <a:gd name="connsiteY259" fmla="*/ 2033857 h 2359692"/>
                <a:gd name="connsiteX260" fmla="*/ 721339 w 1878869"/>
                <a:gd name="connsiteY260" fmla="*/ 1985294 h 2359692"/>
                <a:gd name="connsiteX261" fmla="*/ 725968 w 1878869"/>
                <a:gd name="connsiteY261" fmla="*/ 1934018 h 2359692"/>
                <a:gd name="connsiteX262" fmla="*/ 721618 w 1878869"/>
                <a:gd name="connsiteY262" fmla="*/ 1927514 h 2359692"/>
                <a:gd name="connsiteX263" fmla="*/ 673335 w 1878869"/>
                <a:gd name="connsiteY263" fmla="*/ 1925678 h 2359692"/>
                <a:gd name="connsiteX264" fmla="*/ 598914 w 1878869"/>
                <a:gd name="connsiteY264" fmla="*/ 1912351 h 2359692"/>
                <a:gd name="connsiteX265" fmla="*/ 548716 w 1878869"/>
                <a:gd name="connsiteY265" fmla="*/ 1864825 h 2359692"/>
                <a:gd name="connsiteX266" fmla="*/ 488501 w 1878869"/>
                <a:gd name="connsiteY266" fmla="*/ 1800341 h 2359692"/>
                <a:gd name="connsiteX267" fmla="*/ 381399 w 1878869"/>
                <a:gd name="connsiteY267" fmla="*/ 1752177 h 2359692"/>
                <a:gd name="connsiteX268" fmla="*/ 304665 w 1878869"/>
                <a:gd name="connsiteY268" fmla="*/ 1725042 h 2359692"/>
                <a:gd name="connsiteX269" fmla="*/ 289900 w 1878869"/>
                <a:gd name="connsiteY269" fmla="*/ 1715665 h 2359692"/>
                <a:gd name="connsiteX270" fmla="*/ 266277 w 1878869"/>
                <a:gd name="connsiteY270" fmla="*/ 1694077 h 2359692"/>
                <a:gd name="connsiteX271" fmla="*/ 196006 w 1878869"/>
                <a:gd name="connsiteY271" fmla="*/ 1645594 h 2359692"/>
                <a:gd name="connsiteX272" fmla="*/ 171585 w 1878869"/>
                <a:gd name="connsiteY272" fmla="*/ 1612833 h 2359692"/>
                <a:gd name="connsiteX273" fmla="*/ 176972 w 1878869"/>
                <a:gd name="connsiteY273" fmla="*/ 1594996 h 2359692"/>
                <a:gd name="connsiteX274" fmla="*/ 177731 w 1878869"/>
                <a:gd name="connsiteY274" fmla="*/ 1579513 h 2359692"/>
                <a:gd name="connsiteX275" fmla="*/ 149199 w 1878869"/>
                <a:gd name="connsiteY275" fmla="*/ 1507168 h 2359692"/>
                <a:gd name="connsiteX276" fmla="*/ 121586 w 1878869"/>
                <a:gd name="connsiteY276" fmla="*/ 1428517 h 2359692"/>
                <a:gd name="connsiteX277" fmla="*/ 108178 w 1878869"/>
                <a:gd name="connsiteY277" fmla="*/ 1383067 h 2359692"/>
                <a:gd name="connsiteX278" fmla="*/ 94571 w 1878869"/>
                <a:gd name="connsiteY278" fmla="*/ 1379076 h 2359692"/>
                <a:gd name="connsiteX279" fmla="*/ 83917 w 1878869"/>
                <a:gd name="connsiteY279" fmla="*/ 1389452 h 2359692"/>
                <a:gd name="connsiteX280" fmla="*/ 108857 w 1878869"/>
                <a:gd name="connsiteY280" fmla="*/ 1492004 h 2359692"/>
                <a:gd name="connsiteX281" fmla="*/ 125337 w 1878869"/>
                <a:gd name="connsiteY281" fmla="*/ 1515188 h 2359692"/>
                <a:gd name="connsiteX282" fmla="*/ 109375 w 1878869"/>
                <a:gd name="connsiteY282" fmla="*/ 1506489 h 2359692"/>
                <a:gd name="connsiteX283" fmla="*/ 72265 w 1878869"/>
                <a:gd name="connsiteY283" fmla="*/ 1442963 h 2359692"/>
                <a:gd name="connsiteX284" fmla="*/ 22146 w 1878869"/>
                <a:gd name="connsiteY284" fmla="*/ 1275167 h 2359692"/>
                <a:gd name="connsiteX285" fmla="*/ 22465 w 1878869"/>
                <a:gd name="connsiteY285" fmla="*/ 1248831 h 2359692"/>
                <a:gd name="connsiteX286" fmla="*/ 37908 w 1878869"/>
                <a:gd name="connsiteY286" fmla="*/ 1119662 h 2359692"/>
                <a:gd name="connsiteX287" fmla="*/ 68195 w 1878869"/>
                <a:gd name="connsiteY287" fmla="*/ 1044404 h 2359692"/>
                <a:gd name="connsiteX288" fmla="*/ 113166 w 1878869"/>
                <a:gd name="connsiteY288" fmla="*/ 979241 h 2359692"/>
                <a:gd name="connsiteX289" fmla="*/ 116438 w 1878869"/>
                <a:gd name="connsiteY289" fmla="*/ 965354 h 2359692"/>
                <a:gd name="connsiteX290" fmla="*/ 124938 w 1878869"/>
                <a:gd name="connsiteY290" fmla="*/ 817830 h 2359692"/>
                <a:gd name="connsiteX291" fmla="*/ 148561 w 1878869"/>
                <a:gd name="connsiteY291" fmla="*/ 723299 h 2359692"/>
                <a:gd name="connsiteX292" fmla="*/ 138106 w 1878869"/>
                <a:gd name="connsiteY292" fmla="*/ 648878 h 2359692"/>
                <a:gd name="connsiteX293" fmla="*/ 118833 w 1878869"/>
                <a:gd name="connsiteY293" fmla="*/ 626652 h 2359692"/>
                <a:gd name="connsiteX294" fmla="*/ 23582 w 1878869"/>
                <a:gd name="connsiteY294" fmla="*/ 586389 h 2359692"/>
                <a:gd name="connsiteX295" fmla="*/ 5107 w 1878869"/>
                <a:gd name="connsiteY295" fmla="*/ 563284 h 2359692"/>
                <a:gd name="connsiteX296" fmla="*/ 6504 w 1878869"/>
                <a:gd name="connsiteY296" fmla="*/ 561648 h 2359692"/>
                <a:gd name="connsiteX297" fmla="*/ 42696 w 1878869"/>
                <a:gd name="connsiteY297" fmla="*/ 577929 h 2359692"/>
                <a:gd name="connsiteX298" fmla="*/ 54069 w 1878869"/>
                <a:gd name="connsiteY298" fmla="*/ 571465 h 2359692"/>
                <a:gd name="connsiteX299" fmla="*/ 67077 w 1878869"/>
                <a:gd name="connsiteY299" fmla="*/ 536389 h 2359692"/>
                <a:gd name="connsiteX300" fmla="*/ 87189 w 1878869"/>
                <a:gd name="connsiteY300" fmla="*/ 508297 h 2359692"/>
                <a:gd name="connsiteX301" fmla="*/ 124100 w 1878869"/>
                <a:gd name="connsiteY301" fmla="*/ 501952 h 2359692"/>
                <a:gd name="connsiteX302" fmla="*/ 161051 w 1878869"/>
                <a:gd name="connsiteY302" fmla="*/ 482878 h 2359692"/>
                <a:gd name="connsiteX303" fmla="*/ 161530 w 1878869"/>
                <a:gd name="connsiteY303" fmla="*/ 481881 h 2359692"/>
                <a:gd name="connsiteX304" fmla="*/ 194730 w 1878869"/>
                <a:gd name="connsiteY304" fmla="*/ 464961 h 2359692"/>
                <a:gd name="connsiteX305" fmla="*/ 222702 w 1878869"/>
                <a:gd name="connsiteY305" fmla="*/ 461410 h 2359692"/>
                <a:gd name="connsiteX306" fmla="*/ 252470 w 1878869"/>
                <a:gd name="connsiteY306" fmla="*/ 456128 h 2359692"/>
                <a:gd name="connsiteX307" fmla="*/ 804500 w 1878869"/>
                <a:gd name="connsiteY307" fmla="*/ 439343 h 2359692"/>
                <a:gd name="connsiteX308" fmla="*/ 805617 w 1878869"/>
                <a:gd name="connsiteY308" fmla="*/ 439343 h 2359692"/>
                <a:gd name="connsiteX309" fmla="*/ 887420 w 1878869"/>
                <a:gd name="connsiteY309" fmla="*/ 463045 h 2359692"/>
                <a:gd name="connsiteX310" fmla="*/ 918505 w 1878869"/>
                <a:gd name="connsiteY310" fmla="*/ 476493 h 2359692"/>
                <a:gd name="connsiteX311" fmla="*/ 1005575 w 1878869"/>
                <a:gd name="connsiteY311" fmla="*/ 525814 h 2359692"/>
                <a:gd name="connsiteX312" fmla="*/ 1026285 w 1878869"/>
                <a:gd name="connsiteY312" fmla="*/ 545606 h 2359692"/>
                <a:gd name="connsiteX313" fmla="*/ 1046755 w 1878869"/>
                <a:gd name="connsiteY313" fmla="*/ 595087 h 2359692"/>
                <a:gd name="connsiteX314" fmla="*/ 1039293 w 1878869"/>
                <a:gd name="connsiteY314" fmla="*/ 612166 h 2359692"/>
                <a:gd name="connsiteX315" fmla="*/ 1016868 w 1878869"/>
                <a:gd name="connsiteY315" fmla="*/ 658773 h 2359692"/>
                <a:gd name="connsiteX316" fmla="*/ 1011161 w 1878869"/>
                <a:gd name="connsiteY316" fmla="*/ 748995 h 2359692"/>
                <a:gd name="connsiteX317" fmla="*/ 1033826 w 1878869"/>
                <a:gd name="connsiteY317" fmla="*/ 784270 h 2359692"/>
                <a:gd name="connsiteX318" fmla="*/ 1071177 w 1878869"/>
                <a:gd name="connsiteY318" fmla="*/ 798436 h 2359692"/>
                <a:gd name="connsiteX319" fmla="*/ 1029956 w 1878869"/>
                <a:gd name="connsiteY319" fmla="*/ 812761 h 2359692"/>
                <a:gd name="connsiteX320" fmla="*/ 1003779 w 1878869"/>
                <a:gd name="connsiteY320" fmla="*/ 821181 h 2359692"/>
                <a:gd name="connsiteX321" fmla="*/ 966270 w 1878869"/>
                <a:gd name="connsiteY321" fmla="*/ 815874 h 2359692"/>
                <a:gd name="connsiteX322" fmla="*/ 944881 w 1878869"/>
                <a:gd name="connsiteY322" fmla="*/ 802267 h 2359692"/>
                <a:gd name="connsiteX323" fmla="*/ 922695 w 1878869"/>
                <a:gd name="connsiteY323" fmla="*/ 772259 h 2359692"/>
                <a:gd name="connsiteX324" fmla="*/ 906015 w 1878869"/>
                <a:gd name="connsiteY324" fmla="*/ 758293 h 2359692"/>
                <a:gd name="connsiteX325" fmla="*/ 891171 w 1878869"/>
                <a:gd name="connsiteY325" fmla="*/ 736426 h 2359692"/>
                <a:gd name="connsiteX326" fmla="*/ 884786 w 1878869"/>
                <a:gd name="connsiteY326" fmla="*/ 687225 h 2359692"/>
                <a:gd name="connsiteX327" fmla="*/ 878241 w 1878869"/>
                <a:gd name="connsiteY327" fmla="*/ 676171 h 2359692"/>
                <a:gd name="connsiteX328" fmla="*/ 798833 w 1878869"/>
                <a:gd name="connsiteY328" fmla="*/ 609612 h 2359692"/>
                <a:gd name="connsiteX329" fmla="*/ 789336 w 1878869"/>
                <a:gd name="connsiteY329" fmla="*/ 604105 h 2359692"/>
                <a:gd name="connsiteX330" fmla="*/ 735147 w 1878869"/>
                <a:gd name="connsiteY330" fmla="*/ 564042 h 2359692"/>
                <a:gd name="connsiteX331" fmla="*/ 723694 w 1878869"/>
                <a:gd name="connsiteY331" fmla="*/ 533715 h 2359692"/>
                <a:gd name="connsiteX332" fmla="*/ 721300 w 1878869"/>
                <a:gd name="connsiteY332" fmla="*/ 525255 h 2359692"/>
                <a:gd name="connsiteX333" fmla="*/ 714357 w 1878869"/>
                <a:gd name="connsiteY333" fmla="*/ 523220 h 2359692"/>
                <a:gd name="connsiteX334" fmla="*/ 695363 w 1878869"/>
                <a:gd name="connsiteY334" fmla="*/ 549836 h 2359692"/>
                <a:gd name="connsiteX335" fmla="*/ 681316 w 1878869"/>
                <a:gd name="connsiteY335" fmla="*/ 596603 h 2359692"/>
                <a:gd name="connsiteX336" fmla="*/ 633552 w 1878869"/>
                <a:gd name="connsiteY336" fmla="*/ 556859 h 2359692"/>
                <a:gd name="connsiteX337" fmla="*/ 632474 w 1878869"/>
                <a:gd name="connsiteY337" fmla="*/ 541776 h 2359692"/>
                <a:gd name="connsiteX338" fmla="*/ 638420 w 1878869"/>
                <a:gd name="connsiteY338" fmla="*/ 527570 h 2359692"/>
                <a:gd name="connsiteX339" fmla="*/ 642490 w 1878869"/>
                <a:gd name="connsiteY339" fmla="*/ 488065 h 2359692"/>
                <a:gd name="connsiteX340" fmla="*/ 645084 w 1878869"/>
                <a:gd name="connsiteY340" fmla="*/ 478887 h 2359692"/>
                <a:gd name="connsiteX341" fmla="*/ 698315 w 1878869"/>
                <a:gd name="connsiteY341" fmla="*/ 463804 h 2359692"/>
                <a:gd name="connsiteX342" fmla="*/ 708850 w 1878869"/>
                <a:gd name="connsiteY342" fmla="*/ 473740 h 2359692"/>
                <a:gd name="connsiteX343" fmla="*/ 718946 w 1878869"/>
                <a:gd name="connsiteY343" fmla="*/ 482439 h 2359692"/>
                <a:gd name="connsiteX344" fmla="*/ 746719 w 1878869"/>
                <a:gd name="connsiteY344" fmla="*/ 468273 h 2359692"/>
                <a:gd name="connsiteX345" fmla="*/ 804500 w 1878869"/>
                <a:gd name="connsiteY345" fmla="*/ 439343 h 2359692"/>
                <a:gd name="connsiteX346" fmla="*/ 691048 w 1878869"/>
                <a:gd name="connsiteY346" fmla="*/ 24 h 2359692"/>
                <a:gd name="connsiteX347" fmla="*/ 819144 w 1878869"/>
                <a:gd name="connsiteY347" fmla="*/ 8264 h 2359692"/>
                <a:gd name="connsiteX348" fmla="*/ 1048231 w 1878869"/>
                <a:gd name="connsiteY348" fmla="*/ 56667 h 2359692"/>
                <a:gd name="connsiteX349" fmla="*/ 1201861 w 1878869"/>
                <a:gd name="connsiteY349" fmla="*/ 116682 h 2359692"/>
                <a:gd name="connsiteX350" fmla="*/ 1357126 w 1878869"/>
                <a:gd name="connsiteY350" fmla="*/ 204750 h 2359692"/>
                <a:gd name="connsiteX351" fmla="*/ 1571769 w 1878869"/>
                <a:gd name="connsiteY351" fmla="*/ 389065 h 2359692"/>
                <a:gd name="connsiteX352" fmla="*/ 1582542 w 1878869"/>
                <a:gd name="connsiteY352" fmla="*/ 415082 h 2359692"/>
                <a:gd name="connsiteX353" fmla="*/ 1593955 w 1878869"/>
                <a:gd name="connsiteY353" fmla="*/ 477731 h 2359692"/>
                <a:gd name="connsiteX354" fmla="*/ 1623683 w 1878869"/>
                <a:gd name="connsiteY354" fmla="*/ 531442 h 2359692"/>
                <a:gd name="connsiteX355" fmla="*/ 1633939 w 1878869"/>
                <a:gd name="connsiteY355" fmla="*/ 558696 h 2359692"/>
                <a:gd name="connsiteX356" fmla="*/ 1629151 w 1878869"/>
                <a:gd name="connsiteY356" fmla="*/ 562806 h 2359692"/>
                <a:gd name="connsiteX357" fmla="*/ 1594953 w 1878869"/>
                <a:gd name="connsiteY357" fmla="*/ 569270 h 2359692"/>
                <a:gd name="connsiteX358" fmla="*/ 1564706 w 1878869"/>
                <a:gd name="connsiteY358" fmla="*/ 580643 h 2359692"/>
                <a:gd name="connsiteX359" fmla="*/ 1568098 w 1878869"/>
                <a:gd name="connsiteY359" fmla="*/ 587706 h 2359692"/>
                <a:gd name="connsiteX360" fmla="*/ 1604370 w 1878869"/>
                <a:gd name="connsiteY360" fmla="*/ 603707 h 2359692"/>
                <a:gd name="connsiteX361" fmla="*/ 1610954 w 1878869"/>
                <a:gd name="connsiteY361" fmla="*/ 612486 h 2359692"/>
                <a:gd name="connsiteX362" fmla="*/ 1600021 w 1878869"/>
                <a:gd name="connsiteY362" fmla="*/ 624816 h 2359692"/>
                <a:gd name="connsiteX363" fmla="*/ 1566900 w 1878869"/>
                <a:gd name="connsiteY363" fmla="*/ 625176 h 2359692"/>
                <a:gd name="connsiteX364" fmla="*/ 1560675 w 1878869"/>
                <a:gd name="connsiteY364" fmla="*/ 633037 h 2359692"/>
                <a:gd name="connsiteX365" fmla="*/ 1569574 w 1878869"/>
                <a:gd name="connsiteY365" fmla="*/ 668112 h 2359692"/>
                <a:gd name="connsiteX366" fmla="*/ 1576836 w 1878869"/>
                <a:gd name="connsiteY366" fmla="*/ 697721 h 2359692"/>
                <a:gd name="connsiteX367" fmla="*/ 1592000 w 1878869"/>
                <a:gd name="connsiteY367" fmla="*/ 748917 h 2359692"/>
                <a:gd name="connsiteX368" fmla="*/ 1606725 w 1878869"/>
                <a:gd name="connsiteY368" fmla="*/ 774735 h 2359692"/>
                <a:gd name="connsiteX369" fmla="*/ 1631185 w 1878869"/>
                <a:gd name="connsiteY369" fmla="*/ 806498 h 2359692"/>
                <a:gd name="connsiteX370" fmla="*/ 1635056 w 1878869"/>
                <a:gd name="connsiteY370" fmla="*/ 822579 h 2359692"/>
                <a:gd name="connsiteX371" fmla="*/ 1621369 w 1878869"/>
                <a:gd name="connsiteY371" fmla="*/ 865236 h 2359692"/>
                <a:gd name="connsiteX372" fmla="*/ 1593477 w 1878869"/>
                <a:gd name="connsiteY372" fmla="*/ 899872 h 2359692"/>
                <a:gd name="connsiteX373" fmla="*/ 1586493 w 1878869"/>
                <a:gd name="connsiteY373" fmla="*/ 899035 h 2359692"/>
                <a:gd name="connsiteX374" fmla="*/ 1553652 w 1878869"/>
                <a:gd name="connsiteY374" fmla="*/ 878724 h 2359692"/>
                <a:gd name="connsiteX375" fmla="*/ 1548226 w 1878869"/>
                <a:gd name="connsiteY375" fmla="*/ 869865 h 2359692"/>
                <a:gd name="connsiteX376" fmla="*/ 1528713 w 1878869"/>
                <a:gd name="connsiteY376" fmla="*/ 834391 h 2359692"/>
                <a:gd name="connsiteX377" fmla="*/ 1527037 w 1878869"/>
                <a:gd name="connsiteY377" fmla="*/ 789778 h 2359692"/>
                <a:gd name="connsiteX378" fmla="*/ 1540604 w 1878869"/>
                <a:gd name="connsiteY378" fmla="*/ 740138 h 2359692"/>
                <a:gd name="connsiteX379" fmla="*/ 1532942 w 1878869"/>
                <a:gd name="connsiteY379" fmla="*/ 732277 h 2359692"/>
                <a:gd name="connsiteX380" fmla="*/ 1481187 w 1878869"/>
                <a:gd name="connsiteY380" fmla="*/ 722900 h 2359692"/>
                <a:gd name="connsiteX381" fmla="*/ 1463669 w 1878869"/>
                <a:gd name="connsiteY381" fmla="*/ 699317 h 2359692"/>
                <a:gd name="connsiteX382" fmla="*/ 1465066 w 1878869"/>
                <a:gd name="connsiteY382" fmla="*/ 670666 h 2359692"/>
                <a:gd name="connsiteX383" fmla="*/ 1456487 w 1878869"/>
                <a:gd name="connsiteY383" fmla="*/ 627689 h 2359692"/>
                <a:gd name="connsiteX384" fmla="*/ 1445912 w 1878869"/>
                <a:gd name="connsiteY384" fmla="*/ 608376 h 2359692"/>
                <a:gd name="connsiteX385" fmla="*/ 1416463 w 1878869"/>
                <a:gd name="connsiteY385" fmla="*/ 575655 h 2359692"/>
                <a:gd name="connsiteX386" fmla="*/ 1400901 w 1878869"/>
                <a:gd name="connsiteY386" fmla="*/ 554745 h 2359692"/>
                <a:gd name="connsiteX387" fmla="*/ 1389089 w 1878869"/>
                <a:gd name="connsiteY387" fmla="*/ 490899 h 2359692"/>
                <a:gd name="connsiteX388" fmla="*/ 1381827 w 1878869"/>
                <a:gd name="connsiteY388" fmla="*/ 471666 h 2359692"/>
                <a:gd name="connsiteX389" fmla="*/ 1353136 w 1878869"/>
                <a:gd name="connsiteY389" fmla="*/ 429807 h 2359692"/>
                <a:gd name="connsiteX390" fmla="*/ 1342282 w 1878869"/>
                <a:gd name="connsiteY390" fmla="*/ 393175 h 2359692"/>
                <a:gd name="connsiteX391" fmla="*/ 1326879 w 1878869"/>
                <a:gd name="connsiteY391" fmla="*/ 375897 h 2359692"/>
                <a:gd name="connsiteX392" fmla="*/ 1262315 w 1878869"/>
                <a:gd name="connsiteY392" fmla="*/ 342897 h 2359692"/>
                <a:gd name="connsiteX393" fmla="*/ 1243600 w 1878869"/>
                <a:gd name="connsiteY393" fmla="*/ 348922 h 2359692"/>
                <a:gd name="connsiteX394" fmla="*/ 1247032 w 1878869"/>
                <a:gd name="connsiteY394" fmla="*/ 362010 h 2359692"/>
                <a:gd name="connsiteX395" fmla="*/ 1245196 w 1878869"/>
                <a:gd name="connsiteY395" fmla="*/ 380007 h 2359692"/>
                <a:gd name="connsiteX396" fmla="*/ 1244359 w 1878869"/>
                <a:gd name="connsiteY396" fmla="*/ 380725 h 2359692"/>
                <a:gd name="connsiteX397" fmla="*/ 1230672 w 1878869"/>
                <a:gd name="connsiteY397" fmla="*/ 393375 h 2359692"/>
                <a:gd name="connsiteX398" fmla="*/ 1248668 w 1878869"/>
                <a:gd name="connsiteY398" fmla="*/ 400917 h 2359692"/>
                <a:gd name="connsiteX399" fmla="*/ 1263433 w 1878869"/>
                <a:gd name="connsiteY399" fmla="*/ 407780 h 2359692"/>
                <a:gd name="connsiteX400" fmla="*/ 1347949 w 1878869"/>
                <a:gd name="connsiteY400" fmla="*/ 469990 h 2359692"/>
                <a:gd name="connsiteX401" fmla="*/ 1327598 w 1878869"/>
                <a:gd name="connsiteY401" fmla="*/ 480844 h 2359692"/>
                <a:gd name="connsiteX402" fmla="*/ 1309003 w 1878869"/>
                <a:gd name="connsiteY402" fmla="*/ 499439 h 2359692"/>
                <a:gd name="connsiteX403" fmla="*/ 1293400 w 1878869"/>
                <a:gd name="connsiteY403" fmla="*/ 507739 h 2359692"/>
                <a:gd name="connsiteX404" fmla="*/ 1237654 w 1878869"/>
                <a:gd name="connsiteY404" fmla="*/ 485113 h 2359692"/>
                <a:gd name="connsiteX405" fmla="*/ 1230392 w 1878869"/>
                <a:gd name="connsiteY405" fmla="*/ 477013 h 2359692"/>
                <a:gd name="connsiteX406" fmla="*/ 1131670 w 1878869"/>
                <a:gd name="connsiteY406" fmla="*/ 389864 h 2359692"/>
                <a:gd name="connsiteX407" fmla="*/ 1090410 w 1878869"/>
                <a:gd name="connsiteY407" fmla="*/ 368874 h 2359692"/>
                <a:gd name="connsiteX408" fmla="*/ 1066547 w 1878869"/>
                <a:gd name="connsiteY408" fmla="*/ 340462 h 2359692"/>
                <a:gd name="connsiteX409" fmla="*/ 1070019 w 1878869"/>
                <a:gd name="connsiteY409" fmla="*/ 322147 h 2359692"/>
                <a:gd name="connsiteX410" fmla="*/ 1132907 w 1878869"/>
                <a:gd name="connsiteY410" fmla="*/ 303911 h 2359692"/>
                <a:gd name="connsiteX411" fmla="*/ 1147512 w 1878869"/>
                <a:gd name="connsiteY411" fmla="*/ 296528 h 2359692"/>
                <a:gd name="connsiteX412" fmla="*/ 1133506 w 1878869"/>
                <a:gd name="connsiteY412" fmla="*/ 269394 h 2359692"/>
                <a:gd name="connsiteX413" fmla="*/ 1120936 w 1878869"/>
                <a:gd name="connsiteY413" fmla="*/ 265284 h 2359692"/>
                <a:gd name="connsiteX414" fmla="*/ 1111160 w 1878869"/>
                <a:gd name="connsiteY414" fmla="*/ 269155 h 2359692"/>
                <a:gd name="connsiteX415" fmla="*/ 1095837 w 1878869"/>
                <a:gd name="connsiteY415" fmla="*/ 277973 h 2359692"/>
                <a:gd name="connsiteX416" fmla="*/ 1092525 w 1878869"/>
                <a:gd name="connsiteY416" fmla="*/ 278013 h 2359692"/>
                <a:gd name="connsiteX417" fmla="*/ 1074368 w 1878869"/>
                <a:gd name="connsiteY417" fmla="*/ 277295 h 2359692"/>
                <a:gd name="connsiteX418" fmla="*/ 1076883 w 1878869"/>
                <a:gd name="connsiteY418" fmla="*/ 260296 h 2359692"/>
                <a:gd name="connsiteX419" fmla="*/ 1071615 w 1878869"/>
                <a:gd name="connsiteY419" fmla="*/ 251118 h 2359692"/>
                <a:gd name="connsiteX420" fmla="*/ 1037657 w 1878869"/>
                <a:gd name="connsiteY420" fmla="*/ 223664 h 2359692"/>
                <a:gd name="connsiteX421" fmla="*/ 1020418 w 1878869"/>
                <a:gd name="connsiteY421" fmla="*/ 210257 h 2359692"/>
                <a:gd name="connsiteX422" fmla="*/ 926685 w 1878869"/>
                <a:gd name="connsiteY422" fmla="*/ 147967 h 2359692"/>
                <a:gd name="connsiteX423" fmla="*/ 895280 w 1878869"/>
                <a:gd name="connsiteY423" fmla="*/ 152596 h 2359692"/>
                <a:gd name="connsiteX424" fmla="*/ 878202 w 1878869"/>
                <a:gd name="connsiteY424" fmla="*/ 167280 h 2359692"/>
                <a:gd name="connsiteX425" fmla="*/ 839734 w 1878869"/>
                <a:gd name="connsiteY425" fmla="*/ 167121 h 2359692"/>
                <a:gd name="connsiteX426" fmla="*/ 791251 w 1878869"/>
                <a:gd name="connsiteY426" fmla="*/ 159419 h 2359692"/>
                <a:gd name="connsiteX427" fmla="*/ 764835 w 1878869"/>
                <a:gd name="connsiteY427" fmla="*/ 161454 h 2359692"/>
                <a:gd name="connsiteX428" fmla="*/ 747237 w 1878869"/>
                <a:gd name="connsiteY428" fmla="*/ 166921 h 2359692"/>
                <a:gd name="connsiteX429" fmla="*/ 679960 w 1878869"/>
                <a:gd name="connsiteY429" fmla="*/ 183242 h 2359692"/>
                <a:gd name="connsiteX430" fmla="*/ 622817 w 1878869"/>
                <a:gd name="connsiteY430" fmla="*/ 172508 h 2359692"/>
                <a:gd name="connsiteX431" fmla="*/ 607295 w 1878869"/>
                <a:gd name="connsiteY431" fmla="*/ 154630 h 2359692"/>
                <a:gd name="connsiteX432" fmla="*/ 593807 w 1878869"/>
                <a:gd name="connsiteY432" fmla="*/ 143218 h 2359692"/>
                <a:gd name="connsiteX433" fmla="*/ 577287 w 1878869"/>
                <a:gd name="connsiteY433" fmla="*/ 142181 h 2359692"/>
                <a:gd name="connsiteX434" fmla="*/ 541174 w 1878869"/>
                <a:gd name="connsiteY434" fmla="*/ 154750 h 2359692"/>
                <a:gd name="connsiteX435" fmla="*/ 530440 w 1878869"/>
                <a:gd name="connsiteY435" fmla="*/ 159140 h 2359692"/>
                <a:gd name="connsiteX436" fmla="*/ 450912 w 1878869"/>
                <a:gd name="connsiteY436" fmla="*/ 170512 h 2359692"/>
                <a:gd name="connsiteX437" fmla="*/ 441175 w 1878869"/>
                <a:gd name="connsiteY437" fmla="*/ 181925 h 2359692"/>
                <a:gd name="connsiteX438" fmla="*/ 412524 w 1878869"/>
                <a:gd name="connsiteY438" fmla="*/ 213409 h 2359692"/>
                <a:gd name="connsiteX439" fmla="*/ 378527 w 1878869"/>
                <a:gd name="connsiteY439" fmla="*/ 217240 h 2359692"/>
                <a:gd name="connsiteX440" fmla="*/ 366316 w 1878869"/>
                <a:gd name="connsiteY440" fmla="*/ 221709 h 2359692"/>
                <a:gd name="connsiteX441" fmla="*/ 355422 w 1878869"/>
                <a:gd name="connsiteY441" fmla="*/ 250719 h 2359692"/>
                <a:gd name="connsiteX442" fmla="*/ 351432 w 1878869"/>
                <a:gd name="connsiteY442" fmla="*/ 261293 h 2359692"/>
                <a:gd name="connsiteX443" fmla="*/ 315997 w 1878869"/>
                <a:gd name="connsiteY443" fmla="*/ 271509 h 2359692"/>
                <a:gd name="connsiteX444" fmla="*/ 299637 w 1878869"/>
                <a:gd name="connsiteY444" fmla="*/ 273743 h 2359692"/>
                <a:gd name="connsiteX445" fmla="*/ 274378 w 1878869"/>
                <a:gd name="connsiteY445" fmla="*/ 300678 h 2359692"/>
                <a:gd name="connsiteX446" fmla="*/ 254705 w 1878869"/>
                <a:gd name="connsiteY446" fmla="*/ 337270 h 2359692"/>
                <a:gd name="connsiteX447" fmla="*/ 216517 w 1878869"/>
                <a:gd name="connsiteY447" fmla="*/ 375338 h 2359692"/>
                <a:gd name="connsiteX448" fmla="*/ 187786 w 1878869"/>
                <a:gd name="connsiteY448" fmla="*/ 402752 h 2359692"/>
                <a:gd name="connsiteX449" fmla="*/ 140101 w 1878869"/>
                <a:gd name="connsiteY449" fmla="*/ 421667 h 2359692"/>
                <a:gd name="connsiteX450" fmla="*/ 159375 w 1878869"/>
                <a:gd name="connsiteY450" fmla="*/ 391898 h 2359692"/>
                <a:gd name="connsiteX451" fmla="*/ 158537 w 1878869"/>
                <a:gd name="connsiteY451" fmla="*/ 369073 h 2359692"/>
                <a:gd name="connsiteX452" fmla="*/ 145010 w 1878869"/>
                <a:gd name="connsiteY452" fmla="*/ 365522 h 2359692"/>
                <a:gd name="connsiteX453" fmla="*/ 115880 w 1878869"/>
                <a:gd name="connsiteY453" fmla="*/ 350518 h 2359692"/>
                <a:gd name="connsiteX454" fmla="*/ 114643 w 1878869"/>
                <a:gd name="connsiteY454" fmla="*/ 348683 h 2359692"/>
                <a:gd name="connsiteX455" fmla="*/ 119232 w 1878869"/>
                <a:gd name="connsiteY455" fmla="*/ 298125 h 2359692"/>
                <a:gd name="connsiteX456" fmla="*/ 161091 w 1878869"/>
                <a:gd name="connsiteY456" fmla="*/ 274462 h 2359692"/>
                <a:gd name="connsiteX457" fmla="*/ 165042 w 1878869"/>
                <a:gd name="connsiteY457" fmla="*/ 272986 h 2359692"/>
                <a:gd name="connsiteX458" fmla="*/ 183876 w 1878869"/>
                <a:gd name="connsiteY458" fmla="*/ 223185 h 2359692"/>
                <a:gd name="connsiteX459" fmla="*/ 201833 w 1878869"/>
                <a:gd name="connsiteY459" fmla="*/ 188190 h 2359692"/>
                <a:gd name="connsiteX460" fmla="*/ 239542 w 1878869"/>
                <a:gd name="connsiteY460" fmla="*/ 170034 h 2359692"/>
                <a:gd name="connsiteX461" fmla="*/ 247881 w 1878869"/>
                <a:gd name="connsiteY461" fmla="*/ 157304 h 2359692"/>
                <a:gd name="connsiteX462" fmla="*/ 248400 w 1878869"/>
                <a:gd name="connsiteY462" fmla="*/ 140784 h 2359692"/>
                <a:gd name="connsiteX463" fmla="*/ 241656 w 1878869"/>
                <a:gd name="connsiteY463" fmla="*/ 111734 h 2359692"/>
                <a:gd name="connsiteX464" fmla="*/ 215081 w 1878869"/>
                <a:gd name="connsiteY464" fmla="*/ 93379 h 2359692"/>
                <a:gd name="connsiteX465" fmla="*/ 252470 w 1878869"/>
                <a:gd name="connsiteY465" fmla="*/ 79771 h 2359692"/>
                <a:gd name="connsiteX466" fmla="*/ 415717 w 1878869"/>
                <a:gd name="connsiteY466" fmla="*/ 30450 h 2359692"/>
                <a:gd name="connsiteX467" fmla="*/ 562563 w 1878869"/>
                <a:gd name="connsiteY467" fmla="*/ 7226 h 2359692"/>
                <a:gd name="connsiteX468" fmla="*/ 691048 w 1878869"/>
                <a:gd name="connsiteY468" fmla="*/ 24 h 23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</a:cxnLst>
              <a:rect l="l" t="t" r="r" b="b"/>
              <a:pathLst>
                <a:path w="1878869" h="2359692">
                  <a:moveTo>
                    <a:pt x="848114" y="1699384"/>
                  </a:moveTo>
                  <a:cubicBezTo>
                    <a:pt x="855656" y="1697589"/>
                    <a:pt x="861801" y="1700582"/>
                    <a:pt x="868186" y="1703335"/>
                  </a:cubicBezTo>
                  <a:cubicBezTo>
                    <a:pt x="869183" y="1703774"/>
                    <a:pt x="870859" y="1704692"/>
                    <a:pt x="870779" y="1705131"/>
                  </a:cubicBezTo>
                  <a:cubicBezTo>
                    <a:pt x="867946" y="1723287"/>
                    <a:pt x="886302" y="1721132"/>
                    <a:pt x="893804" y="1729272"/>
                  </a:cubicBezTo>
                  <a:cubicBezTo>
                    <a:pt x="894083" y="1729592"/>
                    <a:pt x="894123" y="1729951"/>
                    <a:pt x="894722" y="1731268"/>
                  </a:cubicBezTo>
                  <a:cubicBezTo>
                    <a:pt x="865033" y="1739129"/>
                    <a:pt x="836383" y="1739448"/>
                    <a:pt x="808170" y="1726639"/>
                  </a:cubicBezTo>
                  <a:cubicBezTo>
                    <a:pt x="802424" y="1724045"/>
                    <a:pt x="800828" y="1721132"/>
                    <a:pt x="800988" y="1715067"/>
                  </a:cubicBezTo>
                  <a:cubicBezTo>
                    <a:pt x="801227" y="1708123"/>
                    <a:pt x="805337" y="1707924"/>
                    <a:pt x="810286" y="1707046"/>
                  </a:cubicBezTo>
                  <a:cubicBezTo>
                    <a:pt x="822935" y="1704771"/>
                    <a:pt x="835584" y="1702337"/>
                    <a:pt x="848114" y="1699384"/>
                  </a:cubicBezTo>
                  <a:close/>
                  <a:moveTo>
                    <a:pt x="626249" y="1653335"/>
                  </a:moveTo>
                  <a:cubicBezTo>
                    <a:pt x="654102" y="1660039"/>
                    <a:pt x="681515" y="1668059"/>
                    <a:pt x="708890" y="1676319"/>
                  </a:cubicBezTo>
                  <a:cubicBezTo>
                    <a:pt x="717908" y="1679033"/>
                    <a:pt x="727764" y="1679951"/>
                    <a:pt x="737262" y="1679911"/>
                  </a:cubicBezTo>
                  <a:cubicBezTo>
                    <a:pt x="753183" y="1679831"/>
                    <a:pt x="765912" y="1688171"/>
                    <a:pt x="779679" y="1693838"/>
                  </a:cubicBezTo>
                  <a:cubicBezTo>
                    <a:pt x="782233" y="1694875"/>
                    <a:pt x="784787" y="1696790"/>
                    <a:pt x="782752" y="1699623"/>
                  </a:cubicBezTo>
                  <a:cubicBezTo>
                    <a:pt x="779719" y="1703853"/>
                    <a:pt x="779839" y="1710877"/>
                    <a:pt x="772935" y="1711874"/>
                  </a:cubicBezTo>
                  <a:cubicBezTo>
                    <a:pt x="762401" y="1713430"/>
                    <a:pt x="751826" y="1714707"/>
                    <a:pt x="741252" y="1716264"/>
                  </a:cubicBezTo>
                  <a:cubicBezTo>
                    <a:pt x="737062" y="1716862"/>
                    <a:pt x="734428" y="1714348"/>
                    <a:pt x="731356" y="1712393"/>
                  </a:cubicBezTo>
                  <a:cubicBezTo>
                    <a:pt x="716551" y="1702936"/>
                    <a:pt x="702625" y="1692401"/>
                    <a:pt x="687022" y="1683821"/>
                  </a:cubicBezTo>
                  <a:cubicBezTo>
                    <a:pt x="659728" y="1668818"/>
                    <a:pt x="630040" y="1665585"/>
                    <a:pt x="598077" y="1660318"/>
                  </a:cubicBezTo>
                  <a:cubicBezTo>
                    <a:pt x="608132" y="1654372"/>
                    <a:pt x="615555" y="1650781"/>
                    <a:pt x="626249" y="1653335"/>
                  </a:cubicBezTo>
                  <a:close/>
                  <a:moveTo>
                    <a:pt x="976644" y="1025170"/>
                  </a:moveTo>
                  <a:cubicBezTo>
                    <a:pt x="999469" y="1046718"/>
                    <a:pt x="1024568" y="1065273"/>
                    <a:pt x="1048151" y="1085664"/>
                  </a:cubicBezTo>
                  <a:cubicBezTo>
                    <a:pt x="1049269" y="1086622"/>
                    <a:pt x="1050705" y="1087420"/>
                    <a:pt x="1051384" y="1088657"/>
                  </a:cubicBezTo>
                  <a:cubicBezTo>
                    <a:pt x="1054257" y="1094004"/>
                    <a:pt x="1060202" y="1099591"/>
                    <a:pt x="1057848" y="1105177"/>
                  </a:cubicBezTo>
                  <a:cubicBezTo>
                    <a:pt x="1056053" y="1109447"/>
                    <a:pt x="1048471" y="1106095"/>
                    <a:pt x="1043562" y="1107013"/>
                  </a:cubicBezTo>
                  <a:cubicBezTo>
                    <a:pt x="1021336" y="1111163"/>
                    <a:pt x="1004856" y="1103501"/>
                    <a:pt x="992526" y="1084387"/>
                  </a:cubicBezTo>
                  <a:cubicBezTo>
                    <a:pt x="987218" y="1076207"/>
                    <a:pt x="979916" y="1069543"/>
                    <a:pt x="976085" y="1059966"/>
                  </a:cubicBezTo>
                  <a:cubicBezTo>
                    <a:pt x="970139" y="1045242"/>
                    <a:pt x="969581" y="1041052"/>
                    <a:pt x="976644" y="1025170"/>
                  </a:cubicBezTo>
                  <a:close/>
                  <a:moveTo>
                    <a:pt x="656018" y="705342"/>
                  </a:moveTo>
                  <a:cubicBezTo>
                    <a:pt x="657854" y="704185"/>
                    <a:pt x="659171" y="704903"/>
                    <a:pt x="660168" y="706579"/>
                  </a:cubicBezTo>
                  <a:cubicBezTo>
                    <a:pt x="659450" y="707218"/>
                    <a:pt x="658771" y="707816"/>
                    <a:pt x="658053" y="708455"/>
                  </a:cubicBezTo>
                  <a:cubicBezTo>
                    <a:pt x="657375" y="707417"/>
                    <a:pt x="656696" y="706380"/>
                    <a:pt x="656018" y="705342"/>
                  </a:cubicBezTo>
                  <a:close/>
                  <a:moveTo>
                    <a:pt x="637621" y="632677"/>
                  </a:moveTo>
                  <a:cubicBezTo>
                    <a:pt x="670861" y="638903"/>
                    <a:pt x="697717" y="659293"/>
                    <a:pt x="727724" y="672581"/>
                  </a:cubicBezTo>
                  <a:cubicBezTo>
                    <a:pt x="743207" y="679444"/>
                    <a:pt x="753422" y="689740"/>
                    <a:pt x="758091" y="705821"/>
                  </a:cubicBezTo>
                  <a:cubicBezTo>
                    <a:pt x="762680" y="721663"/>
                    <a:pt x="773933" y="731958"/>
                    <a:pt x="788897" y="736387"/>
                  </a:cubicBezTo>
                  <a:cubicBezTo>
                    <a:pt x="811682" y="743131"/>
                    <a:pt x="823015" y="760010"/>
                    <a:pt x="832711" y="779443"/>
                  </a:cubicBezTo>
                  <a:cubicBezTo>
                    <a:pt x="834667" y="783354"/>
                    <a:pt x="833909" y="785548"/>
                    <a:pt x="831155" y="787943"/>
                  </a:cubicBezTo>
                  <a:cubicBezTo>
                    <a:pt x="819503" y="798118"/>
                    <a:pt x="813957" y="811327"/>
                    <a:pt x="812440" y="826370"/>
                  </a:cubicBezTo>
                  <a:cubicBezTo>
                    <a:pt x="811922" y="831558"/>
                    <a:pt x="809248" y="834071"/>
                    <a:pt x="804260" y="835229"/>
                  </a:cubicBezTo>
                  <a:cubicBezTo>
                    <a:pt x="793366" y="837743"/>
                    <a:pt x="783430" y="838461"/>
                    <a:pt x="772297" y="833314"/>
                  </a:cubicBezTo>
                  <a:cubicBezTo>
                    <a:pt x="747676" y="821981"/>
                    <a:pt x="721539" y="814758"/>
                    <a:pt x="691492" y="811286"/>
                  </a:cubicBezTo>
                  <a:cubicBezTo>
                    <a:pt x="695322" y="808294"/>
                    <a:pt x="696559" y="806897"/>
                    <a:pt x="698116" y="806179"/>
                  </a:cubicBezTo>
                  <a:cubicBezTo>
                    <a:pt x="723295" y="794846"/>
                    <a:pt x="728881" y="773777"/>
                    <a:pt x="727565" y="748718"/>
                  </a:cubicBezTo>
                  <a:cubicBezTo>
                    <a:pt x="727046" y="738821"/>
                    <a:pt x="711124" y="716236"/>
                    <a:pt x="701388" y="713363"/>
                  </a:cubicBezTo>
                  <a:cubicBezTo>
                    <a:pt x="682074" y="707737"/>
                    <a:pt x="662641" y="702589"/>
                    <a:pt x="644285" y="693890"/>
                  </a:cubicBezTo>
                  <a:cubicBezTo>
                    <a:pt x="626409" y="685430"/>
                    <a:pt x="619585" y="667314"/>
                    <a:pt x="607175" y="654145"/>
                  </a:cubicBezTo>
                  <a:cubicBezTo>
                    <a:pt x="606576" y="653507"/>
                    <a:pt x="606616" y="651991"/>
                    <a:pt x="606855" y="650993"/>
                  </a:cubicBezTo>
                  <a:cubicBezTo>
                    <a:pt x="608771" y="643252"/>
                    <a:pt x="629601" y="631161"/>
                    <a:pt x="637621" y="632677"/>
                  </a:cubicBezTo>
                  <a:close/>
                  <a:moveTo>
                    <a:pt x="1144399" y="569070"/>
                  </a:moveTo>
                  <a:cubicBezTo>
                    <a:pt x="1154216" y="568073"/>
                    <a:pt x="1161998" y="578408"/>
                    <a:pt x="1169739" y="584792"/>
                  </a:cubicBezTo>
                  <a:cubicBezTo>
                    <a:pt x="1174966" y="589062"/>
                    <a:pt x="1169140" y="594808"/>
                    <a:pt x="1168422" y="599916"/>
                  </a:cubicBezTo>
                  <a:cubicBezTo>
                    <a:pt x="1164870" y="624616"/>
                    <a:pt x="1151463" y="643770"/>
                    <a:pt x="1134344" y="661008"/>
                  </a:cubicBezTo>
                  <a:cubicBezTo>
                    <a:pt x="1129955" y="665438"/>
                    <a:pt x="1127121" y="666435"/>
                    <a:pt x="1120537" y="664320"/>
                  </a:cubicBezTo>
                  <a:cubicBezTo>
                    <a:pt x="1091567" y="655103"/>
                    <a:pt x="1090490" y="630921"/>
                    <a:pt x="1087936" y="606660"/>
                  </a:cubicBezTo>
                  <a:cubicBezTo>
                    <a:pt x="1086460" y="601392"/>
                    <a:pt x="1089333" y="599158"/>
                    <a:pt x="1094600" y="598240"/>
                  </a:cubicBezTo>
                  <a:cubicBezTo>
                    <a:pt x="1101862" y="596963"/>
                    <a:pt x="1107249" y="592933"/>
                    <a:pt x="1110681" y="586309"/>
                  </a:cubicBezTo>
                  <a:cubicBezTo>
                    <a:pt x="1117784" y="572701"/>
                    <a:pt x="1131990" y="570307"/>
                    <a:pt x="1144399" y="569070"/>
                  </a:cubicBezTo>
                  <a:close/>
                  <a:moveTo>
                    <a:pt x="2514" y="557698"/>
                  </a:moveTo>
                  <a:cubicBezTo>
                    <a:pt x="2075" y="558217"/>
                    <a:pt x="1596" y="558736"/>
                    <a:pt x="1117" y="559295"/>
                  </a:cubicBezTo>
                  <a:cubicBezTo>
                    <a:pt x="758" y="558815"/>
                    <a:pt x="359" y="558337"/>
                    <a:pt x="0" y="557858"/>
                  </a:cubicBezTo>
                  <a:cubicBezTo>
                    <a:pt x="838" y="557818"/>
                    <a:pt x="1676" y="557778"/>
                    <a:pt x="2514" y="557698"/>
                  </a:cubicBezTo>
                  <a:close/>
                  <a:moveTo>
                    <a:pt x="1302583" y="552430"/>
                  </a:moveTo>
                  <a:cubicBezTo>
                    <a:pt x="1305531" y="551034"/>
                    <a:pt x="1308564" y="550854"/>
                    <a:pt x="1311637" y="554585"/>
                  </a:cubicBezTo>
                  <a:cubicBezTo>
                    <a:pt x="1333464" y="581081"/>
                    <a:pt x="1365826" y="588424"/>
                    <a:pt x="1394916" y="601791"/>
                  </a:cubicBezTo>
                  <a:cubicBezTo>
                    <a:pt x="1405570" y="606700"/>
                    <a:pt x="1416863" y="610131"/>
                    <a:pt x="1426799" y="616715"/>
                  </a:cubicBezTo>
                  <a:cubicBezTo>
                    <a:pt x="1437613" y="623898"/>
                    <a:pt x="1441443" y="632558"/>
                    <a:pt x="1438051" y="645526"/>
                  </a:cubicBezTo>
                  <a:cubicBezTo>
                    <a:pt x="1436735" y="650554"/>
                    <a:pt x="1435538" y="655542"/>
                    <a:pt x="1436136" y="660729"/>
                  </a:cubicBezTo>
                  <a:cubicBezTo>
                    <a:pt x="1437094" y="669309"/>
                    <a:pt x="1433901" y="670625"/>
                    <a:pt x="1425961" y="668231"/>
                  </a:cubicBezTo>
                  <a:cubicBezTo>
                    <a:pt x="1405011" y="661926"/>
                    <a:pt x="1387055" y="649197"/>
                    <a:pt x="1366663" y="641735"/>
                  </a:cubicBezTo>
                  <a:cubicBezTo>
                    <a:pt x="1365985" y="641496"/>
                    <a:pt x="1365347" y="640937"/>
                    <a:pt x="1364669" y="640817"/>
                  </a:cubicBezTo>
                  <a:cubicBezTo>
                    <a:pt x="1359641" y="640019"/>
                    <a:pt x="1353136" y="632956"/>
                    <a:pt x="1350263" y="638702"/>
                  </a:cubicBezTo>
                  <a:cubicBezTo>
                    <a:pt x="1347670" y="643930"/>
                    <a:pt x="1349385" y="652429"/>
                    <a:pt x="1355411" y="657657"/>
                  </a:cubicBezTo>
                  <a:cubicBezTo>
                    <a:pt x="1361795" y="663203"/>
                    <a:pt x="1367821" y="669189"/>
                    <a:pt x="1374525" y="674336"/>
                  </a:cubicBezTo>
                  <a:cubicBezTo>
                    <a:pt x="1381428" y="679684"/>
                    <a:pt x="1383942" y="687026"/>
                    <a:pt x="1386935" y="695326"/>
                  </a:cubicBezTo>
                  <a:cubicBezTo>
                    <a:pt x="1377038" y="695605"/>
                    <a:pt x="1369617" y="693490"/>
                    <a:pt x="1361636" y="688223"/>
                  </a:cubicBezTo>
                  <a:cubicBezTo>
                    <a:pt x="1342881" y="675813"/>
                    <a:pt x="1332746" y="658974"/>
                    <a:pt x="1328915" y="637346"/>
                  </a:cubicBezTo>
                  <a:cubicBezTo>
                    <a:pt x="1325683" y="618910"/>
                    <a:pt x="1317542" y="602590"/>
                    <a:pt x="1306130" y="587785"/>
                  </a:cubicBezTo>
                  <a:cubicBezTo>
                    <a:pt x="1301182" y="581361"/>
                    <a:pt x="1296832" y="574497"/>
                    <a:pt x="1294438" y="566676"/>
                  </a:cubicBezTo>
                  <a:cubicBezTo>
                    <a:pt x="1293520" y="563763"/>
                    <a:pt x="1288213" y="560012"/>
                    <a:pt x="1294039" y="557578"/>
                  </a:cubicBezTo>
                  <a:cubicBezTo>
                    <a:pt x="1296772" y="556441"/>
                    <a:pt x="1299635" y="553827"/>
                    <a:pt x="1302583" y="552430"/>
                  </a:cubicBezTo>
                  <a:close/>
                  <a:moveTo>
                    <a:pt x="1665263" y="505903"/>
                  </a:moveTo>
                  <a:cubicBezTo>
                    <a:pt x="1675319" y="520548"/>
                    <a:pt x="1684896" y="534195"/>
                    <a:pt x="1694114" y="548041"/>
                  </a:cubicBezTo>
                  <a:cubicBezTo>
                    <a:pt x="1736252" y="611289"/>
                    <a:pt x="1769492" y="679205"/>
                    <a:pt x="1797983" y="749396"/>
                  </a:cubicBezTo>
                  <a:cubicBezTo>
                    <a:pt x="1817017" y="796322"/>
                    <a:pt x="1831941" y="844726"/>
                    <a:pt x="1844112" y="893927"/>
                  </a:cubicBezTo>
                  <a:cubicBezTo>
                    <a:pt x="1872564" y="1008929"/>
                    <a:pt x="1883298" y="1125648"/>
                    <a:pt x="1877232" y="1243883"/>
                  </a:cubicBezTo>
                  <a:cubicBezTo>
                    <a:pt x="1876275" y="1262597"/>
                    <a:pt x="1873880" y="1281232"/>
                    <a:pt x="1872803" y="1299947"/>
                  </a:cubicBezTo>
                  <a:cubicBezTo>
                    <a:pt x="1872444" y="1306611"/>
                    <a:pt x="1869650" y="1310083"/>
                    <a:pt x="1863705" y="1311839"/>
                  </a:cubicBezTo>
                  <a:cubicBezTo>
                    <a:pt x="1851773" y="1315270"/>
                    <a:pt x="1843912" y="1322852"/>
                    <a:pt x="1837727" y="1333706"/>
                  </a:cubicBezTo>
                  <a:cubicBezTo>
                    <a:pt x="1828270" y="1350266"/>
                    <a:pt x="1817097" y="1365869"/>
                    <a:pt x="1807082" y="1382109"/>
                  </a:cubicBezTo>
                  <a:cubicBezTo>
                    <a:pt x="1803889" y="1387297"/>
                    <a:pt x="1800457" y="1389132"/>
                    <a:pt x="1794472" y="1387616"/>
                  </a:cubicBezTo>
                  <a:cubicBezTo>
                    <a:pt x="1783817" y="1384862"/>
                    <a:pt x="1773044" y="1382548"/>
                    <a:pt x="1762269" y="1380234"/>
                  </a:cubicBezTo>
                  <a:cubicBezTo>
                    <a:pt x="1759237" y="1379595"/>
                    <a:pt x="1756842" y="1378238"/>
                    <a:pt x="1754808" y="1375964"/>
                  </a:cubicBezTo>
                  <a:cubicBezTo>
                    <a:pt x="1736492" y="1355573"/>
                    <a:pt x="1716979" y="1336659"/>
                    <a:pt x="1705446" y="1310522"/>
                  </a:cubicBezTo>
                  <a:cubicBezTo>
                    <a:pt x="1691002" y="1277801"/>
                    <a:pt x="1677673" y="1244840"/>
                    <a:pt x="1668974" y="1210204"/>
                  </a:cubicBezTo>
                  <a:cubicBezTo>
                    <a:pt x="1663069" y="1186740"/>
                    <a:pt x="1659797" y="1162519"/>
                    <a:pt x="1658879" y="1138537"/>
                  </a:cubicBezTo>
                  <a:cubicBezTo>
                    <a:pt x="1657442" y="1099990"/>
                    <a:pt x="1656804" y="1061243"/>
                    <a:pt x="1660475" y="1022736"/>
                  </a:cubicBezTo>
                  <a:cubicBezTo>
                    <a:pt x="1661752" y="1009209"/>
                    <a:pt x="1655567" y="998355"/>
                    <a:pt x="1650459" y="987262"/>
                  </a:cubicBezTo>
                  <a:cubicBezTo>
                    <a:pt x="1640124" y="964876"/>
                    <a:pt x="1631066" y="941971"/>
                    <a:pt x="1624482" y="918348"/>
                  </a:cubicBezTo>
                  <a:cubicBezTo>
                    <a:pt x="1620931" y="905619"/>
                    <a:pt x="1626317" y="892011"/>
                    <a:pt x="1632981" y="881836"/>
                  </a:cubicBezTo>
                  <a:cubicBezTo>
                    <a:pt x="1643795" y="865196"/>
                    <a:pt x="1646588" y="848556"/>
                    <a:pt x="1643077" y="829721"/>
                  </a:cubicBezTo>
                  <a:cubicBezTo>
                    <a:pt x="1641680" y="822180"/>
                    <a:pt x="1642199" y="814359"/>
                    <a:pt x="1645272" y="806937"/>
                  </a:cubicBezTo>
                  <a:cubicBezTo>
                    <a:pt x="1650260" y="794846"/>
                    <a:pt x="1648305" y="782236"/>
                    <a:pt x="1647387" y="769906"/>
                  </a:cubicBezTo>
                  <a:cubicBezTo>
                    <a:pt x="1645551" y="745605"/>
                    <a:pt x="1647227" y="721463"/>
                    <a:pt x="1649222" y="697242"/>
                  </a:cubicBezTo>
                  <a:cubicBezTo>
                    <a:pt x="1649701" y="691416"/>
                    <a:pt x="1650858" y="689141"/>
                    <a:pt x="1657522" y="689062"/>
                  </a:cubicBezTo>
                  <a:cubicBezTo>
                    <a:pt x="1666820" y="688981"/>
                    <a:pt x="1675479" y="690937"/>
                    <a:pt x="1683819" y="694169"/>
                  </a:cubicBezTo>
                  <a:cubicBezTo>
                    <a:pt x="1689765" y="696484"/>
                    <a:pt x="1691640" y="693970"/>
                    <a:pt x="1691480" y="689261"/>
                  </a:cubicBezTo>
                  <a:cubicBezTo>
                    <a:pt x="1691002" y="673499"/>
                    <a:pt x="1692398" y="657138"/>
                    <a:pt x="1688368" y="642254"/>
                  </a:cubicBezTo>
                  <a:cubicBezTo>
                    <a:pt x="1685534" y="631800"/>
                    <a:pt x="1675240" y="623340"/>
                    <a:pt x="1668017" y="614162"/>
                  </a:cubicBezTo>
                  <a:cubicBezTo>
                    <a:pt x="1661073" y="605503"/>
                    <a:pt x="1655168" y="596325"/>
                    <a:pt x="1649821" y="586669"/>
                  </a:cubicBezTo>
                  <a:cubicBezTo>
                    <a:pt x="1664266" y="583237"/>
                    <a:pt x="1673484" y="567914"/>
                    <a:pt x="1669653" y="553708"/>
                  </a:cubicBezTo>
                  <a:cubicBezTo>
                    <a:pt x="1665583" y="538585"/>
                    <a:pt x="1659637" y="523740"/>
                    <a:pt x="1665263" y="505903"/>
                  </a:cubicBezTo>
                  <a:close/>
                  <a:moveTo>
                    <a:pt x="252470" y="456128"/>
                  </a:moveTo>
                  <a:cubicBezTo>
                    <a:pt x="262456" y="456642"/>
                    <a:pt x="272422" y="459415"/>
                    <a:pt x="282119" y="464403"/>
                  </a:cubicBezTo>
                  <a:cubicBezTo>
                    <a:pt x="285631" y="466198"/>
                    <a:pt x="285989" y="469351"/>
                    <a:pt x="286748" y="472583"/>
                  </a:cubicBezTo>
                  <a:cubicBezTo>
                    <a:pt x="291297" y="492256"/>
                    <a:pt x="297003" y="511769"/>
                    <a:pt x="295048" y="532359"/>
                  </a:cubicBezTo>
                  <a:cubicBezTo>
                    <a:pt x="294409" y="538943"/>
                    <a:pt x="295925" y="544649"/>
                    <a:pt x="300555" y="549558"/>
                  </a:cubicBezTo>
                  <a:cubicBezTo>
                    <a:pt x="310929" y="560651"/>
                    <a:pt x="316157" y="575296"/>
                    <a:pt x="327888" y="585989"/>
                  </a:cubicBezTo>
                  <a:cubicBezTo>
                    <a:pt x="343052" y="599836"/>
                    <a:pt x="358894" y="612885"/>
                    <a:pt x="374695" y="625854"/>
                  </a:cubicBezTo>
                  <a:cubicBezTo>
                    <a:pt x="402987" y="649117"/>
                    <a:pt x="432636" y="670745"/>
                    <a:pt x="461367" y="693530"/>
                  </a:cubicBezTo>
                  <a:cubicBezTo>
                    <a:pt x="468988" y="699556"/>
                    <a:pt x="470904" y="697401"/>
                    <a:pt x="471742" y="689101"/>
                  </a:cubicBezTo>
                  <a:cubicBezTo>
                    <a:pt x="472380" y="682557"/>
                    <a:pt x="473497" y="676013"/>
                    <a:pt x="474973" y="669628"/>
                  </a:cubicBezTo>
                  <a:cubicBezTo>
                    <a:pt x="475811" y="665996"/>
                    <a:pt x="474295" y="663962"/>
                    <a:pt x="471941" y="662086"/>
                  </a:cubicBezTo>
                  <a:cubicBezTo>
                    <a:pt x="467950" y="658814"/>
                    <a:pt x="464160" y="655143"/>
                    <a:pt x="459730" y="652669"/>
                  </a:cubicBezTo>
                  <a:cubicBezTo>
                    <a:pt x="446682" y="645327"/>
                    <a:pt x="440856" y="634154"/>
                    <a:pt x="440218" y="619509"/>
                  </a:cubicBezTo>
                  <a:cubicBezTo>
                    <a:pt x="439738" y="608655"/>
                    <a:pt x="430002" y="604505"/>
                    <a:pt x="423139" y="599158"/>
                  </a:cubicBezTo>
                  <a:cubicBezTo>
                    <a:pt x="414878" y="592694"/>
                    <a:pt x="416595" y="589781"/>
                    <a:pt x="422979" y="582718"/>
                  </a:cubicBezTo>
                  <a:cubicBezTo>
                    <a:pt x="434631" y="569829"/>
                    <a:pt x="449675" y="574857"/>
                    <a:pt x="463162" y="572223"/>
                  </a:cubicBezTo>
                  <a:cubicBezTo>
                    <a:pt x="466833" y="571505"/>
                    <a:pt x="468430" y="575695"/>
                    <a:pt x="470066" y="578527"/>
                  </a:cubicBezTo>
                  <a:cubicBezTo>
                    <a:pt x="479123" y="594369"/>
                    <a:pt x="489459" y="608815"/>
                    <a:pt x="507934" y="614880"/>
                  </a:cubicBezTo>
                  <a:cubicBezTo>
                    <a:pt x="511685" y="616117"/>
                    <a:pt x="512842" y="619509"/>
                    <a:pt x="514399" y="623060"/>
                  </a:cubicBezTo>
                  <a:cubicBezTo>
                    <a:pt x="522938" y="642573"/>
                    <a:pt x="526849" y="662884"/>
                    <a:pt x="524375" y="683914"/>
                  </a:cubicBezTo>
                  <a:cubicBezTo>
                    <a:pt x="522818" y="697082"/>
                    <a:pt x="529961" y="703307"/>
                    <a:pt x="539498" y="709053"/>
                  </a:cubicBezTo>
                  <a:cubicBezTo>
                    <a:pt x="542092" y="710609"/>
                    <a:pt x="544167" y="711128"/>
                    <a:pt x="546362" y="708973"/>
                  </a:cubicBezTo>
                  <a:cubicBezTo>
                    <a:pt x="554183" y="701192"/>
                    <a:pt x="565396" y="696164"/>
                    <a:pt x="565675" y="682517"/>
                  </a:cubicBezTo>
                  <a:cubicBezTo>
                    <a:pt x="565795" y="676013"/>
                    <a:pt x="568588" y="669548"/>
                    <a:pt x="569107" y="663004"/>
                  </a:cubicBezTo>
                  <a:cubicBezTo>
                    <a:pt x="569745" y="655183"/>
                    <a:pt x="573775" y="653906"/>
                    <a:pt x="580719" y="653786"/>
                  </a:cubicBezTo>
                  <a:cubicBezTo>
                    <a:pt x="589178" y="653627"/>
                    <a:pt x="588380" y="659652"/>
                    <a:pt x="588420" y="664201"/>
                  </a:cubicBezTo>
                  <a:cubicBezTo>
                    <a:pt x="588580" y="677928"/>
                    <a:pt x="591492" y="691216"/>
                    <a:pt x="593967" y="704584"/>
                  </a:cubicBezTo>
                  <a:cubicBezTo>
                    <a:pt x="594845" y="709292"/>
                    <a:pt x="596800" y="711766"/>
                    <a:pt x="601828" y="713602"/>
                  </a:cubicBezTo>
                  <a:cubicBezTo>
                    <a:pt x="617270" y="719308"/>
                    <a:pt x="632274" y="723737"/>
                    <a:pt x="647836" y="714200"/>
                  </a:cubicBezTo>
                  <a:cubicBezTo>
                    <a:pt x="654740" y="709971"/>
                    <a:pt x="658371" y="715078"/>
                    <a:pt x="662322" y="719548"/>
                  </a:cubicBezTo>
                  <a:cubicBezTo>
                    <a:pt x="673654" y="732317"/>
                    <a:pt x="673335" y="732037"/>
                    <a:pt x="663679" y="745644"/>
                  </a:cubicBezTo>
                  <a:cubicBezTo>
                    <a:pt x="653343" y="760249"/>
                    <a:pt x="637262" y="767671"/>
                    <a:pt x="624054" y="778645"/>
                  </a:cubicBezTo>
                  <a:cubicBezTo>
                    <a:pt x="593568" y="803983"/>
                    <a:pt x="566393" y="832036"/>
                    <a:pt x="546960" y="866952"/>
                  </a:cubicBezTo>
                  <a:cubicBezTo>
                    <a:pt x="545085" y="870344"/>
                    <a:pt x="544845" y="873895"/>
                    <a:pt x="544566" y="877566"/>
                  </a:cubicBezTo>
                  <a:cubicBezTo>
                    <a:pt x="543488" y="890774"/>
                    <a:pt x="542411" y="903982"/>
                    <a:pt x="541054" y="917150"/>
                  </a:cubicBezTo>
                  <a:cubicBezTo>
                    <a:pt x="539857" y="929002"/>
                    <a:pt x="556298" y="951189"/>
                    <a:pt x="567790" y="954341"/>
                  </a:cubicBezTo>
                  <a:cubicBezTo>
                    <a:pt x="586504" y="959449"/>
                    <a:pt x="605658" y="962561"/>
                    <a:pt x="623735" y="970701"/>
                  </a:cubicBezTo>
                  <a:cubicBezTo>
                    <a:pt x="633671" y="975170"/>
                    <a:pt x="637342" y="981156"/>
                    <a:pt x="637222" y="990414"/>
                  </a:cubicBezTo>
                  <a:cubicBezTo>
                    <a:pt x="636704" y="1024452"/>
                    <a:pt x="660127" y="1043526"/>
                    <a:pt x="682353" y="1063278"/>
                  </a:cubicBezTo>
                  <a:cubicBezTo>
                    <a:pt x="687621" y="1067947"/>
                    <a:pt x="687940" y="1063079"/>
                    <a:pt x="688578" y="1059168"/>
                  </a:cubicBezTo>
                  <a:cubicBezTo>
                    <a:pt x="692449" y="1035984"/>
                    <a:pt x="697197" y="1012879"/>
                    <a:pt x="700031" y="989536"/>
                  </a:cubicBezTo>
                  <a:cubicBezTo>
                    <a:pt x="701268" y="979361"/>
                    <a:pt x="705777" y="971459"/>
                    <a:pt x="711084" y="963678"/>
                  </a:cubicBezTo>
                  <a:cubicBezTo>
                    <a:pt x="714316" y="958890"/>
                    <a:pt x="715194" y="955339"/>
                    <a:pt x="710445" y="951428"/>
                  </a:cubicBezTo>
                  <a:cubicBezTo>
                    <a:pt x="699233" y="942210"/>
                    <a:pt x="696559" y="930040"/>
                    <a:pt x="696719" y="916033"/>
                  </a:cubicBezTo>
                  <a:cubicBezTo>
                    <a:pt x="696919" y="898037"/>
                    <a:pt x="695362" y="880000"/>
                    <a:pt x="694923" y="862003"/>
                  </a:cubicBezTo>
                  <a:cubicBezTo>
                    <a:pt x="694604" y="848835"/>
                    <a:pt x="708251" y="839139"/>
                    <a:pt x="720462" y="844087"/>
                  </a:cubicBezTo>
                  <a:cubicBezTo>
                    <a:pt x="738458" y="851429"/>
                    <a:pt x="756335" y="859090"/>
                    <a:pt x="774012" y="867191"/>
                  </a:cubicBezTo>
                  <a:cubicBezTo>
                    <a:pt x="783430" y="871501"/>
                    <a:pt x="787340" y="881476"/>
                    <a:pt x="793525" y="889019"/>
                  </a:cubicBezTo>
                  <a:cubicBezTo>
                    <a:pt x="797955" y="894406"/>
                    <a:pt x="802344" y="897917"/>
                    <a:pt x="809686" y="898835"/>
                  </a:cubicBezTo>
                  <a:cubicBezTo>
                    <a:pt x="820940" y="900231"/>
                    <a:pt x="831993" y="903064"/>
                    <a:pt x="843485" y="903264"/>
                  </a:cubicBezTo>
                  <a:cubicBezTo>
                    <a:pt x="853541" y="903463"/>
                    <a:pt x="862120" y="907015"/>
                    <a:pt x="870500" y="913480"/>
                  </a:cubicBezTo>
                  <a:cubicBezTo>
                    <a:pt x="899949" y="936105"/>
                    <a:pt x="930196" y="957533"/>
                    <a:pt x="952502" y="988179"/>
                  </a:cubicBezTo>
                  <a:cubicBezTo>
                    <a:pt x="960563" y="999273"/>
                    <a:pt x="962718" y="1012361"/>
                    <a:pt x="968025" y="1024292"/>
                  </a:cubicBezTo>
                  <a:cubicBezTo>
                    <a:pt x="970299" y="1029400"/>
                    <a:pt x="957490" y="1049910"/>
                    <a:pt x="951863" y="1052424"/>
                  </a:cubicBezTo>
                  <a:cubicBezTo>
                    <a:pt x="936780" y="1059168"/>
                    <a:pt x="921537" y="1064276"/>
                    <a:pt x="904817" y="1066670"/>
                  </a:cubicBezTo>
                  <a:cubicBezTo>
                    <a:pt x="885504" y="1069423"/>
                    <a:pt x="869023" y="1081075"/>
                    <a:pt x="853142" y="1092129"/>
                  </a:cubicBezTo>
                  <a:cubicBezTo>
                    <a:pt x="845720" y="1097276"/>
                    <a:pt x="840413" y="1105377"/>
                    <a:pt x="833709" y="1111641"/>
                  </a:cubicBezTo>
                  <a:cubicBezTo>
                    <a:pt x="828242" y="1116789"/>
                    <a:pt x="829040" y="1122495"/>
                    <a:pt x="832112" y="1127643"/>
                  </a:cubicBezTo>
                  <a:cubicBezTo>
                    <a:pt x="836063" y="1134187"/>
                    <a:pt x="840572" y="1128082"/>
                    <a:pt x="844323" y="1126605"/>
                  </a:cubicBezTo>
                  <a:cubicBezTo>
                    <a:pt x="854977" y="1122455"/>
                    <a:pt x="865592" y="1117388"/>
                    <a:pt x="873014" y="1108609"/>
                  </a:cubicBezTo>
                  <a:cubicBezTo>
                    <a:pt x="881393" y="1098792"/>
                    <a:pt x="890372" y="1102105"/>
                    <a:pt x="899909" y="1104698"/>
                  </a:cubicBezTo>
                  <a:cubicBezTo>
                    <a:pt x="907012" y="1106614"/>
                    <a:pt x="905176" y="1112719"/>
                    <a:pt x="905735" y="1117428"/>
                  </a:cubicBezTo>
                  <a:cubicBezTo>
                    <a:pt x="907531" y="1132352"/>
                    <a:pt x="914235" y="1137739"/>
                    <a:pt x="929438" y="1135903"/>
                  </a:cubicBezTo>
                  <a:cubicBezTo>
                    <a:pt x="934546" y="1135304"/>
                    <a:pt x="939693" y="1134905"/>
                    <a:pt x="944761" y="1134027"/>
                  </a:cubicBezTo>
                  <a:cubicBezTo>
                    <a:pt x="959445" y="1131434"/>
                    <a:pt x="962159" y="1133429"/>
                    <a:pt x="965910" y="1147914"/>
                  </a:cubicBezTo>
                  <a:cubicBezTo>
                    <a:pt x="967027" y="1152303"/>
                    <a:pt x="964513" y="1152982"/>
                    <a:pt x="962079" y="1154378"/>
                  </a:cubicBezTo>
                  <a:cubicBezTo>
                    <a:pt x="949948" y="1161322"/>
                    <a:pt x="937977" y="1168504"/>
                    <a:pt x="925607" y="1175009"/>
                  </a:cubicBezTo>
                  <a:cubicBezTo>
                    <a:pt x="915072" y="1180515"/>
                    <a:pt x="905016" y="1186421"/>
                    <a:pt x="898273" y="1196597"/>
                  </a:cubicBezTo>
                  <a:cubicBezTo>
                    <a:pt x="894562" y="1202223"/>
                    <a:pt x="890851" y="1201385"/>
                    <a:pt x="885424" y="1198472"/>
                  </a:cubicBezTo>
                  <a:cubicBezTo>
                    <a:pt x="870061" y="1190172"/>
                    <a:pt x="854419" y="1195120"/>
                    <a:pt x="844722" y="1210284"/>
                  </a:cubicBezTo>
                  <a:cubicBezTo>
                    <a:pt x="835425" y="1224809"/>
                    <a:pt x="825249" y="1238855"/>
                    <a:pt x="820022" y="1255574"/>
                  </a:cubicBezTo>
                  <a:cubicBezTo>
                    <a:pt x="818984" y="1258926"/>
                    <a:pt x="817188" y="1261600"/>
                    <a:pt x="813637" y="1262557"/>
                  </a:cubicBezTo>
                  <a:cubicBezTo>
                    <a:pt x="792408" y="1268304"/>
                    <a:pt x="786462" y="1288176"/>
                    <a:pt x="777324" y="1304097"/>
                  </a:cubicBezTo>
                  <a:cubicBezTo>
                    <a:pt x="769743" y="1317265"/>
                    <a:pt x="765672" y="1332589"/>
                    <a:pt x="760964" y="1347233"/>
                  </a:cubicBezTo>
                  <a:cubicBezTo>
                    <a:pt x="757013" y="1359563"/>
                    <a:pt x="758490" y="1372692"/>
                    <a:pt x="757692" y="1385461"/>
                  </a:cubicBezTo>
                  <a:cubicBezTo>
                    <a:pt x="757253" y="1392763"/>
                    <a:pt x="754739" y="1397552"/>
                    <a:pt x="749432" y="1402260"/>
                  </a:cubicBezTo>
                  <a:cubicBezTo>
                    <a:pt x="731236" y="1418461"/>
                    <a:pt x="710845" y="1431709"/>
                    <a:pt x="691731" y="1446633"/>
                  </a:cubicBezTo>
                  <a:cubicBezTo>
                    <a:pt x="677446" y="1457767"/>
                    <a:pt x="669704" y="1473568"/>
                    <a:pt x="664078" y="1490328"/>
                  </a:cubicBezTo>
                  <a:cubicBezTo>
                    <a:pt x="661883" y="1496872"/>
                    <a:pt x="661484" y="1504015"/>
                    <a:pt x="659848" y="1510759"/>
                  </a:cubicBezTo>
                  <a:cubicBezTo>
                    <a:pt x="657533" y="1520376"/>
                    <a:pt x="660207" y="1529114"/>
                    <a:pt x="665115" y="1536975"/>
                  </a:cubicBezTo>
                  <a:cubicBezTo>
                    <a:pt x="673534" y="1550503"/>
                    <a:pt x="676089" y="1565667"/>
                    <a:pt x="678882" y="1580830"/>
                  </a:cubicBezTo>
                  <a:cubicBezTo>
                    <a:pt x="679520" y="1584222"/>
                    <a:pt x="681954" y="1589808"/>
                    <a:pt x="675171" y="1590088"/>
                  </a:cubicBezTo>
                  <a:cubicBezTo>
                    <a:pt x="669185" y="1590287"/>
                    <a:pt x="663399" y="1599465"/>
                    <a:pt x="657054" y="1589928"/>
                  </a:cubicBezTo>
                  <a:cubicBezTo>
                    <a:pt x="645083" y="1571852"/>
                    <a:pt x="632314" y="1554334"/>
                    <a:pt x="620343" y="1536218"/>
                  </a:cubicBezTo>
                  <a:cubicBezTo>
                    <a:pt x="615275" y="1528556"/>
                    <a:pt x="608931" y="1523887"/>
                    <a:pt x="600391" y="1520176"/>
                  </a:cubicBezTo>
                  <a:cubicBezTo>
                    <a:pt x="583711" y="1512953"/>
                    <a:pt x="566912" y="1508006"/>
                    <a:pt x="548676" y="1506689"/>
                  </a:cubicBezTo>
                  <a:cubicBezTo>
                    <a:pt x="538740" y="1505971"/>
                    <a:pt x="529961" y="1506609"/>
                    <a:pt x="521421" y="1512036"/>
                  </a:cubicBezTo>
                  <a:cubicBezTo>
                    <a:pt x="506298" y="1521652"/>
                    <a:pt x="491573" y="1522850"/>
                    <a:pt x="475133" y="1512874"/>
                  </a:cubicBezTo>
                  <a:cubicBezTo>
                    <a:pt x="462883" y="1505452"/>
                    <a:pt x="447759" y="1504374"/>
                    <a:pt x="433513" y="1506130"/>
                  </a:cubicBezTo>
                  <a:cubicBezTo>
                    <a:pt x="419707" y="1507846"/>
                    <a:pt x="406219" y="1511956"/>
                    <a:pt x="392532" y="1514709"/>
                  </a:cubicBezTo>
                  <a:cubicBezTo>
                    <a:pt x="388542" y="1515508"/>
                    <a:pt x="385908" y="1517702"/>
                    <a:pt x="383674" y="1520735"/>
                  </a:cubicBezTo>
                  <a:cubicBezTo>
                    <a:pt x="373379" y="1534621"/>
                    <a:pt x="363363" y="1548707"/>
                    <a:pt x="352868" y="1562434"/>
                  </a:cubicBezTo>
                  <a:cubicBezTo>
                    <a:pt x="348718" y="1567861"/>
                    <a:pt x="348878" y="1574086"/>
                    <a:pt x="347481" y="1580112"/>
                  </a:cubicBezTo>
                  <a:cubicBezTo>
                    <a:pt x="341895" y="1603854"/>
                    <a:pt x="344449" y="1627557"/>
                    <a:pt x="347242" y="1651340"/>
                  </a:cubicBezTo>
                  <a:cubicBezTo>
                    <a:pt x="347920" y="1656966"/>
                    <a:pt x="350554" y="1660717"/>
                    <a:pt x="354903" y="1664029"/>
                  </a:cubicBezTo>
                  <a:cubicBezTo>
                    <a:pt x="363083" y="1670294"/>
                    <a:pt x="371583" y="1676279"/>
                    <a:pt x="378845" y="1683542"/>
                  </a:cubicBezTo>
                  <a:cubicBezTo>
                    <a:pt x="391974" y="1696710"/>
                    <a:pt x="409133" y="1701100"/>
                    <a:pt x="425772" y="1706686"/>
                  </a:cubicBezTo>
                  <a:cubicBezTo>
                    <a:pt x="433594" y="1709320"/>
                    <a:pt x="456737" y="1700581"/>
                    <a:pt x="459371" y="1693079"/>
                  </a:cubicBezTo>
                  <a:cubicBezTo>
                    <a:pt x="465875" y="1674364"/>
                    <a:pt x="482516" y="1671012"/>
                    <a:pt x="497878" y="1665625"/>
                  </a:cubicBezTo>
                  <a:cubicBezTo>
                    <a:pt x="506178" y="1662712"/>
                    <a:pt x="511206" y="1670334"/>
                    <a:pt x="517710" y="1673087"/>
                  </a:cubicBezTo>
                  <a:cubicBezTo>
                    <a:pt x="525452" y="1676360"/>
                    <a:pt x="526609" y="1681627"/>
                    <a:pt x="525292" y="1689727"/>
                  </a:cubicBezTo>
                  <a:cubicBezTo>
                    <a:pt x="522300" y="1708203"/>
                    <a:pt x="519346" y="1726399"/>
                    <a:pt x="509131" y="1742759"/>
                  </a:cubicBezTo>
                  <a:cubicBezTo>
                    <a:pt x="503784" y="1751299"/>
                    <a:pt x="508692" y="1760157"/>
                    <a:pt x="511725" y="1768099"/>
                  </a:cubicBezTo>
                  <a:cubicBezTo>
                    <a:pt x="514239" y="1774682"/>
                    <a:pt x="521661" y="1771849"/>
                    <a:pt x="526489" y="1771251"/>
                  </a:cubicBezTo>
                  <a:cubicBezTo>
                    <a:pt x="549913" y="1768218"/>
                    <a:pt x="571780" y="1774882"/>
                    <a:pt x="593288" y="1782065"/>
                  </a:cubicBezTo>
                  <a:cubicBezTo>
                    <a:pt x="602546" y="1785137"/>
                    <a:pt x="610447" y="1792360"/>
                    <a:pt x="618707" y="1798106"/>
                  </a:cubicBezTo>
                  <a:cubicBezTo>
                    <a:pt x="622298" y="1800620"/>
                    <a:pt x="620622" y="1805448"/>
                    <a:pt x="620063" y="1808322"/>
                  </a:cubicBezTo>
                  <a:cubicBezTo>
                    <a:pt x="617231" y="1822847"/>
                    <a:pt x="616751" y="1837810"/>
                    <a:pt x="611125" y="1851817"/>
                  </a:cubicBezTo>
                  <a:cubicBezTo>
                    <a:pt x="607135" y="1861713"/>
                    <a:pt x="612642" y="1877275"/>
                    <a:pt x="621420" y="1883699"/>
                  </a:cubicBezTo>
                  <a:cubicBezTo>
                    <a:pt x="621700" y="1883899"/>
                    <a:pt x="622099" y="1884019"/>
                    <a:pt x="622338" y="1884298"/>
                  </a:cubicBezTo>
                  <a:cubicBezTo>
                    <a:pt x="645762" y="1910276"/>
                    <a:pt x="678323" y="1909078"/>
                    <a:pt x="709049" y="1914784"/>
                  </a:cubicBezTo>
                  <a:cubicBezTo>
                    <a:pt x="725170" y="1917778"/>
                    <a:pt x="735226" y="1914505"/>
                    <a:pt x="745960" y="1902574"/>
                  </a:cubicBezTo>
                  <a:cubicBezTo>
                    <a:pt x="764236" y="1882303"/>
                    <a:pt x="787220" y="1868097"/>
                    <a:pt x="812919" y="1858400"/>
                  </a:cubicBezTo>
                  <a:cubicBezTo>
                    <a:pt x="818066" y="1856445"/>
                    <a:pt x="822177" y="1859238"/>
                    <a:pt x="826366" y="1860356"/>
                  </a:cubicBezTo>
                  <a:cubicBezTo>
                    <a:pt x="835664" y="1862830"/>
                    <a:pt x="844722" y="1866461"/>
                    <a:pt x="853581" y="1870292"/>
                  </a:cubicBezTo>
                  <a:cubicBezTo>
                    <a:pt x="866550" y="1875918"/>
                    <a:pt x="878880" y="1875439"/>
                    <a:pt x="890970" y="1868097"/>
                  </a:cubicBezTo>
                  <a:cubicBezTo>
                    <a:pt x="899749" y="1862790"/>
                    <a:pt x="909247" y="1861353"/>
                    <a:pt x="919462" y="1861353"/>
                  </a:cubicBezTo>
                  <a:cubicBezTo>
                    <a:pt x="957011" y="1861274"/>
                    <a:pt x="994561" y="1861114"/>
                    <a:pt x="1030753" y="1848864"/>
                  </a:cubicBezTo>
                  <a:cubicBezTo>
                    <a:pt x="1034704" y="1847547"/>
                    <a:pt x="1038495" y="1847946"/>
                    <a:pt x="1042485" y="1849701"/>
                  </a:cubicBezTo>
                  <a:cubicBezTo>
                    <a:pt x="1062357" y="1858321"/>
                    <a:pt x="1082149" y="1867219"/>
                    <a:pt x="1102381" y="1874921"/>
                  </a:cubicBezTo>
                  <a:cubicBezTo>
                    <a:pt x="1116467" y="1880308"/>
                    <a:pt x="1131870" y="1880786"/>
                    <a:pt x="1146554" y="1884019"/>
                  </a:cubicBezTo>
                  <a:cubicBezTo>
                    <a:pt x="1176881" y="1890643"/>
                    <a:pt x="1207447" y="1886493"/>
                    <a:pt x="1237894" y="1886214"/>
                  </a:cubicBezTo>
                  <a:cubicBezTo>
                    <a:pt x="1246912" y="1886134"/>
                    <a:pt x="1252937" y="1888608"/>
                    <a:pt x="1258484" y="1895710"/>
                  </a:cubicBezTo>
                  <a:cubicBezTo>
                    <a:pt x="1269737" y="1910196"/>
                    <a:pt x="1281908" y="1923963"/>
                    <a:pt x="1293559" y="1938128"/>
                  </a:cubicBezTo>
                  <a:cubicBezTo>
                    <a:pt x="1299306" y="1945112"/>
                    <a:pt x="1306009" y="1946428"/>
                    <a:pt x="1314948" y="1945351"/>
                  </a:cubicBezTo>
                  <a:cubicBezTo>
                    <a:pt x="1357326" y="1940203"/>
                    <a:pt x="1399105" y="1931903"/>
                    <a:pt x="1440366" y="1921129"/>
                  </a:cubicBezTo>
                  <a:cubicBezTo>
                    <a:pt x="1452337" y="1918017"/>
                    <a:pt x="1463869" y="1912590"/>
                    <a:pt x="1475002" y="1907083"/>
                  </a:cubicBezTo>
                  <a:cubicBezTo>
                    <a:pt x="1486055" y="1901616"/>
                    <a:pt x="1495473" y="1903532"/>
                    <a:pt x="1504850" y="1910235"/>
                  </a:cubicBezTo>
                  <a:cubicBezTo>
                    <a:pt x="1527116" y="1926197"/>
                    <a:pt x="1527196" y="1926237"/>
                    <a:pt x="1511674" y="1948543"/>
                  </a:cubicBezTo>
                  <a:cubicBezTo>
                    <a:pt x="1501378" y="1963348"/>
                    <a:pt x="1490246" y="1977593"/>
                    <a:pt x="1480589" y="1992797"/>
                  </a:cubicBezTo>
                  <a:cubicBezTo>
                    <a:pt x="1462592" y="2021208"/>
                    <a:pt x="1447748" y="2050936"/>
                    <a:pt x="1448346" y="2085852"/>
                  </a:cubicBezTo>
                  <a:cubicBezTo>
                    <a:pt x="1448426" y="2090401"/>
                    <a:pt x="1447947" y="2094511"/>
                    <a:pt x="1443718" y="2097504"/>
                  </a:cubicBezTo>
                  <a:cubicBezTo>
                    <a:pt x="1403854" y="2125836"/>
                    <a:pt x="1366224" y="2157519"/>
                    <a:pt x="1324485" y="2183018"/>
                  </a:cubicBezTo>
                  <a:cubicBezTo>
                    <a:pt x="1283105" y="2208277"/>
                    <a:pt x="1240408" y="2231620"/>
                    <a:pt x="1197072" y="2253368"/>
                  </a:cubicBezTo>
                  <a:cubicBezTo>
                    <a:pt x="1165987" y="2269010"/>
                    <a:pt x="1133346" y="2281820"/>
                    <a:pt x="1100665" y="2293910"/>
                  </a:cubicBezTo>
                  <a:cubicBezTo>
                    <a:pt x="1041448" y="2315817"/>
                    <a:pt x="981113" y="2334293"/>
                    <a:pt x="918863" y="2345825"/>
                  </a:cubicBezTo>
                  <a:cubicBezTo>
                    <a:pt x="898672" y="2349576"/>
                    <a:pt x="878720" y="2354644"/>
                    <a:pt x="858289" y="2357237"/>
                  </a:cubicBezTo>
                  <a:cubicBezTo>
                    <a:pt x="853820" y="2357796"/>
                    <a:pt x="847595" y="2362345"/>
                    <a:pt x="845241" y="2357437"/>
                  </a:cubicBezTo>
                  <a:cubicBezTo>
                    <a:pt x="842089" y="2350933"/>
                    <a:pt x="837779" y="2343511"/>
                    <a:pt x="841889" y="2335410"/>
                  </a:cubicBezTo>
                  <a:cubicBezTo>
                    <a:pt x="842886" y="2333455"/>
                    <a:pt x="843565" y="2331260"/>
                    <a:pt x="844802" y="2329464"/>
                  </a:cubicBezTo>
                  <a:cubicBezTo>
                    <a:pt x="855017" y="2314980"/>
                    <a:pt x="851985" y="2298659"/>
                    <a:pt x="851426" y="2282657"/>
                  </a:cubicBezTo>
                  <a:cubicBezTo>
                    <a:pt x="851226" y="2276432"/>
                    <a:pt x="847356" y="2274956"/>
                    <a:pt x="842607" y="2275595"/>
                  </a:cubicBezTo>
                  <a:cubicBezTo>
                    <a:pt x="825329" y="2277989"/>
                    <a:pt x="814874" y="2268691"/>
                    <a:pt x="805217" y="2256042"/>
                  </a:cubicBezTo>
                  <a:cubicBezTo>
                    <a:pt x="784308" y="2228787"/>
                    <a:pt x="758649" y="2205962"/>
                    <a:pt x="733830" y="2182459"/>
                  </a:cubicBezTo>
                  <a:cubicBezTo>
                    <a:pt x="722616" y="2171845"/>
                    <a:pt x="707812" y="2166019"/>
                    <a:pt x="694843" y="2157639"/>
                  </a:cubicBezTo>
                  <a:cubicBezTo>
                    <a:pt x="690853" y="2155045"/>
                    <a:pt x="686823" y="2152292"/>
                    <a:pt x="682513" y="2150376"/>
                  </a:cubicBezTo>
                  <a:cubicBezTo>
                    <a:pt x="649752" y="2135932"/>
                    <a:pt x="643727" y="2108078"/>
                    <a:pt x="650031" y="2077752"/>
                  </a:cubicBezTo>
                  <a:cubicBezTo>
                    <a:pt x="653942" y="2058917"/>
                    <a:pt x="661763" y="2040242"/>
                    <a:pt x="685785" y="2033857"/>
                  </a:cubicBezTo>
                  <a:cubicBezTo>
                    <a:pt x="713199" y="2026555"/>
                    <a:pt x="720342" y="2013706"/>
                    <a:pt x="721339" y="1985294"/>
                  </a:cubicBezTo>
                  <a:cubicBezTo>
                    <a:pt x="721938" y="1968136"/>
                    <a:pt x="719464" y="1950618"/>
                    <a:pt x="725968" y="1934018"/>
                  </a:cubicBezTo>
                  <a:cubicBezTo>
                    <a:pt x="727724" y="1929549"/>
                    <a:pt x="725729" y="1927673"/>
                    <a:pt x="721618" y="1927514"/>
                  </a:cubicBezTo>
                  <a:cubicBezTo>
                    <a:pt x="705498" y="1926876"/>
                    <a:pt x="689337" y="1921409"/>
                    <a:pt x="673335" y="1925678"/>
                  </a:cubicBezTo>
                  <a:cubicBezTo>
                    <a:pt x="646161" y="1932901"/>
                    <a:pt x="623415" y="1919214"/>
                    <a:pt x="598914" y="1912351"/>
                  </a:cubicBezTo>
                  <a:cubicBezTo>
                    <a:pt x="573216" y="1905128"/>
                    <a:pt x="556577" y="1890683"/>
                    <a:pt x="548716" y="1864825"/>
                  </a:cubicBezTo>
                  <a:cubicBezTo>
                    <a:pt x="539299" y="1833820"/>
                    <a:pt x="513082" y="1817579"/>
                    <a:pt x="488501" y="1800341"/>
                  </a:cubicBezTo>
                  <a:cubicBezTo>
                    <a:pt x="455899" y="1777476"/>
                    <a:pt x="418230" y="1765584"/>
                    <a:pt x="381399" y="1752177"/>
                  </a:cubicBezTo>
                  <a:cubicBezTo>
                    <a:pt x="355901" y="1742879"/>
                    <a:pt x="329684" y="1735736"/>
                    <a:pt x="304665" y="1725042"/>
                  </a:cubicBezTo>
                  <a:cubicBezTo>
                    <a:pt x="299198" y="1722728"/>
                    <a:pt x="294249" y="1719814"/>
                    <a:pt x="289900" y="1715665"/>
                  </a:cubicBezTo>
                  <a:cubicBezTo>
                    <a:pt x="282159" y="1708322"/>
                    <a:pt x="273739" y="1701659"/>
                    <a:pt x="266277" y="1694077"/>
                  </a:cubicBezTo>
                  <a:cubicBezTo>
                    <a:pt x="245926" y="1673407"/>
                    <a:pt x="222463" y="1657685"/>
                    <a:pt x="196006" y="1645594"/>
                  </a:cubicBezTo>
                  <a:cubicBezTo>
                    <a:pt x="182918" y="1639608"/>
                    <a:pt x="177770" y="1624924"/>
                    <a:pt x="171585" y="1612833"/>
                  </a:cubicBezTo>
                  <a:cubicBezTo>
                    <a:pt x="169510" y="1608802"/>
                    <a:pt x="174538" y="1600862"/>
                    <a:pt x="176972" y="1594996"/>
                  </a:cubicBezTo>
                  <a:cubicBezTo>
                    <a:pt x="179127" y="1589768"/>
                    <a:pt x="178808" y="1584980"/>
                    <a:pt x="177731" y="1579513"/>
                  </a:cubicBezTo>
                  <a:cubicBezTo>
                    <a:pt x="172782" y="1553536"/>
                    <a:pt x="162128" y="1529873"/>
                    <a:pt x="149199" y="1507168"/>
                  </a:cubicBezTo>
                  <a:cubicBezTo>
                    <a:pt x="135193" y="1482587"/>
                    <a:pt x="127452" y="1455891"/>
                    <a:pt x="121586" y="1428517"/>
                  </a:cubicBezTo>
                  <a:cubicBezTo>
                    <a:pt x="118274" y="1413034"/>
                    <a:pt x="112967" y="1398150"/>
                    <a:pt x="108178" y="1383067"/>
                  </a:cubicBezTo>
                  <a:cubicBezTo>
                    <a:pt x="105505" y="1374687"/>
                    <a:pt x="99319" y="1377799"/>
                    <a:pt x="94571" y="1379076"/>
                  </a:cubicBezTo>
                  <a:cubicBezTo>
                    <a:pt x="89623" y="1380433"/>
                    <a:pt x="81602" y="1379954"/>
                    <a:pt x="83917" y="1389452"/>
                  </a:cubicBezTo>
                  <a:cubicBezTo>
                    <a:pt x="92257" y="1423609"/>
                    <a:pt x="94890" y="1459203"/>
                    <a:pt x="108857" y="1492004"/>
                  </a:cubicBezTo>
                  <a:cubicBezTo>
                    <a:pt x="112448" y="1500424"/>
                    <a:pt x="120987" y="1505372"/>
                    <a:pt x="125337" y="1515188"/>
                  </a:cubicBezTo>
                  <a:cubicBezTo>
                    <a:pt x="118074" y="1513791"/>
                    <a:pt x="113964" y="1510121"/>
                    <a:pt x="109375" y="1506489"/>
                  </a:cubicBezTo>
                  <a:cubicBezTo>
                    <a:pt x="88665" y="1490089"/>
                    <a:pt x="80086" y="1466825"/>
                    <a:pt x="72265" y="1442963"/>
                  </a:cubicBezTo>
                  <a:cubicBezTo>
                    <a:pt x="54069" y="1387456"/>
                    <a:pt x="39185" y="1330992"/>
                    <a:pt x="22146" y="1275167"/>
                  </a:cubicBezTo>
                  <a:cubicBezTo>
                    <a:pt x="19472" y="1266468"/>
                    <a:pt x="21587" y="1257530"/>
                    <a:pt x="22465" y="1248831"/>
                  </a:cubicBezTo>
                  <a:cubicBezTo>
                    <a:pt x="26894" y="1205695"/>
                    <a:pt x="29528" y="1162399"/>
                    <a:pt x="37908" y="1119662"/>
                  </a:cubicBezTo>
                  <a:cubicBezTo>
                    <a:pt x="43255" y="1092487"/>
                    <a:pt x="56264" y="1068625"/>
                    <a:pt x="68195" y="1044404"/>
                  </a:cubicBezTo>
                  <a:cubicBezTo>
                    <a:pt x="79887" y="1020661"/>
                    <a:pt x="94771" y="998634"/>
                    <a:pt x="113166" y="979241"/>
                  </a:cubicBezTo>
                  <a:cubicBezTo>
                    <a:pt x="117037" y="975131"/>
                    <a:pt x="117755" y="971140"/>
                    <a:pt x="116438" y="965354"/>
                  </a:cubicBezTo>
                  <a:cubicBezTo>
                    <a:pt x="105305" y="915435"/>
                    <a:pt x="109495" y="866273"/>
                    <a:pt x="124938" y="817830"/>
                  </a:cubicBezTo>
                  <a:cubicBezTo>
                    <a:pt x="134834" y="786825"/>
                    <a:pt x="144132" y="755421"/>
                    <a:pt x="148561" y="723299"/>
                  </a:cubicBezTo>
                  <a:cubicBezTo>
                    <a:pt x="151993" y="698279"/>
                    <a:pt x="148401" y="672900"/>
                    <a:pt x="138106" y="648878"/>
                  </a:cubicBezTo>
                  <a:cubicBezTo>
                    <a:pt x="133836" y="638902"/>
                    <a:pt x="128290" y="632358"/>
                    <a:pt x="118833" y="626652"/>
                  </a:cubicBezTo>
                  <a:cubicBezTo>
                    <a:pt x="88985" y="608535"/>
                    <a:pt x="54667" y="601353"/>
                    <a:pt x="23582" y="586389"/>
                  </a:cubicBezTo>
                  <a:cubicBezTo>
                    <a:pt x="12888" y="581241"/>
                    <a:pt x="6184" y="575056"/>
                    <a:pt x="5107" y="563284"/>
                  </a:cubicBezTo>
                  <a:cubicBezTo>
                    <a:pt x="5586" y="562726"/>
                    <a:pt x="6065" y="562207"/>
                    <a:pt x="6504" y="561648"/>
                  </a:cubicBezTo>
                  <a:cubicBezTo>
                    <a:pt x="16719" y="571225"/>
                    <a:pt x="28530" y="576772"/>
                    <a:pt x="42696" y="577929"/>
                  </a:cubicBezTo>
                  <a:cubicBezTo>
                    <a:pt x="48642" y="578408"/>
                    <a:pt x="52034" y="578248"/>
                    <a:pt x="54069" y="571465"/>
                  </a:cubicBezTo>
                  <a:cubicBezTo>
                    <a:pt x="57580" y="559534"/>
                    <a:pt x="61171" y="547483"/>
                    <a:pt x="67077" y="536389"/>
                  </a:cubicBezTo>
                  <a:cubicBezTo>
                    <a:pt x="72504" y="526174"/>
                    <a:pt x="76535" y="515719"/>
                    <a:pt x="87189" y="508297"/>
                  </a:cubicBezTo>
                  <a:cubicBezTo>
                    <a:pt x="99280" y="499877"/>
                    <a:pt x="110333" y="499199"/>
                    <a:pt x="124100" y="501952"/>
                  </a:cubicBezTo>
                  <a:cubicBezTo>
                    <a:pt x="151673" y="507459"/>
                    <a:pt x="146646" y="512926"/>
                    <a:pt x="161051" y="482878"/>
                  </a:cubicBezTo>
                  <a:cubicBezTo>
                    <a:pt x="161210" y="482559"/>
                    <a:pt x="161410" y="482240"/>
                    <a:pt x="161530" y="481881"/>
                  </a:cubicBezTo>
                  <a:cubicBezTo>
                    <a:pt x="168513" y="464443"/>
                    <a:pt x="175695" y="460253"/>
                    <a:pt x="194730" y="464961"/>
                  </a:cubicBezTo>
                  <a:cubicBezTo>
                    <a:pt x="204985" y="467516"/>
                    <a:pt x="212966" y="465480"/>
                    <a:pt x="222702" y="461410"/>
                  </a:cubicBezTo>
                  <a:cubicBezTo>
                    <a:pt x="232479" y="457360"/>
                    <a:pt x="242484" y="455614"/>
                    <a:pt x="252470" y="456128"/>
                  </a:cubicBezTo>
                  <a:close/>
                  <a:moveTo>
                    <a:pt x="804500" y="439343"/>
                  </a:moveTo>
                  <a:cubicBezTo>
                    <a:pt x="804859" y="439263"/>
                    <a:pt x="805218" y="439383"/>
                    <a:pt x="805617" y="439343"/>
                  </a:cubicBezTo>
                  <a:cubicBezTo>
                    <a:pt x="836103" y="436190"/>
                    <a:pt x="863637" y="442615"/>
                    <a:pt x="887420" y="463045"/>
                  </a:cubicBezTo>
                  <a:cubicBezTo>
                    <a:pt x="896198" y="470587"/>
                    <a:pt x="907371" y="474498"/>
                    <a:pt x="918505" y="476493"/>
                  </a:cubicBezTo>
                  <a:cubicBezTo>
                    <a:pt x="953461" y="482758"/>
                    <a:pt x="979398" y="504466"/>
                    <a:pt x="1005575" y="525814"/>
                  </a:cubicBezTo>
                  <a:cubicBezTo>
                    <a:pt x="1012957" y="531839"/>
                    <a:pt x="1018583" y="540139"/>
                    <a:pt x="1026285" y="545606"/>
                  </a:cubicBezTo>
                  <a:cubicBezTo>
                    <a:pt x="1043842" y="558016"/>
                    <a:pt x="1049070" y="574457"/>
                    <a:pt x="1046755" y="595087"/>
                  </a:cubicBezTo>
                  <a:cubicBezTo>
                    <a:pt x="1045957" y="602070"/>
                    <a:pt x="1045279" y="607936"/>
                    <a:pt x="1039293" y="612166"/>
                  </a:cubicBezTo>
                  <a:cubicBezTo>
                    <a:pt x="1023093" y="623538"/>
                    <a:pt x="1016868" y="638343"/>
                    <a:pt x="1016868" y="658773"/>
                  </a:cubicBezTo>
                  <a:cubicBezTo>
                    <a:pt x="1016868" y="688821"/>
                    <a:pt x="1015710" y="719068"/>
                    <a:pt x="1011161" y="748995"/>
                  </a:cubicBezTo>
                  <a:cubicBezTo>
                    <a:pt x="1009884" y="757495"/>
                    <a:pt x="1024848" y="780639"/>
                    <a:pt x="1033826" y="784270"/>
                  </a:cubicBezTo>
                  <a:cubicBezTo>
                    <a:pt x="1045359" y="788939"/>
                    <a:pt x="1057090" y="793129"/>
                    <a:pt x="1071177" y="798436"/>
                  </a:cubicBezTo>
                  <a:cubicBezTo>
                    <a:pt x="1056093" y="803703"/>
                    <a:pt x="1043084" y="808372"/>
                    <a:pt x="1029956" y="812761"/>
                  </a:cubicBezTo>
                  <a:cubicBezTo>
                    <a:pt x="1021257" y="815675"/>
                    <a:pt x="1011800" y="817031"/>
                    <a:pt x="1003779" y="821181"/>
                  </a:cubicBezTo>
                  <a:cubicBezTo>
                    <a:pt x="989493" y="828563"/>
                    <a:pt x="977922" y="823855"/>
                    <a:pt x="966270" y="815874"/>
                  </a:cubicBezTo>
                  <a:cubicBezTo>
                    <a:pt x="959286" y="811126"/>
                    <a:pt x="952383" y="806097"/>
                    <a:pt x="944881" y="802267"/>
                  </a:cubicBezTo>
                  <a:cubicBezTo>
                    <a:pt x="932271" y="795882"/>
                    <a:pt x="923852" y="787104"/>
                    <a:pt x="922695" y="772259"/>
                  </a:cubicBezTo>
                  <a:cubicBezTo>
                    <a:pt x="921936" y="762523"/>
                    <a:pt x="912559" y="760967"/>
                    <a:pt x="906015" y="758293"/>
                  </a:cubicBezTo>
                  <a:cubicBezTo>
                    <a:pt x="895560" y="754023"/>
                    <a:pt x="892088" y="746960"/>
                    <a:pt x="891171" y="736426"/>
                  </a:cubicBezTo>
                  <a:cubicBezTo>
                    <a:pt x="889694" y="719986"/>
                    <a:pt x="886821" y="703665"/>
                    <a:pt x="884786" y="687225"/>
                  </a:cubicBezTo>
                  <a:cubicBezTo>
                    <a:pt x="884187" y="682436"/>
                    <a:pt x="881474" y="679324"/>
                    <a:pt x="878241" y="676171"/>
                  </a:cubicBezTo>
                  <a:cubicBezTo>
                    <a:pt x="853581" y="651790"/>
                    <a:pt x="826607" y="630202"/>
                    <a:pt x="798833" y="609612"/>
                  </a:cubicBezTo>
                  <a:cubicBezTo>
                    <a:pt x="795920" y="607417"/>
                    <a:pt x="792768" y="605063"/>
                    <a:pt x="789336" y="604105"/>
                  </a:cubicBezTo>
                  <a:cubicBezTo>
                    <a:pt x="766192" y="597561"/>
                    <a:pt x="751108" y="580163"/>
                    <a:pt x="735147" y="564042"/>
                  </a:cubicBezTo>
                  <a:cubicBezTo>
                    <a:pt x="726926" y="555702"/>
                    <a:pt x="728123" y="543611"/>
                    <a:pt x="723694" y="533715"/>
                  </a:cubicBezTo>
                  <a:cubicBezTo>
                    <a:pt x="722497" y="531081"/>
                    <a:pt x="722058" y="528089"/>
                    <a:pt x="721300" y="525255"/>
                  </a:cubicBezTo>
                  <a:cubicBezTo>
                    <a:pt x="720103" y="520786"/>
                    <a:pt x="717389" y="519549"/>
                    <a:pt x="714357" y="523220"/>
                  </a:cubicBezTo>
                  <a:cubicBezTo>
                    <a:pt x="707413" y="531600"/>
                    <a:pt x="698515" y="538583"/>
                    <a:pt x="695363" y="549836"/>
                  </a:cubicBezTo>
                  <a:cubicBezTo>
                    <a:pt x="690933" y="565239"/>
                    <a:pt x="686105" y="580602"/>
                    <a:pt x="681316" y="596603"/>
                  </a:cubicBezTo>
                  <a:cubicBezTo>
                    <a:pt x="662522" y="586268"/>
                    <a:pt x="644166" y="576572"/>
                    <a:pt x="633552" y="556859"/>
                  </a:cubicBezTo>
                  <a:cubicBezTo>
                    <a:pt x="630599" y="551392"/>
                    <a:pt x="629402" y="547322"/>
                    <a:pt x="632474" y="541776"/>
                  </a:cubicBezTo>
                  <a:cubicBezTo>
                    <a:pt x="634949" y="537306"/>
                    <a:pt x="636305" y="532239"/>
                    <a:pt x="638420" y="527570"/>
                  </a:cubicBezTo>
                  <a:cubicBezTo>
                    <a:pt x="644206" y="514841"/>
                    <a:pt x="650710" y="502391"/>
                    <a:pt x="642490" y="488065"/>
                  </a:cubicBezTo>
                  <a:cubicBezTo>
                    <a:pt x="640854" y="485232"/>
                    <a:pt x="640016" y="480843"/>
                    <a:pt x="645084" y="478887"/>
                  </a:cubicBezTo>
                  <a:cubicBezTo>
                    <a:pt x="662322" y="472183"/>
                    <a:pt x="678204" y="461569"/>
                    <a:pt x="698315" y="463804"/>
                  </a:cubicBezTo>
                  <a:cubicBezTo>
                    <a:pt x="705737" y="464642"/>
                    <a:pt x="709369" y="466158"/>
                    <a:pt x="708850" y="473740"/>
                  </a:cubicBezTo>
                  <a:cubicBezTo>
                    <a:pt x="708331" y="481282"/>
                    <a:pt x="711962" y="482558"/>
                    <a:pt x="718946" y="482439"/>
                  </a:cubicBezTo>
                  <a:cubicBezTo>
                    <a:pt x="730877" y="482239"/>
                    <a:pt x="740254" y="478927"/>
                    <a:pt x="746719" y="468273"/>
                  </a:cubicBezTo>
                  <a:cubicBezTo>
                    <a:pt x="759847" y="446645"/>
                    <a:pt x="783151" y="444889"/>
                    <a:pt x="804500" y="439343"/>
                  </a:cubicBezTo>
                  <a:close/>
                  <a:moveTo>
                    <a:pt x="691048" y="24"/>
                  </a:moveTo>
                  <a:cubicBezTo>
                    <a:pt x="733839" y="313"/>
                    <a:pt x="776566" y="3176"/>
                    <a:pt x="819144" y="8264"/>
                  </a:cubicBezTo>
                  <a:cubicBezTo>
                    <a:pt x="896677" y="17522"/>
                    <a:pt x="973252" y="32725"/>
                    <a:pt x="1048231" y="56667"/>
                  </a:cubicBezTo>
                  <a:cubicBezTo>
                    <a:pt x="1100944" y="73506"/>
                    <a:pt x="1152340" y="92979"/>
                    <a:pt x="1201861" y="116682"/>
                  </a:cubicBezTo>
                  <a:cubicBezTo>
                    <a:pt x="1255492" y="142380"/>
                    <a:pt x="1307327" y="171710"/>
                    <a:pt x="1357126" y="204750"/>
                  </a:cubicBezTo>
                  <a:cubicBezTo>
                    <a:pt x="1436415" y="257423"/>
                    <a:pt x="1507564" y="319114"/>
                    <a:pt x="1571769" y="389065"/>
                  </a:cubicBezTo>
                  <a:cubicBezTo>
                    <a:pt x="1578712" y="396607"/>
                    <a:pt x="1577994" y="406703"/>
                    <a:pt x="1582542" y="415082"/>
                  </a:cubicBezTo>
                  <a:cubicBezTo>
                    <a:pt x="1593117" y="434516"/>
                    <a:pt x="1594714" y="455465"/>
                    <a:pt x="1593955" y="477731"/>
                  </a:cubicBezTo>
                  <a:cubicBezTo>
                    <a:pt x="1593197" y="499798"/>
                    <a:pt x="1599342" y="521067"/>
                    <a:pt x="1623683" y="531442"/>
                  </a:cubicBezTo>
                  <a:cubicBezTo>
                    <a:pt x="1634298" y="535951"/>
                    <a:pt x="1637809" y="548481"/>
                    <a:pt x="1633939" y="558696"/>
                  </a:cubicBezTo>
                  <a:cubicBezTo>
                    <a:pt x="1633061" y="561090"/>
                    <a:pt x="1631265" y="562207"/>
                    <a:pt x="1629151" y="562806"/>
                  </a:cubicBezTo>
                  <a:cubicBezTo>
                    <a:pt x="1617938" y="565879"/>
                    <a:pt x="1607483" y="571465"/>
                    <a:pt x="1594953" y="569270"/>
                  </a:cubicBezTo>
                  <a:cubicBezTo>
                    <a:pt x="1583221" y="567195"/>
                    <a:pt x="1573963" y="575256"/>
                    <a:pt x="1564706" y="580643"/>
                  </a:cubicBezTo>
                  <a:cubicBezTo>
                    <a:pt x="1558840" y="584075"/>
                    <a:pt x="1565344" y="586469"/>
                    <a:pt x="1568098" y="587706"/>
                  </a:cubicBezTo>
                  <a:cubicBezTo>
                    <a:pt x="1580109" y="593173"/>
                    <a:pt x="1592399" y="598121"/>
                    <a:pt x="1604370" y="603707"/>
                  </a:cubicBezTo>
                  <a:cubicBezTo>
                    <a:pt x="1607722" y="605264"/>
                    <a:pt x="1614146" y="605543"/>
                    <a:pt x="1610954" y="612486"/>
                  </a:cubicBezTo>
                  <a:cubicBezTo>
                    <a:pt x="1608560" y="617674"/>
                    <a:pt x="1609597" y="625255"/>
                    <a:pt x="1600021" y="624816"/>
                  </a:cubicBezTo>
                  <a:cubicBezTo>
                    <a:pt x="1589007" y="624298"/>
                    <a:pt x="1577954" y="625096"/>
                    <a:pt x="1566900" y="625176"/>
                  </a:cubicBezTo>
                  <a:cubicBezTo>
                    <a:pt x="1561314" y="625215"/>
                    <a:pt x="1559039" y="626532"/>
                    <a:pt x="1560675" y="633037"/>
                  </a:cubicBezTo>
                  <a:cubicBezTo>
                    <a:pt x="1563549" y="644728"/>
                    <a:pt x="1564746" y="656779"/>
                    <a:pt x="1569574" y="668112"/>
                  </a:cubicBezTo>
                  <a:cubicBezTo>
                    <a:pt x="1573564" y="677449"/>
                    <a:pt x="1578353" y="686907"/>
                    <a:pt x="1576836" y="697721"/>
                  </a:cubicBezTo>
                  <a:cubicBezTo>
                    <a:pt x="1574163" y="717074"/>
                    <a:pt x="1581066" y="733434"/>
                    <a:pt x="1592000" y="748917"/>
                  </a:cubicBezTo>
                  <a:cubicBezTo>
                    <a:pt x="1597706" y="756977"/>
                    <a:pt x="1602814" y="765676"/>
                    <a:pt x="1606725" y="774735"/>
                  </a:cubicBezTo>
                  <a:cubicBezTo>
                    <a:pt x="1612271" y="787544"/>
                    <a:pt x="1619573" y="798637"/>
                    <a:pt x="1631185" y="806498"/>
                  </a:cubicBezTo>
                  <a:cubicBezTo>
                    <a:pt x="1637490" y="810768"/>
                    <a:pt x="1639166" y="816633"/>
                    <a:pt x="1635056" y="822579"/>
                  </a:cubicBezTo>
                  <a:cubicBezTo>
                    <a:pt x="1626118" y="835508"/>
                    <a:pt x="1623365" y="850711"/>
                    <a:pt x="1621369" y="865236"/>
                  </a:cubicBezTo>
                  <a:cubicBezTo>
                    <a:pt x="1618855" y="883552"/>
                    <a:pt x="1605168" y="890335"/>
                    <a:pt x="1593477" y="899872"/>
                  </a:cubicBezTo>
                  <a:cubicBezTo>
                    <a:pt x="1590763" y="902067"/>
                    <a:pt x="1588568" y="900312"/>
                    <a:pt x="1586493" y="899035"/>
                  </a:cubicBezTo>
                  <a:cubicBezTo>
                    <a:pt x="1575520" y="892331"/>
                    <a:pt x="1564626" y="885427"/>
                    <a:pt x="1553652" y="878724"/>
                  </a:cubicBezTo>
                  <a:cubicBezTo>
                    <a:pt x="1550221" y="876648"/>
                    <a:pt x="1547707" y="873895"/>
                    <a:pt x="1548226" y="869865"/>
                  </a:cubicBezTo>
                  <a:cubicBezTo>
                    <a:pt x="1550500" y="853105"/>
                    <a:pt x="1540205" y="843688"/>
                    <a:pt x="1528713" y="834391"/>
                  </a:cubicBezTo>
                  <a:cubicBezTo>
                    <a:pt x="1517300" y="825212"/>
                    <a:pt x="1515465" y="798677"/>
                    <a:pt x="1527037" y="789778"/>
                  </a:cubicBezTo>
                  <a:cubicBezTo>
                    <a:pt x="1544914" y="776051"/>
                    <a:pt x="1542439" y="758454"/>
                    <a:pt x="1540604" y="740138"/>
                  </a:cubicBezTo>
                  <a:cubicBezTo>
                    <a:pt x="1540085" y="735190"/>
                    <a:pt x="1537292" y="732995"/>
                    <a:pt x="1532942" y="732277"/>
                  </a:cubicBezTo>
                  <a:cubicBezTo>
                    <a:pt x="1515624" y="729524"/>
                    <a:pt x="1499383" y="721344"/>
                    <a:pt x="1481187" y="722900"/>
                  </a:cubicBezTo>
                  <a:cubicBezTo>
                    <a:pt x="1474443" y="723498"/>
                    <a:pt x="1463709" y="708854"/>
                    <a:pt x="1463669" y="699317"/>
                  </a:cubicBezTo>
                  <a:cubicBezTo>
                    <a:pt x="1463589" y="689780"/>
                    <a:pt x="1463589" y="680083"/>
                    <a:pt x="1465066" y="670666"/>
                  </a:cubicBezTo>
                  <a:cubicBezTo>
                    <a:pt x="1467500" y="655103"/>
                    <a:pt x="1465665" y="640898"/>
                    <a:pt x="1456487" y="627689"/>
                  </a:cubicBezTo>
                  <a:cubicBezTo>
                    <a:pt x="1452297" y="621704"/>
                    <a:pt x="1448666" y="615120"/>
                    <a:pt x="1445912" y="608376"/>
                  </a:cubicBezTo>
                  <a:cubicBezTo>
                    <a:pt x="1439967" y="593811"/>
                    <a:pt x="1430470" y="582798"/>
                    <a:pt x="1416463" y="575655"/>
                  </a:cubicBezTo>
                  <a:cubicBezTo>
                    <a:pt x="1407844" y="571266"/>
                    <a:pt x="1403734" y="564562"/>
                    <a:pt x="1400901" y="554745"/>
                  </a:cubicBezTo>
                  <a:cubicBezTo>
                    <a:pt x="1394836" y="533756"/>
                    <a:pt x="1391763" y="512368"/>
                    <a:pt x="1389089" y="490899"/>
                  </a:cubicBezTo>
                  <a:cubicBezTo>
                    <a:pt x="1388172" y="483637"/>
                    <a:pt x="1385897" y="477532"/>
                    <a:pt x="1381827" y="471666"/>
                  </a:cubicBezTo>
                  <a:cubicBezTo>
                    <a:pt x="1372170" y="457779"/>
                    <a:pt x="1362952" y="443574"/>
                    <a:pt x="1353136" y="429807"/>
                  </a:cubicBezTo>
                  <a:cubicBezTo>
                    <a:pt x="1345235" y="418754"/>
                    <a:pt x="1345275" y="405466"/>
                    <a:pt x="1342282" y="393175"/>
                  </a:cubicBezTo>
                  <a:cubicBezTo>
                    <a:pt x="1340048" y="383997"/>
                    <a:pt x="1336416" y="378610"/>
                    <a:pt x="1326879" y="375897"/>
                  </a:cubicBezTo>
                  <a:cubicBezTo>
                    <a:pt x="1303296" y="369193"/>
                    <a:pt x="1282706" y="355945"/>
                    <a:pt x="1262315" y="342897"/>
                  </a:cubicBezTo>
                  <a:cubicBezTo>
                    <a:pt x="1251980" y="336273"/>
                    <a:pt x="1248947" y="343934"/>
                    <a:pt x="1243600" y="348922"/>
                  </a:cubicBezTo>
                  <a:cubicBezTo>
                    <a:pt x="1236537" y="355506"/>
                    <a:pt x="1243560" y="359178"/>
                    <a:pt x="1247032" y="362010"/>
                  </a:cubicBezTo>
                  <a:cubicBezTo>
                    <a:pt x="1256210" y="369512"/>
                    <a:pt x="1254135" y="374859"/>
                    <a:pt x="1245196" y="380007"/>
                  </a:cubicBezTo>
                  <a:cubicBezTo>
                    <a:pt x="1244877" y="380207"/>
                    <a:pt x="1244598" y="380446"/>
                    <a:pt x="1244359" y="380725"/>
                  </a:cubicBezTo>
                  <a:cubicBezTo>
                    <a:pt x="1239729" y="385274"/>
                    <a:pt x="1229554" y="387948"/>
                    <a:pt x="1230672" y="393375"/>
                  </a:cubicBezTo>
                  <a:cubicBezTo>
                    <a:pt x="1231988" y="399680"/>
                    <a:pt x="1242244" y="399201"/>
                    <a:pt x="1248668" y="400917"/>
                  </a:cubicBezTo>
                  <a:cubicBezTo>
                    <a:pt x="1254215" y="402353"/>
                    <a:pt x="1258724" y="404867"/>
                    <a:pt x="1263433" y="407780"/>
                  </a:cubicBezTo>
                  <a:cubicBezTo>
                    <a:pt x="1293041" y="426216"/>
                    <a:pt x="1311716" y="458737"/>
                    <a:pt x="1347949" y="469990"/>
                  </a:cubicBezTo>
                  <a:cubicBezTo>
                    <a:pt x="1340806" y="476694"/>
                    <a:pt x="1333863" y="478569"/>
                    <a:pt x="1327598" y="480844"/>
                  </a:cubicBezTo>
                  <a:cubicBezTo>
                    <a:pt x="1318101" y="484236"/>
                    <a:pt x="1311716" y="489982"/>
                    <a:pt x="1309003" y="499439"/>
                  </a:cubicBezTo>
                  <a:cubicBezTo>
                    <a:pt x="1306529" y="508058"/>
                    <a:pt x="1301660" y="508736"/>
                    <a:pt x="1293400" y="507739"/>
                  </a:cubicBezTo>
                  <a:cubicBezTo>
                    <a:pt x="1272531" y="505305"/>
                    <a:pt x="1255651" y="494012"/>
                    <a:pt x="1237654" y="485113"/>
                  </a:cubicBezTo>
                  <a:cubicBezTo>
                    <a:pt x="1234143" y="483358"/>
                    <a:pt x="1232068" y="480245"/>
                    <a:pt x="1230392" y="477013"/>
                  </a:cubicBezTo>
                  <a:cubicBezTo>
                    <a:pt x="1197152" y="413686"/>
                    <a:pt x="1184463" y="418155"/>
                    <a:pt x="1131670" y="389864"/>
                  </a:cubicBezTo>
                  <a:cubicBezTo>
                    <a:pt x="1118063" y="382561"/>
                    <a:pt x="1104017" y="376136"/>
                    <a:pt x="1090410" y="368874"/>
                  </a:cubicBezTo>
                  <a:cubicBezTo>
                    <a:pt x="1078757" y="362649"/>
                    <a:pt x="1075207" y="349281"/>
                    <a:pt x="1066547" y="340462"/>
                  </a:cubicBezTo>
                  <a:cubicBezTo>
                    <a:pt x="1058048" y="331843"/>
                    <a:pt x="1061440" y="328252"/>
                    <a:pt x="1070019" y="322147"/>
                  </a:cubicBezTo>
                  <a:cubicBezTo>
                    <a:pt x="1089173" y="308460"/>
                    <a:pt x="1111878" y="309537"/>
                    <a:pt x="1132907" y="303911"/>
                  </a:cubicBezTo>
                  <a:cubicBezTo>
                    <a:pt x="1138015" y="302554"/>
                    <a:pt x="1146914" y="306185"/>
                    <a:pt x="1147512" y="296528"/>
                  </a:cubicBezTo>
                  <a:cubicBezTo>
                    <a:pt x="1148190" y="285675"/>
                    <a:pt x="1140449" y="271589"/>
                    <a:pt x="1133506" y="269394"/>
                  </a:cubicBezTo>
                  <a:cubicBezTo>
                    <a:pt x="1129316" y="268037"/>
                    <a:pt x="1125046" y="266880"/>
                    <a:pt x="1120936" y="265284"/>
                  </a:cubicBezTo>
                  <a:cubicBezTo>
                    <a:pt x="1116307" y="263528"/>
                    <a:pt x="1112556" y="264446"/>
                    <a:pt x="1111160" y="269155"/>
                  </a:cubicBezTo>
                  <a:cubicBezTo>
                    <a:pt x="1108765" y="277295"/>
                    <a:pt x="1103019" y="278612"/>
                    <a:pt x="1095837" y="277973"/>
                  </a:cubicBezTo>
                  <a:cubicBezTo>
                    <a:pt x="1094759" y="277893"/>
                    <a:pt x="1093642" y="278013"/>
                    <a:pt x="1092525" y="278013"/>
                  </a:cubicBezTo>
                  <a:cubicBezTo>
                    <a:pt x="1086300" y="277973"/>
                    <a:pt x="1078039" y="280367"/>
                    <a:pt x="1074368" y="277295"/>
                  </a:cubicBezTo>
                  <a:cubicBezTo>
                    <a:pt x="1069500" y="273225"/>
                    <a:pt x="1075645" y="266122"/>
                    <a:pt x="1076883" y="260296"/>
                  </a:cubicBezTo>
                  <a:cubicBezTo>
                    <a:pt x="1077880" y="255388"/>
                    <a:pt x="1076324" y="252355"/>
                    <a:pt x="1071615" y="251118"/>
                  </a:cubicBezTo>
                  <a:cubicBezTo>
                    <a:pt x="1056132" y="247088"/>
                    <a:pt x="1045358" y="237431"/>
                    <a:pt x="1037657" y="223664"/>
                  </a:cubicBezTo>
                  <a:cubicBezTo>
                    <a:pt x="1033866" y="216881"/>
                    <a:pt x="1026564" y="214087"/>
                    <a:pt x="1020418" y="210257"/>
                  </a:cubicBezTo>
                  <a:cubicBezTo>
                    <a:pt x="988456" y="190544"/>
                    <a:pt x="957650" y="169156"/>
                    <a:pt x="926685" y="147967"/>
                  </a:cubicBezTo>
                  <a:cubicBezTo>
                    <a:pt x="913596" y="138988"/>
                    <a:pt x="905935" y="140146"/>
                    <a:pt x="895280" y="152596"/>
                  </a:cubicBezTo>
                  <a:cubicBezTo>
                    <a:pt x="890372" y="158342"/>
                    <a:pt x="886382" y="164287"/>
                    <a:pt x="878202" y="167280"/>
                  </a:cubicBezTo>
                  <a:cubicBezTo>
                    <a:pt x="864914" y="172188"/>
                    <a:pt x="853820" y="172947"/>
                    <a:pt x="839734" y="167121"/>
                  </a:cubicBezTo>
                  <a:cubicBezTo>
                    <a:pt x="824970" y="161055"/>
                    <a:pt x="808091" y="157663"/>
                    <a:pt x="791251" y="159419"/>
                  </a:cubicBezTo>
                  <a:cubicBezTo>
                    <a:pt x="782472" y="160337"/>
                    <a:pt x="773654" y="161095"/>
                    <a:pt x="764835" y="161454"/>
                  </a:cubicBezTo>
                  <a:cubicBezTo>
                    <a:pt x="758370" y="161734"/>
                    <a:pt x="752505" y="163130"/>
                    <a:pt x="747237" y="166921"/>
                  </a:cubicBezTo>
                  <a:cubicBezTo>
                    <a:pt x="727046" y="181486"/>
                    <a:pt x="703263" y="183082"/>
                    <a:pt x="679960" y="183242"/>
                  </a:cubicBezTo>
                  <a:cubicBezTo>
                    <a:pt x="660646" y="183361"/>
                    <a:pt x="641452" y="179092"/>
                    <a:pt x="622817" y="172508"/>
                  </a:cubicBezTo>
                  <a:cubicBezTo>
                    <a:pt x="613200" y="169116"/>
                    <a:pt x="607414" y="164567"/>
                    <a:pt x="607295" y="154630"/>
                  </a:cubicBezTo>
                  <a:cubicBezTo>
                    <a:pt x="607175" y="145094"/>
                    <a:pt x="601987" y="142979"/>
                    <a:pt x="593807" y="143218"/>
                  </a:cubicBezTo>
                  <a:cubicBezTo>
                    <a:pt x="588300" y="143378"/>
                    <a:pt x="582754" y="142939"/>
                    <a:pt x="577287" y="142181"/>
                  </a:cubicBezTo>
                  <a:cubicBezTo>
                    <a:pt x="563001" y="140146"/>
                    <a:pt x="550312" y="142181"/>
                    <a:pt x="541174" y="154750"/>
                  </a:cubicBezTo>
                  <a:cubicBezTo>
                    <a:pt x="538540" y="158382"/>
                    <a:pt x="534670" y="158821"/>
                    <a:pt x="530440" y="159140"/>
                  </a:cubicBezTo>
                  <a:cubicBezTo>
                    <a:pt x="503665" y="161015"/>
                    <a:pt x="476929" y="163170"/>
                    <a:pt x="450912" y="170512"/>
                  </a:cubicBezTo>
                  <a:cubicBezTo>
                    <a:pt x="444367" y="172348"/>
                    <a:pt x="441015" y="174184"/>
                    <a:pt x="441175" y="181925"/>
                  </a:cubicBezTo>
                  <a:cubicBezTo>
                    <a:pt x="441574" y="201318"/>
                    <a:pt x="432596" y="210775"/>
                    <a:pt x="412524" y="213409"/>
                  </a:cubicBezTo>
                  <a:cubicBezTo>
                    <a:pt x="401232" y="214885"/>
                    <a:pt x="389899" y="216122"/>
                    <a:pt x="378527" y="217240"/>
                  </a:cubicBezTo>
                  <a:cubicBezTo>
                    <a:pt x="374017" y="217679"/>
                    <a:pt x="370027" y="219035"/>
                    <a:pt x="366316" y="221709"/>
                  </a:cubicBezTo>
                  <a:cubicBezTo>
                    <a:pt x="350993" y="232643"/>
                    <a:pt x="350634" y="232682"/>
                    <a:pt x="355422" y="250719"/>
                  </a:cubicBezTo>
                  <a:cubicBezTo>
                    <a:pt x="356859" y="256066"/>
                    <a:pt x="355502" y="258181"/>
                    <a:pt x="351432" y="261293"/>
                  </a:cubicBezTo>
                  <a:cubicBezTo>
                    <a:pt x="340778" y="269354"/>
                    <a:pt x="328287" y="269873"/>
                    <a:pt x="315997" y="271509"/>
                  </a:cubicBezTo>
                  <a:cubicBezTo>
                    <a:pt x="310531" y="272227"/>
                    <a:pt x="305063" y="272866"/>
                    <a:pt x="299637" y="273743"/>
                  </a:cubicBezTo>
                  <a:cubicBezTo>
                    <a:pt x="276772" y="277454"/>
                    <a:pt x="275654" y="277415"/>
                    <a:pt x="274378" y="300678"/>
                  </a:cubicBezTo>
                  <a:cubicBezTo>
                    <a:pt x="273500" y="316760"/>
                    <a:pt x="269190" y="327613"/>
                    <a:pt x="254705" y="337270"/>
                  </a:cubicBezTo>
                  <a:cubicBezTo>
                    <a:pt x="240020" y="347047"/>
                    <a:pt x="228927" y="362290"/>
                    <a:pt x="216517" y="375338"/>
                  </a:cubicBezTo>
                  <a:cubicBezTo>
                    <a:pt x="207379" y="384955"/>
                    <a:pt x="197364" y="393574"/>
                    <a:pt x="187786" y="402752"/>
                  </a:cubicBezTo>
                  <a:cubicBezTo>
                    <a:pt x="174578" y="415402"/>
                    <a:pt x="159335" y="421467"/>
                    <a:pt x="140101" y="421667"/>
                  </a:cubicBezTo>
                  <a:cubicBezTo>
                    <a:pt x="146725" y="411331"/>
                    <a:pt x="152551" y="401236"/>
                    <a:pt x="159375" y="391898"/>
                  </a:cubicBezTo>
                  <a:cubicBezTo>
                    <a:pt x="165360" y="383678"/>
                    <a:pt x="161211" y="376376"/>
                    <a:pt x="158537" y="369073"/>
                  </a:cubicBezTo>
                  <a:cubicBezTo>
                    <a:pt x="156063" y="362290"/>
                    <a:pt x="149439" y="364844"/>
                    <a:pt x="145010" y="365522"/>
                  </a:cubicBezTo>
                  <a:cubicBezTo>
                    <a:pt x="131283" y="367677"/>
                    <a:pt x="121426" y="363607"/>
                    <a:pt x="115880" y="350518"/>
                  </a:cubicBezTo>
                  <a:cubicBezTo>
                    <a:pt x="115601" y="349840"/>
                    <a:pt x="115042" y="349321"/>
                    <a:pt x="114643" y="348683"/>
                  </a:cubicBezTo>
                  <a:cubicBezTo>
                    <a:pt x="95728" y="321428"/>
                    <a:pt x="95409" y="321109"/>
                    <a:pt x="119232" y="298125"/>
                  </a:cubicBezTo>
                  <a:cubicBezTo>
                    <a:pt x="130963" y="286832"/>
                    <a:pt x="142615" y="274342"/>
                    <a:pt x="161091" y="274462"/>
                  </a:cubicBezTo>
                  <a:cubicBezTo>
                    <a:pt x="162448" y="274462"/>
                    <a:pt x="164603" y="273903"/>
                    <a:pt x="165042" y="272986"/>
                  </a:cubicBezTo>
                  <a:cubicBezTo>
                    <a:pt x="172504" y="256864"/>
                    <a:pt x="188305" y="244135"/>
                    <a:pt x="183876" y="223185"/>
                  </a:cubicBezTo>
                  <a:cubicBezTo>
                    <a:pt x="178648" y="198605"/>
                    <a:pt x="179128" y="198645"/>
                    <a:pt x="201833" y="188190"/>
                  </a:cubicBezTo>
                  <a:cubicBezTo>
                    <a:pt x="214522" y="182364"/>
                    <a:pt x="226932" y="175939"/>
                    <a:pt x="239542" y="170034"/>
                  </a:cubicBezTo>
                  <a:cubicBezTo>
                    <a:pt x="245088" y="167440"/>
                    <a:pt x="248201" y="163888"/>
                    <a:pt x="247881" y="157304"/>
                  </a:cubicBezTo>
                  <a:cubicBezTo>
                    <a:pt x="247602" y="151798"/>
                    <a:pt x="248719" y="146251"/>
                    <a:pt x="248400" y="140784"/>
                  </a:cubicBezTo>
                  <a:cubicBezTo>
                    <a:pt x="247842" y="130808"/>
                    <a:pt x="253667" y="119515"/>
                    <a:pt x="241656" y="111734"/>
                  </a:cubicBezTo>
                  <a:cubicBezTo>
                    <a:pt x="232878" y="106108"/>
                    <a:pt x="227331" y="95613"/>
                    <a:pt x="215081" y="93379"/>
                  </a:cubicBezTo>
                  <a:cubicBezTo>
                    <a:pt x="227531" y="88869"/>
                    <a:pt x="240061" y="84480"/>
                    <a:pt x="252470" y="79771"/>
                  </a:cubicBezTo>
                  <a:cubicBezTo>
                    <a:pt x="305702" y="59460"/>
                    <a:pt x="360251" y="43379"/>
                    <a:pt x="415717" y="30450"/>
                  </a:cubicBezTo>
                  <a:cubicBezTo>
                    <a:pt x="464080" y="19158"/>
                    <a:pt x="513321" y="13212"/>
                    <a:pt x="562563" y="7226"/>
                  </a:cubicBezTo>
                  <a:cubicBezTo>
                    <a:pt x="605399" y="2019"/>
                    <a:pt x="648256" y="-266"/>
                    <a:pt x="691048" y="24"/>
                  </a:cubicBezTo>
                  <a:close/>
                </a:path>
              </a:pathLst>
            </a:custGeom>
            <a:solidFill>
              <a:schemeClr val="accent5"/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48">
            <a:extLst>
              <a:ext uri="{FF2B5EF4-FFF2-40B4-BE49-F238E27FC236}">
                <a16:creationId xmlns:a16="http://schemas.microsoft.com/office/drawing/2014/main" id="{3F6EF205-6D39-42B9-82B2-A84FCDE25CE4}"/>
              </a:ext>
            </a:extLst>
          </p:cNvPr>
          <p:cNvGrpSpPr/>
          <p:nvPr/>
        </p:nvGrpSpPr>
        <p:grpSpPr>
          <a:xfrm>
            <a:off x="914405" y="1834143"/>
            <a:ext cx="2450290" cy="1945332"/>
            <a:chOff x="2551704" y="4184641"/>
            <a:chExt cx="927764" cy="1945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C0325-72B5-4C98-811F-CF5A91083ED4}"/>
                </a:ext>
              </a:extLst>
            </p:cNvPr>
            <p:cNvSpPr txBox="1"/>
            <p:nvPr/>
          </p:nvSpPr>
          <p:spPr>
            <a:xfrm>
              <a:off x="2551704" y="4560313"/>
              <a:ext cx="9268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CE018D-E4AA-43D3-80D5-E193BADE839F}"/>
                </a:ext>
              </a:extLst>
            </p:cNvPr>
            <p:cNvSpPr txBox="1"/>
            <p:nvPr/>
          </p:nvSpPr>
          <p:spPr>
            <a:xfrm>
              <a:off x="2551704" y="4184641"/>
              <a:ext cx="927764" cy="3895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2605D470-5015-4CCC-B138-D4D91312875F}"/>
              </a:ext>
            </a:extLst>
          </p:cNvPr>
          <p:cNvGrpSpPr/>
          <p:nvPr/>
        </p:nvGrpSpPr>
        <p:grpSpPr>
          <a:xfrm>
            <a:off x="914403" y="4282216"/>
            <a:ext cx="2448002" cy="1945332"/>
            <a:chOff x="2551704" y="4184641"/>
            <a:chExt cx="926898" cy="1945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34B4DD-CA50-4DD7-88AC-244A9C06335D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293EE-6765-42D9-99D3-01436931E5D6}"/>
                </a:ext>
              </a:extLst>
            </p:cNvPr>
            <p:cNvSpPr txBox="1"/>
            <p:nvPr/>
          </p:nvSpPr>
          <p:spPr>
            <a:xfrm>
              <a:off x="2551704" y="4184641"/>
              <a:ext cx="926897" cy="38951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54">
            <a:extLst>
              <a:ext uri="{FF2B5EF4-FFF2-40B4-BE49-F238E27FC236}">
                <a16:creationId xmlns:a16="http://schemas.microsoft.com/office/drawing/2014/main" id="{2CA2E5AE-0EA3-4991-A6E6-BE4016930C07}"/>
              </a:ext>
            </a:extLst>
          </p:cNvPr>
          <p:cNvGrpSpPr/>
          <p:nvPr/>
        </p:nvGrpSpPr>
        <p:grpSpPr>
          <a:xfrm>
            <a:off x="8806291" y="1834143"/>
            <a:ext cx="2448003" cy="1945332"/>
            <a:chOff x="2551704" y="4184641"/>
            <a:chExt cx="935720" cy="1945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3539A5-EA33-48AD-B802-492EE9F8E78F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CCEA8-FA89-4917-B533-E3F55B2428C6}"/>
                </a:ext>
              </a:extLst>
            </p:cNvPr>
            <p:cNvSpPr txBox="1"/>
            <p:nvPr/>
          </p:nvSpPr>
          <p:spPr>
            <a:xfrm>
              <a:off x="2551705" y="4184641"/>
              <a:ext cx="935719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57">
            <a:extLst>
              <a:ext uri="{FF2B5EF4-FFF2-40B4-BE49-F238E27FC236}">
                <a16:creationId xmlns:a16="http://schemas.microsoft.com/office/drawing/2014/main" id="{65D633F6-6088-474C-A3E8-00A53E1CBAEF}"/>
              </a:ext>
            </a:extLst>
          </p:cNvPr>
          <p:cNvGrpSpPr/>
          <p:nvPr/>
        </p:nvGrpSpPr>
        <p:grpSpPr>
          <a:xfrm>
            <a:off x="8806291" y="4282216"/>
            <a:ext cx="2448003" cy="1945332"/>
            <a:chOff x="2551704" y="4184641"/>
            <a:chExt cx="935720" cy="1945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0FBC6B-A201-4FFE-8320-51CBA6EDEEA0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2C530E-FDF1-4DCA-B911-D422E64BA935}"/>
                </a:ext>
              </a:extLst>
            </p:cNvPr>
            <p:cNvSpPr txBox="1"/>
            <p:nvPr/>
          </p:nvSpPr>
          <p:spPr>
            <a:xfrm>
              <a:off x="2551705" y="4184641"/>
              <a:ext cx="935719" cy="3895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30">
            <a:extLst>
              <a:ext uri="{FF2B5EF4-FFF2-40B4-BE49-F238E27FC236}">
                <a16:creationId xmlns:a16="http://schemas.microsoft.com/office/drawing/2014/main" id="{B63B5018-A405-40DC-BCA1-5D60628D6F2C}"/>
              </a:ext>
            </a:extLst>
          </p:cNvPr>
          <p:cNvSpPr/>
          <p:nvPr/>
        </p:nvSpPr>
        <p:spPr>
          <a:xfrm>
            <a:off x="3923257" y="3828206"/>
            <a:ext cx="342782" cy="34178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FBB442CA-5435-408F-A5B4-DCBC7858D29C}"/>
              </a:ext>
            </a:extLst>
          </p:cNvPr>
          <p:cNvSpPr/>
          <p:nvPr/>
        </p:nvSpPr>
        <p:spPr>
          <a:xfrm flipH="1">
            <a:off x="5884370" y="1883281"/>
            <a:ext cx="423259" cy="34916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033D745-B893-4F44-99EA-2E302DBF24EF}"/>
              </a:ext>
            </a:extLst>
          </p:cNvPr>
          <p:cNvSpPr/>
          <p:nvPr/>
        </p:nvSpPr>
        <p:spPr>
          <a:xfrm>
            <a:off x="7932353" y="3882456"/>
            <a:ext cx="374322" cy="2875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A0231AB-E5B6-4DE2-9458-5C776377F0B7}"/>
              </a:ext>
            </a:extLst>
          </p:cNvPr>
          <p:cNvSpPr>
            <a:spLocks noChangeAspect="1"/>
          </p:cNvSpPr>
          <p:nvPr/>
        </p:nvSpPr>
        <p:spPr>
          <a:xfrm>
            <a:off x="5894936" y="5812278"/>
            <a:ext cx="412693" cy="4161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6">
            <a:extLst>
              <a:ext uri="{FF2B5EF4-FFF2-40B4-BE49-F238E27FC236}">
                <a16:creationId xmlns:a16="http://schemas.microsoft.com/office/drawing/2014/main" id="{21BC53A5-378F-4B1B-A457-AB4765DCA16E}"/>
              </a:ext>
            </a:extLst>
          </p:cNvPr>
          <p:cNvSpPr/>
          <p:nvPr/>
        </p:nvSpPr>
        <p:spPr>
          <a:xfrm flipH="1">
            <a:off x="4632000" y="4914900"/>
            <a:ext cx="7560000" cy="1943100"/>
          </a:xfrm>
          <a:custGeom>
            <a:avLst/>
            <a:gdLst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5838825 w 5838825"/>
              <a:gd name="connsiteY2" fmla="*/ 1943100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4895850 w 5838825"/>
              <a:gd name="connsiteY2" fmla="*/ 1933575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825" h="1943100">
                <a:moveTo>
                  <a:pt x="0" y="0"/>
                </a:moveTo>
                <a:lnTo>
                  <a:pt x="5838825" y="0"/>
                </a:lnTo>
                <a:lnTo>
                  <a:pt x="4895850" y="1933575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4">
                  <a:alpha val="60000"/>
                </a:schemeClr>
              </a:gs>
              <a:gs pos="20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0182077E-7924-456B-823E-F522D42895EF}"/>
              </a:ext>
            </a:extLst>
          </p:cNvPr>
          <p:cNvSpPr/>
          <p:nvPr/>
        </p:nvSpPr>
        <p:spPr>
          <a:xfrm>
            <a:off x="-2" y="4914900"/>
            <a:ext cx="7560000" cy="1943100"/>
          </a:xfrm>
          <a:custGeom>
            <a:avLst/>
            <a:gdLst>
              <a:gd name="connsiteX0" fmla="*/ 0 w 7620000"/>
              <a:gd name="connsiteY0" fmla="*/ 0 h 1943100"/>
              <a:gd name="connsiteX1" fmla="*/ 7620000 w 7620000"/>
              <a:gd name="connsiteY1" fmla="*/ 0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  <a:gd name="connsiteX0" fmla="*/ 0 w 7620000"/>
              <a:gd name="connsiteY0" fmla="*/ 0 h 1943100"/>
              <a:gd name="connsiteX1" fmla="*/ 6705600 w 7620000"/>
              <a:gd name="connsiteY1" fmla="*/ 9525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43100">
                <a:moveTo>
                  <a:pt x="0" y="0"/>
                </a:moveTo>
                <a:lnTo>
                  <a:pt x="6705600" y="9525"/>
                </a:lnTo>
                <a:lnTo>
                  <a:pt x="76200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6">
                  <a:alpha val="60000"/>
                </a:schemeClr>
              </a:gs>
              <a:gs pos="20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FC3FD-1DBF-4D92-94DC-AA7CB0FC8EDC}"/>
              </a:ext>
            </a:extLst>
          </p:cNvPr>
          <p:cNvSpPr txBox="1"/>
          <p:nvPr/>
        </p:nvSpPr>
        <p:spPr>
          <a:xfrm>
            <a:off x="636292" y="5362032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/>
              <a:t>SIMPLE</a:t>
            </a:r>
          </a:p>
        </p:txBody>
      </p:sp>
      <p:sp>
        <p:nvSpPr>
          <p:cNvPr id="7" name="직사각형 38">
            <a:extLst>
              <a:ext uri="{FF2B5EF4-FFF2-40B4-BE49-F238E27FC236}">
                <a16:creationId xmlns:a16="http://schemas.microsoft.com/office/drawing/2014/main" id="{75B27687-E3CD-4C30-A9AE-6439807CBB5F}"/>
              </a:ext>
            </a:extLst>
          </p:cNvPr>
          <p:cNvSpPr/>
          <p:nvPr/>
        </p:nvSpPr>
        <p:spPr>
          <a:xfrm>
            <a:off x="636292" y="5732492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6FE66AB-ACB2-48FE-ACDE-B093C2B2A383}"/>
              </a:ext>
            </a:extLst>
          </p:cNvPr>
          <p:cNvSpPr/>
          <p:nvPr/>
        </p:nvSpPr>
        <p:spPr>
          <a:xfrm>
            <a:off x="636292" y="6102951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07819-40A3-4D57-A8E9-1F41AC7066A6}"/>
              </a:ext>
            </a:extLst>
          </p:cNvPr>
          <p:cNvSpPr txBox="1"/>
          <p:nvPr/>
        </p:nvSpPr>
        <p:spPr>
          <a:xfrm>
            <a:off x="10139435" y="5378385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/>
              <a:t>SIMPLE</a:t>
            </a:r>
          </a:p>
        </p:txBody>
      </p:sp>
      <p:sp>
        <p:nvSpPr>
          <p:cNvPr id="10" name="직사각형 38">
            <a:extLst>
              <a:ext uri="{FF2B5EF4-FFF2-40B4-BE49-F238E27FC236}">
                <a16:creationId xmlns:a16="http://schemas.microsoft.com/office/drawing/2014/main" id="{12E02DE1-F34E-476B-9AF8-A9454379D44E}"/>
              </a:ext>
            </a:extLst>
          </p:cNvPr>
          <p:cNvSpPr/>
          <p:nvPr/>
        </p:nvSpPr>
        <p:spPr>
          <a:xfrm>
            <a:off x="9419355" y="5748845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11" name="직사각형 39">
            <a:extLst>
              <a:ext uri="{FF2B5EF4-FFF2-40B4-BE49-F238E27FC236}">
                <a16:creationId xmlns:a16="http://schemas.microsoft.com/office/drawing/2014/main" id="{D88F2246-F306-43E4-BC6B-89D30CD94C0F}"/>
              </a:ext>
            </a:extLst>
          </p:cNvPr>
          <p:cNvSpPr/>
          <p:nvPr/>
        </p:nvSpPr>
        <p:spPr>
          <a:xfrm>
            <a:off x="8843291" y="6119304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4EA04-84BF-4D0F-B586-D162FDA619E2}"/>
              </a:ext>
            </a:extLst>
          </p:cNvPr>
          <p:cNvSpPr txBox="1"/>
          <p:nvPr/>
        </p:nvSpPr>
        <p:spPr>
          <a:xfrm>
            <a:off x="-2" y="22642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08F925-F1AC-4751-941E-09B36E66C98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A6162-0C60-40D1-9EB4-F0CF537D1D69}"/>
              </a:ext>
            </a:extLst>
          </p:cNvPr>
          <p:cNvSpPr txBox="1">
            <a:spLocks/>
          </p:cNvSpPr>
          <p:nvPr/>
        </p:nvSpPr>
        <p:spPr>
          <a:xfrm>
            <a:off x="675802" y="2587411"/>
            <a:ext cx="3370196" cy="10511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You can download </a:t>
            </a:r>
          </a:p>
          <a:p>
            <a:pPr marL="0" indent="0">
              <a:buNone/>
            </a:pPr>
            <a:r>
              <a:rPr lang="en-US" altLang="ko-KR" sz="1600" dirty="0"/>
              <a:t>professional PowerPoint </a:t>
            </a:r>
          </a:p>
          <a:p>
            <a:pPr marL="0" indent="0">
              <a:buNone/>
            </a:pPr>
            <a:r>
              <a:rPr lang="en-US" altLang="ko-KR" sz="1600" dirty="0"/>
              <a:t>diagrams for free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8CCB18-ADD6-4BF9-BFC0-EA83007FB04B}"/>
              </a:ext>
            </a:extLst>
          </p:cNvPr>
          <p:cNvGrpSpPr/>
          <p:nvPr/>
        </p:nvGrpSpPr>
        <p:grpSpPr>
          <a:xfrm>
            <a:off x="7789246" y="-10289"/>
            <a:ext cx="4412002" cy="6868289"/>
            <a:chOff x="7522549" y="-6742"/>
            <a:chExt cx="4412002" cy="686828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5B8643-0D74-4F2D-8A19-945FF5082F18}"/>
                </a:ext>
              </a:extLst>
            </p:cNvPr>
            <p:cNvSpPr/>
            <p:nvPr/>
          </p:nvSpPr>
          <p:spPr>
            <a:xfrm>
              <a:off x="9110805" y="-6742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AEB4BC-796B-4589-8474-BC1B1B5A65D7}"/>
                </a:ext>
              </a:extLst>
            </p:cNvPr>
            <p:cNvSpPr/>
            <p:nvPr/>
          </p:nvSpPr>
          <p:spPr>
            <a:xfrm>
              <a:off x="7693528" y="6400558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7F4B2FF-18A9-425E-B623-A623CC08BC5F}"/>
                </a:ext>
              </a:extLst>
            </p:cNvPr>
            <p:cNvSpPr/>
            <p:nvPr/>
          </p:nvSpPr>
          <p:spPr>
            <a:xfrm>
              <a:off x="7705949" y="43276"/>
              <a:ext cx="4228602" cy="6402123"/>
            </a:xfrm>
            <a:custGeom>
              <a:avLst/>
              <a:gdLst>
                <a:gd name="connsiteX0" fmla="*/ 2893800 w 4228602"/>
                <a:gd name="connsiteY0" fmla="*/ 1 h 6402123"/>
                <a:gd name="connsiteX1" fmla="*/ 3040955 w 4228602"/>
                <a:gd name="connsiteY1" fmla="*/ 242117 h 6402123"/>
                <a:gd name="connsiteX2" fmla="*/ 3094598 w 4228602"/>
                <a:gd name="connsiteY2" fmla="*/ 358826 h 6402123"/>
                <a:gd name="connsiteX3" fmla="*/ 3225080 w 4228602"/>
                <a:gd name="connsiteY3" fmla="*/ 469011 h 6402123"/>
                <a:gd name="connsiteX4" fmla="*/ 3551285 w 4228602"/>
                <a:gd name="connsiteY4" fmla="*/ 655310 h 6402123"/>
                <a:gd name="connsiteX5" fmla="*/ 4087711 w 4228602"/>
                <a:gd name="connsiteY5" fmla="*/ 1023560 h 6402123"/>
                <a:gd name="connsiteX6" fmla="*/ 4210287 w 4228602"/>
                <a:gd name="connsiteY6" fmla="*/ 1124468 h 6402123"/>
                <a:gd name="connsiteX7" fmla="*/ 4228602 w 4228602"/>
                <a:gd name="connsiteY7" fmla="*/ 1143463 h 6402123"/>
                <a:gd name="connsiteX8" fmla="*/ 4228602 w 4228602"/>
                <a:gd name="connsiteY8" fmla="*/ 5863577 h 6402123"/>
                <a:gd name="connsiteX9" fmla="*/ 4121611 w 4228602"/>
                <a:gd name="connsiteY9" fmla="*/ 5908412 h 6402123"/>
                <a:gd name="connsiteX10" fmla="*/ 3825297 w 4228602"/>
                <a:gd name="connsiteY10" fmla="*/ 5998548 h 6402123"/>
                <a:gd name="connsiteX11" fmla="*/ 3030806 w 4228602"/>
                <a:gd name="connsiteY11" fmla="*/ 6135554 h 6402123"/>
                <a:gd name="connsiteX12" fmla="*/ 1630300 w 4228602"/>
                <a:gd name="connsiteY12" fmla="*/ 6282708 h 6402123"/>
                <a:gd name="connsiteX13" fmla="*/ 499456 w 4228602"/>
                <a:gd name="connsiteY13" fmla="*/ 6306630 h 6402123"/>
                <a:gd name="connsiteX14" fmla="*/ 210221 w 4228602"/>
                <a:gd name="connsiteY14" fmla="*/ 6365347 h 6402123"/>
                <a:gd name="connsiteX15" fmla="*/ 0 w 4228602"/>
                <a:gd name="connsiteY15" fmla="*/ 6400867 h 6402123"/>
                <a:gd name="connsiteX16" fmla="*/ 69590 w 4228602"/>
                <a:gd name="connsiteY16" fmla="*/ 5675242 h 6402123"/>
                <a:gd name="connsiteX17" fmla="*/ 250815 w 4228602"/>
                <a:gd name="connsiteY17" fmla="*/ 3831097 h 6402123"/>
                <a:gd name="connsiteX18" fmla="*/ 379123 w 4228602"/>
                <a:gd name="connsiteY18" fmla="*/ 2388546 h 6402123"/>
                <a:gd name="connsiteX19" fmla="*/ 487133 w 4228602"/>
                <a:gd name="connsiteY19" fmla="*/ 1312795 h 6402123"/>
                <a:gd name="connsiteX20" fmla="*/ 609641 w 4228602"/>
                <a:gd name="connsiteY20" fmla="*/ 997463 h 6402123"/>
                <a:gd name="connsiteX21" fmla="*/ 861181 w 4228602"/>
                <a:gd name="connsiteY21" fmla="*/ 796666 h 6402123"/>
                <a:gd name="connsiteX22" fmla="*/ 1392533 w 4228602"/>
                <a:gd name="connsiteY22" fmla="*/ 582095 h 6402123"/>
                <a:gd name="connsiteX23" fmla="*/ 1588981 w 4228602"/>
                <a:gd name="connsiteY23" fmla="*/ 471911 h 6402123"/>
                <a:gd name="connsiteX24" fmla="*/ 1631025 w 4228602"/>
                <a:gd name="connsiteY24" fmla="*/ 346503 h 6402123"/>
                <a:gd name="connsiteX25" fmla="*/ 1777455 w 4228602"/>
                <a:gd name="connsiteY25" fmla="*/ 603842 h 6402123"/>
                <a:gd name="connsiteX26" fmla="*/ 2023196 w 4228602"/>
                <a:gd name="connsiteY26" fmla="*/ 689381 h 6402123"/>
                <a:gd name="connsiteX27" fmla="*/ 2283435 w 4228602"/>
                <a:gd name="connsiteY27" fmla="*/ 544401 h 6402123"/>
                <a:gd name="connsiteX28" fmla="*/ 2893800 w 4228602"/>
                <a:gd name="connsiteY28" fmla="*/ 1 h 640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28602" h="6402123">
                  <a:moveTo>
                    <a:pt x="2893800" y="1"/>
                  </a:moveTo>
                  <a:cubicBezTo>
                    <a:pt x="2915547" y="726"/>
                    <a:pt x="3003985" y="140631"/>
                    <a:pt x="3040955" y="242117"/>
                  </a:cubicBezTo>
                  <a:cubicBezTo>
                    <a:pt x="3040955" y="242842"/>
                    <a:pt x="3073575" y="322581"/>
                    <a:pt x="3094598" y="358826"/>
                  </a:cubicBezTo>
                  <a:cubicBezTo>
                    <a:pt x="3119969" y="400146"/>
                    <a:pt x="3167812" y="442915"/>
                    <a:pt x="3225080" y="469011"/>
                  </a:cubicBezTo>
                  <a:cubicBezTo>
                    <a:pt x="3349762" y="530628"/>
                    <a:pt x="3478795" y="603118"/>
                    <a:pt x="3551285" y="655310"/>
                  </a:cubicBezTo>
                  <a:cubicBezTo>
                    <a:pt x="3652771" y="728525"/>
                    <a:pt x="4000723" y="960493"/>
                    <a:pt x="4087711" y="1023560"/>
                  </a:cubicBezTo>
                  <a:cubicBezTo>
                    <a:pt x="4133198" y="1056543"/>
                    <a:pt x="4173385" y="1090024"/>
                    <a:pt x="4210287" y="1124468"/>
                  </a:cubicBezTo>
                  <a:lnTo>
                    <a:pt x="4228602" y="1143463"/>
                  </a:lnTo>
                  <a:lnTo>
                    <a:pt x="4228602" y="5863577"/>
                  </a:lnTo>
                  <a:lnTo>
                    <a:pt x="4121611" y="5908412"/>
                  </a:lnTo>
                  <a:cubicBezTo>
                    <a:pt x="4020114" y="5947805"/>
                    <a:pt x="3918265" y="5980426"/>
                    <a:pt x="3825297" y="5998548"/>
                  </a:cubicBezTo>
                  <a:cubicBezTo>
                    <a:pt x="3541136" y="6053640"/>
                    <a:pt x="3309168" y="6087711"/>
                    <a:pt x="3030806" y="6135554"/>
                  </a:cubicBezTo>
                  <a:cubicBezTo>
                    <a:pt x="2762593" y="6181948"/>
                    <a:pt x="1899238" y="6315329"/>
                    <a:pt x="1630300" y="6282708"/>
                  </a:cubicBezTo>
                  <a:cubicBezTo>
                    <a:pt x="1532438" y="6270385"/>
                    <a:pt x="550924" y="6260961"/>
                    <a:pt x="499456" y="6306630"/>
                  </a:cubicBezTo>
                  <a:cubicBezTo>
                    <a:pt x="442189" y="6357373"/>
                    <a:pt x="284161" y="6342150"/>
                    <a:pt x="210221" y="6365347"/>
                  </a:cubicBezTo>
                  <a:cubicBezTo>
                    <a:pt x="193548" y="6370422"/>
                    <a:pt x="0" y="6409566"/>
                    <a:pt x="0" y="6400867"/>
                  </a:cubicBezTo>
                  <a:cubicBezTo>
                    <a:pt x="2900" y="6257337"/>
                    <a:pt x="59442" y="5773829"/>
                    <a:pt x="69590" y="5675242"/>
                  </a:cubicBezTo>
                  <a:cubicBezTo>
                    <a:pt x="84088" y="5525913"/>
                    <a:pt x="244291" y="3899237"/>
                    <a:pt x="250815" y="3831097"/>
                  </a:cubicBezTo>
                  <a:cubicBezTo>
                    <a:pt x="296484" y="3350488"/>
                    <a:pt x="337803" y="2869880"/>
                    <a:pt x="379123" y="2388546"/>
                  </a:cubicBezTo>
                  <a:cubicBezTo>
                    <a:pt x="409568" y="2032620"/>
                    <a:pt x="414643" y="1663646"/>
                    <a:pt x="487133" y="1312795"/>
                  </a:cubicBezTo>
                  <a:cubicBezTo>
                    <a:pt x="510330" y="1200435"/>
                    <a:pt x="541500" y="1091700"/>
                    <a:pt x="609641" y="997463"/>
                  </a:cubicBezTo>
                  <a:cubicBezTo>
                    <a:pt x="674157" y="907576"/>
                    <a:pt x="756795" y="838710"/>
                    <a:pt x="861181" y="796666"/>
                  </a:cubicBezTo>
                  <a:cubicBezTo>
                    <a:pt x="1038057" y="726351"/>
                    <a:pt x="1215657" y="653861"/>
                    <a:pt x="1392533" y="582095"/>
                  </a:cubicBezTo>
                  <a:cubicBezTo>
                    <a:pt x="1467197" y="551650"/>
                    <a:pt x="1542587" y="537152"/>
                    <a:pt x="1588981" y="471911"/>
                  </a:cubicBezTo>
                  <a:cubicBezTo>
                    <a:pt x="1598404" y="458138"/>
                    <a:pt x="1652772" y="360276"/>
                    <a:pt x="1631025" y="346503"/>
                  </a:cubicBezTo>
                  <a:cubicBezTo>
                    <a:pt x="1647697" y="356652"/>
                    <a:pt x="1741210" y="567597"/>
                    <a:pt x="1777455" y="603842"/>
                  </a:cubicBezTo>
                  <a:cubicBezTo>
                    <a:pt x="1848495" y="674883"/>
                    <a:pt x="1920985" y="725626"/>
                    <a:pt x="2023196" y="689381"/>
                  </a:cubicBezTo>
                  <a:cubicBezTo>
                    <a:pt x="2116708" y="656035"/>
                    <a:pt x="2199346" y="595869"/>
                    <a:pt x="2283435" y="544401"/>
                  </a:cubicBezTo>
                  <a:cubicBezTo>
                    <a:pt x="2347226" y="505981"/>
                    <a:pt x="2859005" y="-724"/>
                    <a:pt x="289380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B6BDCB-434A-4D80-BA17-27360CCE6D36}"/>
                </a:ext>
              </a:extLst>
            </p:cNvPr>
            <p:cNvSpPr/>
            <p:nvPr/>
          </p:nvSpPr>
          <p:spPr>
            <a:xfrm>
              <a:off x="7693753" y="5926426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tx1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id="{C7F85D35-EA3E-47DA-A357-9DFB78C14966}"/>
                </a:ext>
              </a:extLst>
            </p:cNvPr>
            <p:cNvSpPr/>
            <p:nvPr/>
          </p:nvSpPr>
          <p:spPr>
            <a:xfrm>
              <a:off x="8256148" y="808771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:a16="http://schemas.microsoft.com/office/drawing/2014/main" id="{CC6BE367-3B8B-4C79-9193-A52406175668}"/>
                </a:ext>
              </a:extLst>
            </p:cNvPr>
            <p:cNvSpPr/>
            <p:nvPr/>
          </p:nvSpPr>
          <p:spPr>
            <a:xfrm>
              <a:off x="7522549" y="4157808"/>
              <a:ext cx="4218917" cy="1551286"/>
            </a:xfrm>
            <a:custGeom>
              <a:avLst/>
              <a:gdLst>
                <a:gd name="connsiteX0" fmla="*/ 0 w 4218917"/>
                <a:gd name="connsiteY0" fmla="*/ 0 h 1551285"/>
                <a:gd name="connsiteX1" fmla="*/ 1931858 w 4218917"/>
                <a:gd name="connsiteY1" fmla="*/ 880028 h 1551285"/>
                <a:gd name="connsiteX2" fmla="*/ 2223993 w 4218917"/>
                <a:gd name="connsiteY2" fmla="*/ 882203 h 1551285"/>
                <a:gd name="connsiteX3" fmla="*/ 4208044 w 4218917"/>
                <a:gd name="connsiteY3" fmla="*/ 230518 h 1551285"/>
                <a:gd name="connsiteX4" fmla="*/ 4223992 w 4218917"/>
                <a:gd name="connsiteY4" fmla="*/ 1017759 h 1551285"/>
                <a:gd name="connsiteX5" fmla="*/ 2223993 w 4218917"/>
                <a:gd name="connsiteY5" fmla="*/ 1554185 h 1551285"/>
                <a:gd name="connsiteX6" fmla="*/ 1873866 w 4218917"/>
                <a:gd name="connsiteY6" fmla="*/ 1554185 h 1551285"/>
                <a:gd name="connsiteX7" fmla="*/ 224719 w 4218917"/>
                <a:gd name="connsiteY7" fmla="*/ 793765 h 1551285"/>
                <a:gd name="connsiteX8" fmla="*/ 0 w 4218917"/>
                <a:gd name="connsiteY8" fmla="*/ 0 h 15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8917" h="1551285">
                  <a:moveTo>
                    <a:pt x="0" y="0"/>
                  </a:moveTo>
                  <a:lnTo>
                    <a:pt x="1931858" y="880028"/>
                  </a:lnTo>
                  <a:lnTo>
                    <a:pt x="2223993" y="882203"/>
                  </a:lnTo>
                  <a:lnTo>
                    <a:pt x="4208044" y="230518"/>
                  </a:lnTo>
                  <a:lnTo>
                    <a:pt x="4223992" y="1017759"/>
                  </a:lnTo>
                  <a:lnTo>
                    <a:pt x="2223993" y="1554185"/>
                  </a:lnTo>
                  <a:lnTo>
                    <a:pt x="1873866" y="1554185"/>
                  </a:lnTo>
                  <a:lnTo>
                    <a:pt x="224719" y="79376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id="{4A43EF7A-183F-4E85-BC70-7430243F4D74}"/>
                </a:ext>
              </a:extLst>
            </p:cNvPr>
            <p:cNvSpPr/>
            <p:nvPr/>
          </p:nvSpPr>
          <p:spPr>
            <a:xfrm>
              <a:off x="7632009" y="4107352"/>
              <a:ext cx="3994198" cy="935121"/>
            </a:xfrm>
            <a:custGeom>
              <a:avLst/>
              <a:gdLst>
                <a:gd name="connsiteX0" fmla="*/ 3994923 w 3994198"/>
                <a:gd name="connsiteY0" fmla="*/ 311420 h 935120"/>
                <a:gd name="connsiteX1" fmla="*/ 3821672 w 3994198"/>
                <a:gd name="connsiteY1" fmla="*/ 378836 h 935120"/>
                <a:gd name="connsiteX2" fmla="*/ 3593329 w 3994198"/>
                <a:gd name="connsiteY2" fmla="*/ 454951 h 935120"/>
                <a:gd name="connsiteX3" fmla="*/ 3148240 w 3994198"/>
                <a:gd name="connsiteY3" fmla="*/ 603555 h 935120"/>
                <a:gd name="connsiteX4" fmla="*/ 2209495 w 3994198"/>
                <a:gd name="connsiteY4" fmla="*/ 919611 h 935120"/>
                <a:gd name="connsiteX5" fmla="*/ 1822398 w 3994198"/>
                <a:gd name="connsiteY5" fmla="*/ 930485 h 935120"/>
                <a:gd name="connsiteX6" fmla="*/ 1155490 w 3994198"/>
                <a:gd name="connsiteY6" fmla="*/ 632551 h 935120"/>
                <a:gd name="connsiteX7" fmla="*/ 568322 w 3994198"/>
                <a:gd name="connsiteY7" fmla="*/ 363613 h 935120"/>
                <a:gd name="connsiteX8" fmla="*/ 263864 w 3994198"/>
                <a:gd name="connsiteY8" fmla="*/ 223707 h 935120"/>
                <a:gd name="connsiteX9" fmla="*/ 12323 w 3994198"/>
                <a:gd name="connsiteY9" fmla="*/ 108448 h 935120"/>
                <a:gd name="connsiteX10" fmla="*/ 0 w 3994198"/>
                <a:gd name="connsiteY10" fmla="*/ 103374 h 935120"/>
                <a:gd name="connsiteX11" fmla="*/ 127582 w 3994198"/>
                <a:gd name="connsiteY11" fmla="*/ 13486 h 935120"/>
                <a:gd name="connsiteX12" fmla="*/ 461761 w 3994198"/>
                <a:gd name="connsiteY12" fmla="*/ 67129 h 935120"/>
                <a:gd name="connsiteX13" fmla="*/ 1126494 w 3994198"/>
                <a:gd name="connsiteY13" fmla="*/ 249079 h 935120"/>
                <a:gd name="connsiteX14" fmla="*/ 1601304 w 3994198"/>
                <a:gd name="connsiteY14" fmla="*/ 428129 h 935120"/>
                <a:gd name="connsiteX15" fmla="*/ 1952155 w 3994198"/>
                <a:gd name="connsiteY15" fmla="*/ 850021 h 935120"/>
                <a:gd name="connsiteX16" fmla="*/ 2171075 w 3994198"/>
                <a:gd name="connsiteY16" fmla="*/ 574559 h 935120"/>
                <a:gd name="connsiteX17" fmla="*/ 2829284 w 3994198"/>
                <a:gd name="connsiteY17" fmla="*/ 298372 h 935120"/>
                <a:gd name="connsiteX18" fmla="*/ 3337439 w 3994198"/>
                <a:gd name="connsiteY18" fmla="*/ 193987 h 935120"/>
                <a:gd name="connsiteX19" fmla="*/ 3797026 w 3994198"/>
                <a:gd name="connsiteY19" fmla="*/ 195436 h 935120"/>
                <a:gd name="connsiteX20" fmla="*/ 3994923 w 3994198"/>
                <a:gd name="connsiteY20" fmla="*/ 311420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94198" h="935120">
                  <a:moveTo>
                    <a:pt x="3994923" y="311420"/>
                  </a:moveTo>
                  <a:cubicBezTo>
                    <a:pt x="3994198" y="310695"/>
                    <a:pt x="3835445" y="374487"/>
                    <a:pt x="3821672" y="378836"/>
                  </a:cubicBezTo>
                  <a:cubicBezTo>
                    <a:pt x="3745558" y="404208"/>
                    <a:pt x="3669443" y="429579"/>
                    <a:pt x="3593329" y="454951"/>
                  </a:cubicBezTo>
                  <a:cubicBezTo>
                    <a:pt x="3444724" y="504244"/>
                    <a:pt x="3296845" y="554262"/>
                    <a:pt x="3148240" y="603555"/>
                  </a:cubicBezTo>
                  <a:cubicBezTo>
                    <a:pt x="2837983" y="716639"/>
                    <a:pt x="2521202" y="811601"/>
                    <a:pt x="2209495" y="919611"/>
                  </a:cubicBezTo>
                  <a:cubicBezTo>
                    <a:pt x="2142079" y="942808"/>
                    <a:pt x="1891264" y="937734"/>
                    <a:pt x="1822398" y="930485"/>
                  </a:cubicBezTo>
                  <a:cubicBezTo>
                    <a:pt x="1638999" y="936284"/>
                    <a:pt x="1430227" y="757959"/>
                    <a:pt x="1155490" y="632551"/>
                  </a:cubicBezTo>
                  <a:cubicBezTo>
                    <a:pt x="959767" y="543388"/>
                    <a:pt x="764044" y="453501"/>
                    <a:pt x="568322" y="363613"/>
                  </a:cubicBezTo>
                  <a:cubicBezTo>
                    <a:pt x="466836" y="317220"/>
                    <a:pt x="365350" y="270826"/>
                    <a:pt x="263864" y="223707"/>
                  </a:cubicBezTo>
                  <a:cubicBezTo>
                    <a:pt x="197898" y="193262"/>
                    <a:pt x="85538" y="109898"/>
                    <a:pt x="12323" y="108448"/>
                  </a:cubicBezTo>
                  <a:cubicBezTo>
                    <a:pt x="7974" y="108448"/>
                    <a:pt x="3624" y="106999"/>
                    <a:pt x="0" y="103374"/>
                  </a:cubicBezTo>
                  <a:cubicBezTo>
                    <a:pt x="23197" y="58430"/>
                    <a:pt x="84088" y="32334"/>
                    <a:pt x="127582" y="13486"/>
                  </a:cubicBezTo>
                  <a:cubicBezTo>
                    <a:pt x="225444" y="-29283"/>
                    <a:pt x="364625" y="41033"/>
                    <a:pt x="461761" y="67129"/>
                  </a:cubicBezTo>
                  <a:cubicBezTo>
                    <a:pt x="685030" y="121497"/>
                    <a:pt x="905400" y="187462"/>
                    <a:pt x="1126494" y="249079"/>
                  </a:cubicBezTo>
                  <a:cubicBezTo>
                    <a:pt x="1290322" y="294023"/>
                    <a:pt x="1455599" y="340416"/>
                    <a:pt x="1601304" y="428129"/>
                  </a:cubicBezTo>
                  <a:cubicBezTo>
                    <a:pt x="1747009" y="515842"/>
                    <a:pt x="1916635" y="684744"/>
                    <a:pt x="1952155" y="850021"/>
                  </a:cubicBezTo>
                  <a:cubicBezTo>
                    <a:pt x="1997099" y="768107"/>
                    <a:pt x="2154402" y="588332"/>
                    <a:pt x="2171075" y="574559"/>
                  </a:cubicBezTo>
                  <a:cubicBezTo>
                    <a:pt x="2387820" y="397683"/>
                    <a:pt x="2561796" y="378111"/>
                    <a:pt x="2829284" y="298372"/>
                  </a:cubicBezTo>
                  <a:cubicBezTo>
                    <a:pt x="2995286" y="249079"/>
                    <a:pt x="3166363" y="218633"/>
                    <a:pt x="3337439" y="193987"/>
                  </a:cubicBezTo>
                  <a:cubicBezTo>
                    <a:pt x="3483869" y="172964"/>
                    <a:pt x="3658570" y="121497"/>
                    <a:pt x="3797026" y="195436"/>
                  </a:cubicBezTo>
                  <a:cubicBezTo>
                    <a:pt x="3862991" y="231681"/>
                    <a:pt x="3936931" y="265752"/>
                    <a:pt x="3994923" y="311420"/>
                  </a:cubicBezTo>
                  <a:close/>
                </a:path>
              </a:pathLst>
            </a:custGeom>
            <a:solidFill>
              <a:srgbClr val="FEFEFE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:a16="http://schemas.microsoft.com/office/drawing/2014/main" id="{A58A68F5-A68C-455D-B7F6-91C087F1155E}"/>
                </a:ext>
              </a:extLst>
            </p:cNvPr>
            <p:cNvSpPr/>
            <p:nvPr/>
          </p:nvSpPr>
          <p:spPr>
            <a:xfrm>
              <a:off x="8514000" y="4983901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D0C9577-78C4-4121-8AC2-322A5C3C1667}"/>
                </a:ext>
              </a:extLst>
            </p:cNvPr>
            <p:cNvSpPr/>
            <p:nvPr/>
          </p:nvSpPr>
          <p:spPr>
            <a:xfrm>
              <a:off x="8213379" y="2220151"/>
              <a:ext cx="3266400" cy="3680318"/>
            </a:xfrm>
            <a:custGeom>
              <a:avLst/>
              <a:gdLst>
                <a:gd name="connsiteX0" fmla="*/ 34795 w 3266400"/>
                <a:gd name="connsiteY0" fmla="*/ 2996736 h 3680318"/>
                <a:gd name="connsiteX1" fmla="*/ 34795 w 3266400"/>
                <a:gd name="connsiteY1" fmla="*/ 3680318 h 3680318"/>
                <a:gd name="connsiteX2" fmla="*/ 34795 w 3266400"/>
                <a:gd name="connsiteY2" fmla="*/ 2996736 h 3680318"/>
                <a:gd name="connsiteX3" fmla="*/ 2801013 w 3266400"/>
                <a:gd name="connsiteY3" fmla="*/ 300108 h 3680318"/>
                <a:gd name="connsiteX4" fmla="*/ 3266400 w 3266400"/>
                <a:gd name="connsiteY4" fmla="*/ 2083363 h 3680318"/>
                <a:gd name="connsiteX5" fmla="*/ 2872053 w 3266400"/>
                <a:gd name="connsiteY5" fmla="*/ 1249728 h 3680318"/>
                <a:gd name="connsiteX6" fmla="*/ 2801013 w 3266400"/>
                <a:gd name="connsiteY6" fmla="*/ 300108 h 3680318"/>
                <a:gd name="connsiteX7" fmla="*/ 102212 w 3266400"/>
                <a:gd name="connsiteY7" fmla="*/ 0 h 3680318"/>
                <a:gd name="connsiteX8" fmla="*/ 99312 w 3266400"/>
                <a:gd name="connsiteY8" fmla="*/ 664009 h 3680318"/>
                <a:gd name="connsiteX9" fmla="*/ 79015 w 3266400"/>
                <a:gd name="connsiteY9" fmla="*/ 1147518 h 3680318"/>
                <a:gd name="connsiteX10" fmla="*/ 0 w 3266400"/>
                <a:gd name="connsiteY10" fmla="*/ 1868793 h 3680318"/>
                <a:gd name="connsiteX11" fmla="*/ 3624 w 3266400"/>
                <a:gd name="connsiteY11" fmla="*/ 1660747 h 3680318"/>
                <a:gd name="connsiteX12" fmla="*/ 102212 w 3266400"/>
                <a:gd name="connsiteY12" fmla="*/ 0 h 368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6400" h="3680318">
                  <a:moveTo>
                    <a:pt x="34795" y="2996736"/>
                  </a:moveTo>
                  <a:cubicBezTo>
                    <a:pt x="53643" y="3075750"/>
                    <a:pt x="55093" y="3451249"/>
                    <a:pt x="34795" y="3680318"/>
                  </a:cubicBezTo>
                  <a:cubicBezTo>
                    <a:pt x="34795" y="3453424"/>
                    <a:pt x="34795" y="3226530"/>
                    <a:pt x="34795" y="2996736"/>
                  </a:cubicBezTo>
                  <a:close/>
                  <a:moveTo>
                    <a:pt x="2801013" y="300108"/>
                  </a:moveTo>
                  <a:cubicBezTo>
                    <a:pt x="2862629" y="475534"/>
                    <a:pt x="3245378" y="1954331"/>
                    <a:pt x="3266400" y="2083363"/>
                  </a:cubicBezTo>
                  <a:cubicBezTo>
                    <a:pt x="3180861" y="1943457"/>
                    <a:pt x="2877852" y="1303371"/>
                    <a:pt x="2872053" y="1249728"/>
                  </a:cubicBezTo>
                  <a:cubicBezTo>
                    <a:pt x="2866254" y="1235955"/>
                    <a:pt x="2803913" y="532801"/>
                    <a:pt x="2801013" y="300108"/>
                  </a:cubicBezTo>
                  <a:close/>
                  <a:moveTo>
                    <a:pt x="102212" y="0"/>
                  </a:moveTo>
                  <a:cubicBezTo>
                    <a:pt x="105111" y="725"/>
                    <a:pt x="98587" y="637187"/>
                    <a:pt x="99312" y="664009"/>
                  </a:cubicBezTo>
                  <a:cubicBezTo>
                    <a:pt x="102212" y="738674"/>
                    <a:pt x="86264" y="1061254"/>
                    <a:pt x="79015" y="1147518"/>
                  </a:cubicBezTo>
                  <a:cubicBezTo>
                    <a:pt x="71765" y="1238855"/>
                    <a:pt x="2900" y="1818775"/>
                    <a:pt x="0" y="1868793"/>
                  </a:cubicBezTo>
                  <a:cubicBezTo>
                    <a:pt x="0" y="1873142"/>
                    <a:pt x="2175" y="1691917"/>
                    <a:pt x="3624" y="1660747"/>
                  </a:cubicBezTo>
                  <a:cubicBezTo>
                    <a:pt x="6524" y="1591881"/>
                    <a:pt x="100762" y="2900"/>
                    <a:pt x="1022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" name="Group 27">
            <a:extLst>
              <a:ext uri="{FF2B5EF4-FFF2-40B4-BE49-F238E27FC236}">
                <a16:creationId xmlns:a16="http://schemas.microsoft.com/office/drawing/2014/main" id="{567178D2-0428-46A7-855A-F82EE1F46347}"/>
              </a:ext>
            </a:extLst>
          </p:cNvPr>
          <p:cNvGrpSpPr/>
          <p:nvPr/>
        </p:nvGrpSpPr>
        <p:grpSpPr>
          <a:xfrm>
            <a:off x="5213383" y="668779"/>
            <a:ext cx="2414918" cy="923330"/>
            <a:chOff x="3017859" y="4283314"/>
            <a:chExt cx="2579765" cy="923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551C88-8942-4FB9-B027-6BD0FB5AD6D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9BA9BC-3A1E-4A13-A654-E5F31EA30B2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3C177CE1-35E5-4048-9C67-6DA6ECC9DF2D}"/>
              </a:ext>
            </a:extLst>
          </p:cNvPr>
          <p:cNvGrpSpPr/>
          <p:nvPr/>
        </p:nvGrpSpPr>
        <p:grpSpPr>
          <a:xfrm>
            <a:off x="5213383" y="1632626"/>
            <a:ext cx="2414918" cy="923330"/>
            <a:chOff x="3017859" y="4283314"/>
            <a:chExt cx="2579765" cy="923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B73822-4432-4DAC-A552-A4DD723FD03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2B828-64F9-4B87-956C-5F6D913C1525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4E3A5ACB-7EC6-45C1-A511-23CE1058E962}"/>
              </a:ext>
            </a:extLst>
          </p:cNvPr>
          <p:cNvGrpSpPr/>
          <p:nvPr/>
        </p:nvGrpSpPr>
        <p:grpSpPr>
          <a:xfrm>
            <a:off x="5213383" y="2596473"/>
            <a:ext cx="2414918" cy="923330"/>
            <a:chOff x="3017859" y="4283314"/>
            <a:chExt cx="2579765" cy="923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B03B06-C558-45A5-A4D5-108D641FEF33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FAA003-680D-44E8-99EF-32145ABBDDD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2E7B09CD-F2D9-484B-88CB-68D929ED40FE}"/>
              </a:ext>
            </a:extLst>
          </p:cNvPr>
          <p:cNvGrpSpPr/>
          <p:nvPr/>
        </p:nvGrpSpPr>
        <p:grpSpPr>
          <a:xfrm>
            <a:off x="5213383" y="3560320"/>
            <a:ext cx="2414918" cy="923330"/>
            <a:chOff x="3017859" y="4283314"/>
            <a:chExt cx="2579765" cy="923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1A051D-C9B6-4208-8F8D-06BD8C12FB27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9CC5C4-2B8C-43A0-9080-94DF0A907D2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CB8308BB-0890-475B-A6C3-C803A78504BB}"/>
              </a:ext>
            </a:extLst>
          </p:cNvPr>
          <p:cNvGrpSpPr/>
          <p:nvPr/>
        </p:nvGrpSpPr>
        <p:grpSpPr>
          <a:xfrm>
            <a:off x="5213383" y="4524167"/>
            <a:ext cx="2414918" cy="923330"/>
            <a:chOff x="3017859" y="4283314"/>
            <a:chExt cx="2579765" cy="923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CE46EB-5912-4875-BB2A-3EF4D29EFADE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FA54ED-C2E9-46F2-8464-8651D597BE5E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2">
            <a:extLst>
              <a:ext uri="{FF2B5EF4-FFF2-40B4-BE49-F238E27FC236}">
                <a16:creationId xmlns:a16="http://schemas.microsoft.com/office/drawing/2014/main" id="{7DA44B9D-7A40-40AD-82B4-6AE7B361B590}"/>
              </a:ext>
            </a:extLst>
          </p:cNvPr>
          <p:cNvGrpSpPr/>
          <p:nvPr/>
        </p:nvGrpSpPr>
        <p:grpSpPr>
          <a:xfrm>
            <a:off x="5213383" y="5488012"/>
            <a:ext cx="2414918" cy="923330"/>
            <a:chOff x="3017859" y="4283314"/>
            <a:chExt cx="2579765" cy="923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904055-B9BF-4183-ABA2-ECD23C1FE68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8F4BBC-77EF-4B94-A514-7E05EF5E5AF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21">
            <a:extLst>
              <a:ext uri="{FF2B5EF4-FFF2-40B4-BE49-F238E27FC236}">
                <a16:creationId xmlns:a16="http://schemas.microsoft.com/office/drawing/2014/main" id="{9736379B-4878-4F3C-BE41-79C166DFFEC0}"/>
              </a:ext>
            </a:extLst>
          </p:cNvPr>
          <p:cNvSpPr/>
          <p:nvPr/>
        </p:nvSpPr>
        <p:spPr>
          <a:xfrm rot="20700000">
            <a:off x="4696958" y="2883148"/>
            <a:ext cx="412888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Trapezoid 3">
            <a:extLst>
              <a:ext uri="{FF2B5EF4-FFF2-40B4-BE49-F238E27FC236}">
                <a16:creationId xmlns:a16="http://schemas.microsoft.com/office/drawing/2014/main" id="{5CF75653-52E8-4FFB-95C1-7A0673DCB342}"/>
              </a:ext>
            </a:extLst>
          </p:cNvPr>
          <p:cNvSpPr/>
          <p:nvPr/>
        </p:nvSpPr>
        <p:spPr>
          <a:xfrm>
            <a:off x="4755894" y="5788471"/>
            <a:ext cx="30028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Down Arrow 1">
            <a:extLst>
              <a:ext uri="{FF2B5EF4-FFF2-40B4-BE49-F238E27FC236}">
                <a16:creationId xmlns:a16="http://schemas.microsoft.com/office/drawing/2014/main" id="{B471106D-B5C2-4143-9B67-23B6DD62037B}"/>
              </a:ext>
            </a:extLst>
          </p:cNvPr>
          <p:cNvSpPr/>
          <p:nvPr/>
        </p:nvSpPr>
        <p:spPr>
          <a:xfrm rot="10800000" flipH="1">
            <a:off x="4732996" y="4796320"/>
            <a:ext cx="343759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EC453A11-16D0-4F3D-8205-95390ACCAD42}"/>
              </a:ext>
            </a:extLst>
          </p:cNvPr>
          <p:cNvSpPr/>
          <p:nvPr/>
        </p:nvSpPr>
        <p:spPr>
          <a:xfrm rot="14270044">
            <a:off x="4725471" y="3851854"/>
            <a:ext cx="361027" cy="35698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Frame 1">
            <a:extLst>
              <a:ext uri="{FF2B5EF4-FFF2-40B4-BE49-F238E27FC236}">
                <a16:creationId xmlns:a16="http://schemas.microsoft.com/office/drawing/2014/main" id="{079EFF8B-48B9-4D6A-B0B8-0F2D5214F722}"/>
              </a:ext>
            </a:extLst>
          </p:cNvPr>
          <p:cNvSpPr/>
          <p:nvPr/>
        </p:nvSpPr>
        <p:spPr>
          <a:xfrm>
            <a:off x="4720138" y="1909833"/>
            <a:ext cx="368160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7" name="Donut 15">
            <a:extLst>
              <a:ext uri="{FF2B5EF4-FFF2-40B4-BE49-F238E27FC236}">
                <a16:creationId xmlns:a16="http://schemas.microsoft.com/office/drawing/2014/main" id="{44511794-A85C-461D-8651-C132449DED14}"/>
              </a:ext>
            </a:extLst>
          </p:cNvPr>
          <p:cNvSpPr/>
          <p:nvPr/>
        </p:nvSpPr>
        <p:spPr>
          <a:xfrm>
            <a:off x="4708913" y="936518"/>
            <a:ext cx="366619" cy="387853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C747E7-192D-41A3-B1C7-1C342BE183DF}"/>
              </a:ext>
            </a:extLst>
          </p:cNvPr>
          <p:cNvSpPr txBox="1"/>
          <p:nvPr/>
        </p:nvSpPr>
        <p:spPr>
          <a:xfrm>
            <a:off x="675802" y="670213"/>
            <a:ext cx="3370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Modern Portfolio Designed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EEFCB-7825-4755-8430-1CB2D624A079}"/>
              </a:ext>
            </a:extLst>
          </p:cNvPr>
          <p:cNvSpPr txBox="1"/>
          <p:nvPr/>
        </p:nvSpPr>
        <p:spPr>
          <a:xfrm>
            <a:off x="675802" y="1093037"/>
            <a:ext cx="33701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BA8796-4DD2-401F-B3CF-00D017628A38}"/>
              </a:ext>
            </a:extLst>
          </p:cNvPr>
          <p:cNvGrpSpPr/>
          <p:nvPr/>
        </p:nvGrpSpPr>
        <p:grpSpPr>
          <a:xfrm>
            <a:off x="5063146" y="2486637"/>
            <a:ext cx="2093802" cy="3477515"/>
            <a:chOff x="5063146" y="2486637"/>
            <a:chExt cx="2093802" cy="3477515"/>
          </a:xfrm>
          <a:solidFill>
            <a:schemeClr val="accent4"/>
          </a:solidFill>
        </p:grpSpPr>
        <p:sp>
          <p:nvSpPr>
            <p:cNvPr id="4" name="Freeform: Shape 12">
              <a:extLst>
                <a:ext uri="{FF2B5EF4-FFF2-40B4-BE49-F238E27FC236}">
                  <a16:creationId xmlns:a16="http://schemas.microsoft.com/office/drawing/2014/main" id="{2F4918DC-69C2-4A6C-B7D0-E95EA732AB6A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7EC6C083-F9B6-42FA-B8DC-85285CDD777D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785E4FF2-F791-45DC-9AA3-CD80921A7DA7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CF73ED39-9DA5-402A-94F4-181C0EE3258D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6156B19B-F11E-4481-B026-660BE2E388C8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FF3C7DA7-EB0F-44B8-B3E7-8D8D837B798F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737535C9-4FEF-45A2-B4A1-F0EF2D222F20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5B2B192F-73E2-4721-950C-44BD562244CC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018BCF66-E199-4871-9B8D-3F75DB92271C}"/>
              </a:ext>
            </a:extLst>
          </p:cNvPr>
          <p:cNvGrpSpPr/>
          <p:nvPr/>
        </p:nvGrpSpPr>
        <p:grpSpPr>
          <a:xfrm>
            <a:off x="7517921" y="1772817"/>
            <a:ext cx="3890657" cy="1384995"/>
            <a:chOff x="7517921" y="4901998"/>
            <a:chExt cx="3890657" cy="1384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33C11-AC7D-4925-915B-E1A4B3D7AC0A}"/>
                </a:ext>
              </a:extLst>
            </p:cNvPr>
            <p:cNvSpPr txBox="1"/>
            <p:nvPr/>
          </p:nvSpPr>
          <p:spPr>
            <a:xfrm>
              <a:off x="7517921" y="4901998"/>
              <a:ext cx="389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800" b="1" dirty="0">
                  <a:solidFill>
                    <a:schemeClr val="accent2"/>
                  </a:solidFill>
                  <a:cs typeface="Arial" pitchFamily="34" charset="0"/>
                </a:rPr>
                <a:t>Contents B</a:t>
              </a:r>
              <a:endParaRPr lang="ko-KR" altLang="en-US" sz="1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A4185-7BC9-49C4-8B20-6003E57F2613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5" name="Group 23">
            <a:extLst>
              <a:ext uri="{FF2B5EF4-FFF2-40B4-BE49-F238E27FC236}">
                <a16:creationId xmlns:a16="http://schemas.microsoft.com/office/drawing/2014/main" id="{0CC8D09A-DB0A-4C3D-A061-E9D0354F642B}"/>
              </a:ext>
            </a:extLst>
          </p:cNvPr>
          <p:cNvGrpSpPr/>
          <p:nvPr/>
        </p:nvGrpSpPr>
        <p:grpSpPr>
          <a:xfrm>
            <a:off x="753909" y="1772817"/>
            <a:ext cx="3890657" cy="1391091"/>
            <a:chOff x="753909" y="1772817"/>
            <a:chExt cx="3890657" cy="13910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3FEBE3-C3B1-4232-8F9C-CEDF430F1167}"/>
                </a:ext>
              </a:extLst>
            </p:cNvPr>
            <p:cNvSpPr txBox="1"/>
            <p:nvPr/>
          </p:nvSpPr>
          <p:spPr>
            <a:xfrm>
              <a:off x="753909" y="1772817"/>
              <a:ext cx="389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cs typeface="Arial" pitchFamily="34" charset="0"/>
                </a:rPr>
                <a:t>Contents A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8F294-0523-4B01-A6CA-EF60A9E8B573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06C3F3-BF03-4F50-B3C8-84380E6EFF2D}"/>
              </a:ext>
            </a:extLst>
          </p:cNvPr>
          <p:cNvGrpSpPr/>
          <p:nvPr/>
        </p:nvGrpSpPr>
        <p:grpSpPr>
          <a:xfrm>
            <a:off x="1206158" y="4550337"/>
            <a:ext cx="9873097" cy="1602284"/>
            <a:chOff x="1206158" y="4550337"/>
            <a:chExt cx="9873097" cy="1602284"/>
          </a:xfrm>
        </p:grpSpPr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AE2588EF-C4BE-43E0-A6A8-0A0CDBECD4E6}"/>
                </a:ext>
              </a:extLst>
            </p:cNvPr>
            <p:cNvGrpSpPr/>
            <p:nvPr/>
          </p:nvGrpSpPr>
          <p:grpSpPr>
            <a:xfrm>
              <a:off x="1206158" y="4550337"/>
              <a:ext cx="3890657" cy="1602284"/>
              <a:chOff x="7517921" y="4684709"/>
              <a:chExt cx="3890657" cy="16022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687B6C-3C24-4D82-A999-AE3818DFDC2C}"/>
                  </a:ext>
                </a:extLst>
              </p:cNvPr>
              <p:cNvSpPr txBox="1"/>
              <p:nvPr/>
            </p:nvSpPr>
            <p:spPr>
              <a:xfrm>
                <a:off x="9283126" y="4684709"/>
                <a:ext cx="2031417" cy="5193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4A51F5-8874-4E3B-AF31-AAE812BA462F}"/>
                  </a:ext>
                </a:extLst>
              </p:cNvPr>
              <p:cNvSpPr txBox="1"/>
              <p:nvPr/>
            </p:nvSpPr>
            <p:spPr>
              <a:xfrm>
                <a:off x="7517921" y="5271330"/>
                <a:ext cx="38906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6FC985E6-85BE-43A2-935C-A72D43EC01CC}"/>
                </a:ext>
              </a:extLst>
            </p:cNvPr>
            <p:cNvGrpSpPr/>
            <p:nvPr/>
          </p:nvGrpSpPr>
          <p:grpSpPr>
            <a:xfrm>
              <a:off x="7188598" y="4550337"/>
              <a:ext cx="3890657" cy="1602284"/>
              <a:chOff x="753909" y="1561624"/>
              <a:chExt cx="3890657" cy="160228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CBA86-E983-4217-94B0-262C4CC64F29}"/>
                  </a:ext>
                </a:extLst>
              </p:cNvPr>
              <p:cNvSpPr txBox="1"/>
              <p:nvPr/>
            </p:nvSpPr>
            <p:spPr>
              <a:xfrm>
                <a:off x="753909" y="1561624"/>
                <a:ext cx="2031417" cy="51935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19B956-5800-4172-B280-593BAAA45C00}"/>
                  </a:ext>
                </a:extLst>
              </p:cNvPr>
              <p:cNvSpPr txBox="1"/>
              <p:nvPr/>
            </p:nvSpPr>
            <p:spPr>
              <a:xfrm>
                <a:off x="753909" y="2148245"/>
                <a:ext cx="38906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DCA990-288B-441E-A307-5FD45FE4EF14}"/>
              </a:ext>
            </a:extLst>
          </p:cNvPr>
          <p:cNvSpPr txBox="1"/>
          <p:nvPr/>
        </p:nvSpPr>
        <p:spPr>
          <a:xfrm>
            <a:off x="677974" y="3838025"/>
            <a:ext cx="452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B7904-D22F-4E58-9EA4-FF9E0E468CAF}"/>
              </a:ext>
            </a:extLst>
          </p:cNvPr>
          <p:cNvSpPr txBox="1"/>
          <p:nvPr/>
        </p:nvSpPr>
        <p:spPr>
          <a:xfrm>
            <a:off x="677973" y="54983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C221-26C3-488A-8B44-C1406926FBAC}"/>
              </a:ext>
            </a:extLst>
          </p:cNvPr>
          <p:cNvSpPr txBox="1"/>
          <p:nvPr/>
        </p:nvSpPr>
        <p:spPr>
          <a:xfrm>
            <a:off x="688601" y="299763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0FB34-8156-4A28-8AD0-85D7755D7792}"/>
              </a:ext>
            </a:extLst>
          </p:cNvPr>
          <p:cNvSpPr txBox="1"/>
          <p:nvPr/>
        </p:nvSpPr>
        <p:spPr>
          <a:xfrm>
            <a:off x="677971" y="223681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D5BE6CF-6650-41DE-A7CD-4DD44A785C0F}"/>
              </a:ext>
            </a:extLst>
          </p:cNvPr>
          <p:cNvSpPr>
            <a:spLocks noChangeAspect="1"/>
          </p:cNvSpPr>
          <p:nvPr/>
        </p:nvSpPr>
        <p:spPr>
          <a:xfrm>
            <a:off x="3050102" y="526540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CBA603D1-2A44-4A8F-9570-2A5A2CF8F1DB}"/>
              </a:ext>
            </a:extLst>
          </p:cNvPr>
          <p:cNvSpPr>
            <a:spLocks noChangeAspect="1"/>
          </p:cNvSpPr>
          <p:nvPr/>
        </p:nvSpPr>
        <p:spPr>
          <a:xfrm>
            <a:off x="794927" y="526540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B0295-05B7-4947-8208-C51482419898}"/>
              </a:ext>
            </a:extLst>
          </p:cNvPr>
          <p:cNvSpPr txBox="1"/>
          <p:nvPr/>
        </p:nvSpPr>
        <p:spPr>
          <a:xfrm>
            <a:off x="1314218" y="5025242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A54FF-3296-4AB5-ACAC-845B89A03488}"/>
              </a:ext>
            </a:extLst>
          </p:cNvPr>
          <p:cNvSpPr txBox="1"/>
          <p:nvPr/>
        </p:nvSpPr>
        <p:spPr>
          <a:xfrm>
            <a:off x="3735506" y="504465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6694E08-4CC3-4C0C-BB0B-DA5562E05C1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82">
            <a:extLst>
              <a:ext uri="{FF2B5EF4-FFF2-40B4-BE49-F238E27FC236}">
                <a16:creationId xmlns:a16="http://schemas.microsoft.com/office/drawing/2014/main" id="{9509C131-C88C-4094-AA68-991D986D3502}"/>
              </a:ext>
            </a:extLst>
          </p:cNvPr>
          <p:cNvGrpSpPr/>
          <p:nvPr/>
        </p:nvGrpSpPr>
        <p:grpSpPr>
          <a:xfrm>
            <a:off x="820079" y="2059722"/>
            <a:ext cx="5767057" cy="1868748"/>
            <a:chOff x="581891" y="2857852"/>
            <a:chExt cx="6301148" cy="18687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BE2F0C-A759-4B65-9257-AFDF861A0448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90F579-2262-44ED-AD37-A6B78EB88618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97F33B-9A14-4965-AB62-56ABE3A1FE04}"/>
              </a:ext>
            </a:extLst>
          </p:cNvPr>
          <p:cNvGrpSpPr/>
          <p:nvPr/>
        </p:nvGrpSpPr>
        <p:grpSpPr>
          <a:xfrm>
            <a:off x="693321" y="4743916"/>
            <a:ext cx="2469719" cy="1282683"/>
            <a:chOff x="693322" y="4942396"/>
            <a:chExt cx="2469719" cy="128268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5E4199F-749A-41CB-98A0-0053B10701C4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59B79-43BC-48FF-B5B9-1B93A811199E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EC4BF3-089B-4175-B0A1-36358AD2CCA8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D7785-EA18-4EEF-BF11-529A7B4D6672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7A1C9C-798D-4473-B3F2-F9B92DC84DD5}"/>
              </a:ext>
            </a:extLst>
          </p:cNvPr>
          <p:cNvGrpSpPr/>
          <p:nvPr/>
        </p:nvGrpSpPr>
        <p:grpSpPr>
          <a:xfrm>
            <a:off x="3471867" y="4743916"/>
            <a:ext cx="2469719" cy="1282683"/>
            <a:chOff x="693322" y="4942396"/>
            <a:chExt cx="2469719" cy="128268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AC3668F-CD1E-4DE4-80CD-4AC3A61E721D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85B33B-2389-4376-8190-2C0D59302F01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E67B7-D9AC-432F-B94A-7B1FE2167666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1D7438-3A7E-4EA5-A0E8-163CD7ACF99E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9ECA2-658C-4F10-BAD5-BCBB7651CDA8}"/>
              </a:ext>
            </a:extLst>
          </p:cNvPr>
          <p:cNvGrpSpPr/>
          <p:nvPr/>
        </p:nvGrpSpPr>
        <p:grpSpPr>
          <a:xfrm>
            <a:off x="6250413" y="4743916"/>
            <a:ext cx="2469719" cy="1282683"/>
            <a:chOff x="693322" y="4942396"/>
            <a:chExt cx="2469719" cy="1282683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63E88A-8248-4E4F-B76B-CD47DDCAAC5C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922EF1-869B-4F88-854E-F5C610362F63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469DDE-3282-4B67-8692-2FF27421E7D8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B98688-68DA-4A67-9F57-01275D89E008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9F972F-5D9C-4105-8E0C-2BCCA827C0E0}"/>
              </a:ext>
            </a:extLst>
          </p:cNvPr>
          <p:cNvGrpSpPr/>
          <p:nvPr/>
        </p:nvGrpSpPr>
        <p:grpSpPr>
          <a:xfrm>
            <a:off x="9028960" y="4743916"/>
            <a:ext cx="2469719" cy="1282683"/>
            <a:chOff x="693322" y="4942396"/>
            <a:chExt cx="2469719" cy="128268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D32FE01-6429-4000-B443-2F98FEC4EE18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28DD49-89E0-4358-AF26-7CB11EA51075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52B759-F55C-4372-A021-5C4E79017E17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82AC51-3C38-45FD-B9ED-E064FFAAC6EF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116B22-1DEA-4068-AB52-793E58E2CB92}"/>
              </a:ext>
            </a:extLst>
          </p:cNvPr>
          <p:cNvGrpSpPr/>
          <p:nvPr/>
        </p:nvGrpSpPr>
        <p:grpSpPr>
          <a:xfrm flipH="1">
            <a:off x="6640438" y="2010639"/>
            <a:ext cx="5020347" cy="2394674"/>
            <a:chOff x="862021" y="933367"/>
            <a:chExt cx="10471821" cy="499499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1C50DA7-6923-4570-ABC8-5F2688C6B98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5995670-6CEE-4550-8701-4A3959F165EA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8C2DB9-2B33-46F3-B228-554CD160AC4A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65C34E-0913-4BD5-92E8-D8DD87A2F30B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EAFD758-3F36-40FC-BF99-4B566B237552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8D1219-B985-4F07-A016-18B44C1BD5F0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24D6A86-6190-4D18-B25C-049CA2944BF9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4290C74-9296-428A-B94C-8B32B679E5BB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1F28B4F-D06C-4757-8848-0B57C34E32F8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C2885A8-5843-4A35-880B-0E32D91C734E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CDA46BB-F15F-48C5-A5B0-FC7D25FD1ED3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7402D72-B79E-49FA-81F4-9C77347C708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BA73866-E055-4115-90B7-1406FBCA9CC0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2BC82EE-13C6-4040-8E52-9BCA40268984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EE430F4-E7CE-4C12-BE1C-B5BBD658BD3F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219B5A-CCC1-4DCB-A760-103C33A89470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985A0071-FE70-4E4A-BAFD-D0102D3FE0C6}"/>
              </a:ext>
            </a:extLst>
          </p:cNvPr>
          <p:cNvGrpSpPr/>
          <p:nvPr/>
        </p:nvGrpSpPr>
        <p:grpSpPr>
          <a:xfrm>
            <a:off x="8404604" y="2781022"/>
            <a:ext cx="2911650" cy="959038"/>
            <a:chOff x="6976472" y="3212976"/>
            <a:chExt cx="2175465" cy="9590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0102B4-B6D9-4D2B-ACFA-34B0684AECD0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DEE5DA-4900-4056-8BFF-BA9E80A16B83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801A7209-5906-4DDF-AD5A-0236A0DEEB14}"/>
              </a:ext>
            </a:extLst>
          </p:cNvPr>
          <p:cNvGrpSpPr/>
          <p:nvPr/>
        </p:nvGrpSpPr>
        <p:grpSpPr>
          <a:xfrm>
            <a:off x="785212" y="4011742"/>
            <a:ext cx="2911651" cy="959038"/>
            <a:chOff x="-2604" y="3201033"/>
            <a:chExt cx="2175465" cy="9590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3F884E-A059-46B2-83EC-9A60D386388A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BBB6B-8401-4AEA-ADDE-5E7A114F58B3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B99E58C-ADCD-4B3F-A799-EAE4F6C84F1C}"/>
              </a:ext>
            </a:extLst>
          </p:cNvPr>
          <p:cNvGrpSpPr/>
          <p:nvPr/>
        </p:nvGrpSpPr>
        <p:grpSpPr>
          <a:xfrm>
            <a:off x="7521279" y="155030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F89D88-D15B-4D66-868F-9F1B4BCDE558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AA7EFF-4367-4151-8B12-2D775F24D402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DBA67AE0-40C4-4F84-8D97-94ADBF713903}"/>
              </a:ext>
            </a:extLst>
          </p:cNvPr>
          <p:cNvGrpSpPr/>
          <p:nvPr/>
        </p:nvGrpSpPr>
        <p:grpSpPr>
          <a:xfrm>
            <a:off x="7521279" y="524246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D40F0-FDF2-4572-9E43-F3D1873BE4CA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78F5C9-81FF-4445-AF95-8C2080AF891B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08947517-0540-4E63-BDE9-EB00B3177B37}"/>
              </a:ext>
            </a:extLst>
          </p:cNvPr>
          <p:cNvGrpSpPr/>
          <p:nvPr/>
        </p:nvGrpSpPr>
        <p:grpSpPr>
          <a:xfrm>
            <a:off x="1581269" y="1550304"/>
            <a:ext cx="2911651" cy="959036"/>
            <a:chOff x="680500" y="1484784"/>
            <a:chExt cx="2175465" cy="959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514E24-0670-4443-8D00-FE66423DF89C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C20EE1-D242-44C7-879A-D5A50EFE5D77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F09EAF-815E-46F1-A1BA-21FBE7D8A336}"/>
              </a:ext>
            </a:extLst>
          </p:cNvPr>
          <p:cNvGrpSpPr/>
          <p:nvPr/>
        </p:nvGrpSpPr>
        <p:grpSpPr>
          <a:xfrm>
            <a:off x="1581269" y="524246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C64ACC-4F39-4441-BE58-23A108BBB7A3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155676-DA35-4262-988A-5001CD9BBD86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B8C78302-DD4A-490A-AC7D-6E1E402538EE}"/>
              </a:ext>
            </a:extLst>
          </p:cNvPr>
          <p:cNvSpPr/>
          <p:nvPr/>
        </p:nvSpPr>
        <p:spPr>
          <a:xfrm>
            <a:off x="6157514" y="189416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38908F07-8952-40AC-A4EF-9850370D126C}"/>
              </a:ext>
            </a:extLst>
          </p:cNvPr>
          <p:cNvSpPr/>
          <p:nvPr/>
        </p:nvSpPr>
        <p:spPr>
          <a:xfrm>
            <a:off x="7035567" y="397009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AEAD4790-1A0C-401B-B364-A9D8AA1B39FF}"/>
              </a:ext>
            </a:extLst>
          </p:cNvPr>
          <p:cNvSpPr/>
          <p:nvPr/>
        </p:nvSpPr>
        <p:spPr>
          <a:xfrm>
            <a:off x="6157514" y="483019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5C09C663-C696-4499-A836-BBE2EA02F578}"/>
              </a:ext>
            </a:extLst>
          </p:cNvPr>
          <p:cNvSpPr/>
          <p:nvPr/>
        </p:nvSpPr>
        <p:spPr>
          <a:xfrm>
            <a:off x="4933360" y="483019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244991B2-91DA-46DA-A04B-57E434DA3A42}"/>
              </a:ext>
            </a:extLst>
          </p:cNvPr>
          <p:cNvSpPr/>
          <p:nvPr/>
        </p:nvSpPr>
        <p:spPr>
          <a:xfrm>
            <a:off x="4053214" y="283143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B992B259-6703-4586-8361-1933B23F8435}"/>
              </a:ext>
            </a:extLst>
          </p:cNvPr>
          <p:cNvSpPr/>
          <p:nvPr/>
        </p:nvSpPr>
        <p:spPr>
          <a:xfrm>
            <a:off x="4933360" y="189416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2F8BB28E-9CF9-4A5E-A790-F52478B1F532}"/>
              </a:ext>
            </a:extLst>
          </p:cNvPr>
          <p:cNvSpPr/>
          <p:nvPr/>
        </p:nvSpPr>
        <p:spPr>
          <a:xfrm>
            <a:off x="4389567" y="316687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592511C1-715D-4A12-ABCD-5A6368472071}"/>
              </a:ext>
            </a:extLst>
          </p:cNvPr>
          <p:cNvSpPr/>
          <p:nvPr/>
        </p:nvSpPr>
        <p:spPr>
          <a:xfrm>
            <a:off x="5226567" y="517055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CBA621A7-1838-4933-A4ED-6F4EB129058C}"/>
              </a:ext>
            </a:extLst>
          </p:cNvPr>
          <p:cNvSpPr/>
          <p:nvPr/>
        </p:nvSpPr>
        <p:spPr>
          <a:xfrm>
            <a:off x="6493760" y="225800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31DC4D26-A8A7-498C-8513-22730A88C9E7}"/>
              </a:ext>
            </a:extLst>
          </p:cNvPr>
          <p:cNvSpPr/>
          <p:nvPr/>
        </p:nvSpPr>
        <p:spPr>
          <a:xfrm>
            <a:off x="7326446" y="434059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BB726D4C-94BF-4676-B2D3-F5158F1B1AA1}"/>
              </a:ext>
            </a:extLst>
          </p:cNvPr>
          <p:cNvSpPr>
            <a:spLocks noChangeAspect="1"/>
          </p:cNvSpPr>
          <p:nvPr/>
        </p:nvSpPr>
        <p:spPr>
          <a:xfrm>
            <a:off x="6468699" y="518879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3BDD498C-348E-4407-B42C-CD8182EAFCAD}"/>
              </a:ext>
            </a:extLst>
          </p:cNvPr>
          <p:cNvSpPr/>
          <p:nvPr/>
        </p:nvSpPr>
        <p:spPr>
          <a:xfrm flipH="1">
            <a:off x="5250512" y="224992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9145F560-CDB2-450A-BF59-0C13E957BC9E}"/>
              </a:ext>
            </a:extLst>
          </p:cNvPr>
          <p:cNvSpPr/>
          <p:nvPr/>
        </p:nvSpPr>
        <p:spPr>
          <a:xfrm>
            <a:off x="7035567" y="283143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0B401A22-0A5E-47AA-B527-78B8257BD4A1}"/>
              </a:ext>
            </a:extLst>
          </p:cNvPr>
          <p:cNvSpPr/>
          <p:nvPr/>
        </p:nvSpPr>
        <p:spPr>
          <a:xfrm>
            <a:off x="4053214" y="397009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E834125A-1B77-4C4D-A414-69A75D694823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7396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652A72A-C687-4373-9A04-906BC2641257}"/>
              </a:ext>
            </a:extLst>
          </p:cNvPr>
          <p:cNvSpPr>
            <a:spLocks noChangeAspect="1"/>
          </p:cNvSpPr>
          <p:nvPr/>
        </p:nvSpPr>
        <p:spPr>
          <a:xfrm>
            <a:off x="4369300" y="428433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302B94E9-8208-40B0-B07D-C1E185CFBAAA}"/>
              </a:ext>
            </a:extLst>
          </p:cNvPr>
          <p:cNvSpPr/>
          <p:nvPr/>
        </p:nvSpPr>
        <p:spPr>
          <a:xfrm>
            <a:off x="4983016" y="280163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41EA2601-6FAB-4D56-929C-8BA8F91DA777}"/>
              </a:ext>
            </a:extLst>
          </p:cNvPr>
          <p:cNvSpPr/>
          <p:nvPr/>
        </p:nvSpPr>
        <p:spPr>
          <a:xfrm>
            <a:off x="5756798" y="3199612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18255ED5-EAC8-45F0-BA69-81AEBBDA92D4}"/>
              </a:ext>
            </a:extLst>
          </p:cNvPr>
          <p:cNvGrpSpPr/>
          <p:nvPr/>
        </p:nvGrpSpPr>
        <p:grpSpPr>
          <a:xfrm>
            <a:off x="8404604" y="4011742"/>
            <a:ext cx="2911650" cy="959038"/>
            <a:chOff x="6369928" y="4901747"/>
            <a:chExt cx="2175465" cy="9590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E6CB78-D051-4A81-AF35-E20547739B4A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2AA8D0-45B3-4459-AD47-EE7E85E2B110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2CAF29E0-F6B9-408A-8A13-7397F0BF986B}"/>
              </a:ext>
            </a:extLst>
          </p:cNvPr>
          <p:cNvGrpSpPr/>
          <p:nvPr/>
        </p:nvGrpSpPr>
        <p:grpSpPr>
          <a:xfrm>
            <a:off x="785212" y="2781022"/>
            <a:ext cx="2911651" cy="959038"/>
            <a:chOff x="-2604" y="3201033"/>
            <a:chExt cx="2175465" cy="95903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4AC4F3-0690-4319-ACD7-90EF039C4394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1B4E3D-181B-40E2-811D-0CD7171CD6B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63030A9-59A9-44B8-8A97-1C183181A2BA}"/>
              </a:ext>
            </a:extLst>
          </p:cNvPr>
          <p:cNvSpPr txBox="1"/>
          <p:nvPr/>
        </p:nvSpPr>
        <p:spPr>
          <a:xfrm>
            <a:off x="5491802" y="4090409"/>
            <a:ext cx="120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AD4C32-C132-4AAE-B88D-A76378CCA172}"/>
              </a:ext>
            </a:extLst>
          </p:cNvPr>
          <p:cNvSpPr txBox="1"/>
          <p:nvPr/>
        </p:nvSpPr>
        <p:spPr>
          <a:xfrm>
            <a:off x="577201" y="5033010"/>
            <a:ext cx="3951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A2A272F-3135-4664-A796-78EAAE477E86}"/>
              </a:ext>
            </a:extLst>
          </p:cNvPr>
          <p:cNvSpPr txBox="1">
            <a:spLocks/>
          </p:cNvSpPr>
          <p:nvPr/>
        </p:nvSpPr>
        <p:spPr>
          <a:xfrm>
            <a:off x="577201" y="4561931"/>
            <a:ext cx="395125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/>
              <a:t>Allppt.com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8657A-3330-4E20-9C68-3FCF67136681}"/>
              </a:ext>
            </a:extLst>
          </p:cNvPr>
          <p:cNvSpPr txBox="1"/>
          <p:nvPr/>
        </p:nvSpPr>
        <p:spPr>
          <a:xfrm>
            <a:off x="9344297" y="492530"/>
            <a:ext cx="213827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Clean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Text Slide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for your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A2CC84-BD7A-4766-8014-BA1BC7A335BC}"/>
              </a:ext>
            </a:extLst>
          </p:cNvPr>
          <p:cNvGrpSpPr/>
          <p:nvPr/>
        </p:nvGrpSpPr>
        <p:grpSpPr>
          <a:xfrm>
            <a:off x="0" y="2303787"/>
            <a:ext cx="7804318" cy="3396977"/>
            <a:chOff x="0" y="2102491"/>
            <a:chExt cx="7804318" cy="3396977"/>
          </a:xfrm>
        </p:grpSpPr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013DDFC3-0B5B-4731-956E-8A35807120CA}"/>
                </a:ext>
              </a:extLst>
            </p:cNvPr>
            <p:cNvSpPr/>
            <p:nvPr/>
          </p:nvSpPr>
          <p:spPr>
            <a:xfrm rot="10800000" flipH="1" flipV="1">
              <a:off x="0" y="3554252"/>
              <a:ext cx="4958478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2B86A203-FF9F-4198-80B2-0C7B8A019EB9}"/>
                </a:ext>
              </a:extLst>
            </p:cNvPr>
            <p:cNvSpPr/>
            <p:nvPr/>
          </p:nvSpPr>
          <p:spPr>
            <a:xfrm rot="10800000" flipH="1" flipV="1">
              <a:off x="4368414" y="2102491"/>
              <a:ext cx="3372967" cy="3396977"/>
            </a:xfrm>
            <a:prstGeom prst="blockArc">
              <a:avLst>
                <a:gd name="adj1" fmla="val 10854925"/>
                <a:gd name="adj2" fmla="val 19254430"/>
                <a:gd name="adj3" fmla="val 1761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Isosceles Triangle 24">
              <a:extLst>
                <a:ext uri="{FF2B5EF4-FFF2-40B4-BE49-F238E27FC236}">
                  <a16:creationId xmlns:a16="http://schemas.microsoft.com/office/drawing/2014/main" id="{4E5817C8-D1E9-4E0E-B72E-CC98DF4D2931}"/>
                </a:ext>
              </a:extLst>
            </p:cNvPr>
            <p:cNvSpPr/>
            <p:nvPr/>
          </p:nvSpPr>
          <p:spPr>
            <a:xfrm rot="19253083" flipH="1" flipV="1">
              <a:off x="6813571" y="2807951"/>
              <a:ext cx="990747" cy="673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7ADE68-DEB6-4AF1-B7EF-ABAA0604AA7F}"/>
              </a:ext>
            </a:extLst>
          </p:cNvPr>
          <p:cNvGrpSpPr/>
          <p:nvPr/>
        </p:nvGrpSpPr>
        <p:grpSpPr>
          <a:xfrm flipH="1" flipV="1">
            <a:off x="4387682" y="2344247"/>
            <a:ext cx="7804318" cy="3396977"/>
            <a:chOff x="0" y="2102491"/>
            <a:chExt cx="7804318" cy="3396977"/>
          </a:xfrm>
          <a:solidFill>
            <a:schemeClr val="accent2"/>
          </a:solidFill>
        </p:grpSpPr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5FB8E480-5892-4948-8724-F221EFC8E4B6}"/>
                </a:ext>
              </a:extLst>
            </p:cNvPr>
            <p:cNvSpPr/>
            <p:nvPr/>
          </p:nvSpPr>
          <p:spPr>
            <a:xfrm rot="10800000" flipH="1" flipV="1">
              <a:off x="0" y="3554252"/>
              <a:ext cx="4958478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:a16="http://schemas.microsoft.com/office/drawing/2014/main" id="{BD126A99-2A65-42BA-9B25-7D491812BCEB}"/>
                </a:ext>
              </a:extLst>
            </p:cNvPr>
            <p:cNvSpPr/>
            <p:nvPr/>
          </p:nvSpPr>
          <p:spPr>
            <a:xfrm rot="10800000" flipH="1" flipV="1">
              <a:off x="4368414" y="2102491"/>
              <a:ext cx="3372967" cy="3396977"/>
            </a:xfrm>
            <a:prstGeom prst="blockArc">
              <a:avLst>
                <a:gd name="adj1" fmla="val 10854925"/>
                <a:gd name="adj2" fmla="val 19254430"/>
                <a:gd name="adj3" fmla="val 176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Isosceles Triangle 24">
              <a:extLst>
                <a:ext uri="{FF2B5EF4-FFF2-40B4-BE49-F238E27FC236}">
                  <a16:creationId xmlns:a16="http://schemas.microsoft.com/office/drawing/2014/main" id="{50347AD6-7E73-4220-B2ED-1E0770F8CEE2}"/>
                </a:ext>
              </a:extLst>
            </p:cNvPr>
            <p:cNvSpPr/>
            <p:nvPr/>
          </p:nvSpPr>
          <p:spPr>
            <a:xfrm rot="19253083" flipH="1" flipV="1">
              <a:off x="6813571" y="2807951"/>
              <a:ext cx="990747" cy="673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Oval 21">
            <a:extLst>
              <a:ext uri="{FF2B5EF4-FFF2-40B4-BE49-F238E27FC236}">
                <a16:creationId xmlns:a16="http://schemas.microsoft.com/office/drawing/2014/main" id="{780D9E72-B50E-4606-9D8B-049107B01E6C}"/>
              </a:ext>
            </a:extLst>
          </p:cNvPr>
          <p:cNvSpPr>
            <a:spLocks noChangeAspect="1"/>
          </p:cNvSpPr>
          <p:nvPr/>
        </p:nvSpPr>
        <p:spPr>
          <a:xfrm flipH="1">
            <a:off x="5854901" y="3100967"/>
            <a:ext cx="564402" cy="5691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0615B6C0-A4D0-4991-B53C-884A9F732C4C}"/>
              </a:ext>
            </a:extLst>
          </p:cNvPr>
          <p:cNvGrpSpPr/>
          <p:nvPr/>
        </p:nvGrpSpPr>
        <p:grpSpPr>
          <a:xfrm>
            <a:off x="5452618" y="3748300"/>
            <a:ext cx="1368968" cy="1227168"/>
            <a:chOff x="7952788" y="1944240"/>
            <a:chExt cx="3363809" cy="1227168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3D3FC9-C362-4095-8805-5A337C83F20A}"/>
                </a:ext>
              </a:extLst>
            </p:cNvPr>
            <p:cNvSpPr txBox="1"/>
            <p:nvPr/>
          </p:nvSpPr>
          <p:spPr>
            <a:xfrm>
              <a:off x="7952788" y="2155745"/>
              <a:ext cx="3363809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C1C09-5F08-4894-9CB7-93AC0BEB5503}"/>
                </a:ext>
              </a:extLst>
            </p:cNvPr>
            <p:cNvSpPr txBox="1"/>
            <p:nvPr/>
          </p:nvSpPr>
          <p:spPr>
            <a:xfrm>
              <a:off x="7952788" y="1944240"/>
              <a:ext cx="336380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5982EE-2136-4AFF-930D-D993DBF68163}"/>
              </a:ext>
            </a:extLst>
          </p:cNvPr>
          <p:cNvSpPr txBox="1"/>
          <p:nvPr/>
        </p:nvSpPr>
        <p:spPr>
          <a:xfrm>
            <a:off x="828850" y="3839838"/>
            <a:ext cx="35806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0C546-DD6C-4008-996E-6A5A7FE73A8D}"/>
              </a:ext>
            </a:extLst>
          </p:cNvPr>
          <p:cNvSpPr txBox="1"/>
          <p:nvPr/>
        </p:nvSpPr>
        <p:spPr>
          <a:xfrm>
            <a:off x="7741626" y="3839838"/>
            <a:ext cx="35806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AAC1754-BF45-4E78-97E3-11AD188154BC}"/>
              </a:ext>
            </a:extLst>
          </p:cNvPr>
          <p:cNvGrpSpPr/>
          <p:nvPr/>
        </p:nvGrpSpPr>
        <p:grpSpPr>
          <a:xfrm>
            <a:off x="945416" y="1906798"/>
            <a:ext cx="3200400" cy="1731594"/>
            <a:chOff x="945416" y="1906798"/>
            <a:chExt cx="3200400" cy="1731594"/>
          </a:xfrm>
        </p:grpSpPr>
        <p:sp>
          <p:nvSpPr>
            <p:cNvPr id="46" name="Rectangle: Rounded Corners 15">
              <a:extLst>
                <a:ext uri="{FF2B5EF4-FFF2-40B4-BE49-F238E27FC236}">
                  <a16:creationId xmlns:a16="http://schemas.microsoft.com/office/drawing/2014/main" id="{A74B8104-04DE-45E7-8CB3-2C7EC667D7B4}"/>
                </a:ext>
              </a:extLst>
            </p:cNvPr>
            <p:cNvSpPr/>
            <p:nvPr/>
          </p:nvSpPr>
          <p:spPr>
            <a:xfrm>
              <a:off x="945416" y="1906798"/>
              <a:ext cx="1524000" cy="173159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16">
              <a:extLst>
                <a:ext uri="{FF2B5EF4-FFF2-40B4-BE49-F238E27FC236}">
                  <a16:creationId xmlns:a16="http://schemas.microsoft.com/office/drawing/2014/main" id="{2849C64A-19A1-4F78-B421-30063BAF52B5}"/>
                </a:ext>
              </a:extLst>
            </p:cNvPr>
            <p:cNvSpPr/>
            <p:nvPr/>
          </p:nvSpPr>
          <p:spPr>
            <a:xfrm>
              <a:off x="2621816" y="1906798"/>
              <a:ext cx="1524000" cy="17315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21">
              <a:extLst>
                <a:ext uri="{FF2B5EF4-FFF2-40B4-BE49-F238E27FC236}">
                  <a16:creationId xmlns:a16="http://schemas.microsoft.com/office/drawing/2014/main" id="{74765EF4-8EBF-4BDF-854A-37620F86F4A0}"/>
                </a:ext>
              </a:extLst>
            </p:cNvPr>
            <p:cNvGrpSpPr/>
            <p:nvPr/>
          </p:nvGrpSpPr>
          <p:grpSpPr>
            <a:xfrm>
              <a:off x="1081229" y="2046964"/>
              <a:ext cx="1252374" cy="1495854"/>
              <a:chOff x="1085326" y="1958450"/>
              <a:chExt cx="2219161" cy="149585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609386-9B64-4CC6-A323-4C6DD61D350A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08D291-FD84-4FD3-AB6A-D708F169C906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  <p:grpSp>
          <p:nvGrpSpPr>
            <p:cNvPr id="49" name="Group 22">
              <a:extLst>
                <a:ext uri="{FF2B5EF4-FFF2-40B4-BE49-F238E27FC236}">
                  <a16:creationId xmlns:a16="http://schemas.microsoft.com/office/drawing/2014/main" id="{B3649A3E-3322-42C2-8C73-02522AE29203}"/>
                </a:ext>
              </a:extLst>
            </p:cNvPr>
            <p:cNvGrpSpPr/>
            <p:nvPr/>
          </p:nvGrpSpPr>
          <p:grpSpPr>
            <a:xfrm>
              <a:off x="2757629" y="2046964"/>
              <a:ext cx="1252374" cy="1495854"/>
              <a:chOff x="1085326" y="1958450"/>
              <a:chExt cx="2219161" cy="149585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A4D069-1E76-4D05-9F6E-326017CB3DD2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F44E8D-AFC6-47BF-AA02-E0B2C2165093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B404D9-2DAE-4915-8547-FB9AF709A4DD}"/>
              </a:ext>
            </a:extLst>
          </p:cNvPr>
          <p:cNvGrpSpPr/>
          <p:nvPr/>
        </p:nvGrpSpPr>
        <p:grpSpPr>
          <a:xfrm>
            <a:off x="8112561" y="4400914"/>
            <a:ext cx="3200400" cy="1731594"/>
            <a:chOff x="945416" y="1906798"/>
            <a:chExt cx="3200400" cy="1731594"/>
          </a:xfrm>
        </p:grpSpPr>
        <p:sp>
          <p:nvSpPr>
            <p:cNvPr id="55" name="Rectangle: Rounded Corners 15">
              <a:extLst>
                <a:ext uri="{FF2B5EF4-FFF2-40B4-BE49-F238E27FC236}">
                  <a16:creationId xmlns:a16="http://schemas.microsoft.com/office/drawing/2014/main" id="{36CFFCED-3FA5-4235-BCEA-603B6F1A8A7B}"/>
                </a:ext>
              </a:extLst>
            </p:cNvPr>
            <p:cNvSpPr/>
            <p:nvPr/>
          </p:nvSpPr>
          <p:spPr>
            <a:xfrm>
              <a:off x="945416" y="1906798"/>
              <a:ext cx="1524000" cy="173159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16">
              <a:extLst>
                <a:ext uri="{FF2B5EF4-FFF2-40B4-BE49-F238E27FC236}">
                  <a16:creationId xmlns:a16="http://schemas.microsoft.com/office/drawing/2014/main" id="{F5996F2B-4B57-4C4D-AC82-80AECC547F50}"/>
                </a:ext>
              </a:extLst>
            </p:cNvPr>
            <p:cNvSpPr/>
            <p:nvPr/>
          </p:nvSpPr>
          <p:spPr>
            <a:xfrm>
              <a:off x="2621816" y="1906798"/>
              <a:ext cx="1524000" cy="17315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1">
              <a:extLst>
                <a:ext uri="{FF2B5EF4-FFF2-40B4-BE49-F238E27FC236}">
                  <a16:creationId xmlns:a16="http://schemas.microsoft.com/office/drawing/2014/main" id="{0BB283FE-46B2-4E0E-B6C4-358F8D56660C}"/>
                </a:ext>
              </a:extLst>
            </p:cNvPr>
            <p:cNvGrpSpPr/>
            <p:nvPr/>
          </p:nvGrpSpPr>
          <p:grpSpPr>
            <a:xfrm>
              <a:off x="1081229" y="2046964"/>
              <a:ext cx="1252374" cy="1495854"/>
              <a:chOff x="1085326" y="1958450"/>
              <a:chExt cx="2219161" cy="149585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B09237-F531-47CF-915A-43A90C9784C4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151974-5193-418A-B0D3-11E63D72F802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  <p:grpSp>
          <p:nvGrpSpPr>
            <p:cNvPr id="58" name="Group 22">
              <a:extLst>
                <a:ext uri="{FF2B5EF4-FFF2-40B4-BE49-F238E27FC236}">
                  <a16:creationId xmlns:a16="http://schemas.microsoft.com/office/drawing/2014/main" id="{2FA4E1FD-1E50-4AE0-90E7-79AD2600261B}"/>
                </a:ext>
              </a:extLst>
            </p:cNvPr>
            <p:cNvGrpSpPr/>
            <p:nvPr/>
          </p:nvGrpSpPr>
          <p:grpSpPr>
            <a:xfrm>
              <a:off x="2757629" y="2046964"/>
              <a:ext cx="1252374" cy="1495854"/>
              <a:chOff x="1085326" y="1958450"/>
              <a:chExt cx="2219161" cy="149585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D0D0E0-EBBF-45FC-8F72-932A61F3F80A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1770E8-C092-405E-95E2-21EE052F90F5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2400BAB0-1D18-4C9B-A481-97BEB2406CBD}"/>
              </a:ext>
            </a:extLst>
          </p:cNvPr>
          <p:cNvGrpSpPr/>
          <p:nvPr/>
        </p:nvGrpSpPr>
        <p:grpSpPr>
          <a:xfrm>
            <a:off x="968358" y="2729032"/>
            <a:ext cx="3736361" cy="722105"/>
            <a:chOff x="2104636" y="2420889"/>
            <a:chExt cx="3736361" cy="722105"/>
          </a:xfrm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EC2AE54D-B453-4FB4-9F25-E1B78AB1C803}"/>
                </a:ext>
              </a:extLst>
            </p:cNvPr>
            <p:cNvSpPr/>
            <p:nvPr/>
          </p:nvSpPr>
          <p:spPr>
            <a:xfrm flipH="1">
              <a:off x="24893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5947525C-5316-4611-99CA-56E262EDA2C2}"/>
                </a:ext>
              </a:extLst>
            </p:cNvPr>
            <p:cNvSpPr/>
            <p:nvPr/>
          </p:nvSpPr>
          <p:spPr>
            <a:xfrm flipH="1">
              <a:off x="210463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C0903C5B-FC12-420A-8AD9-03F18C49EF46}"/>
                </a:ext>
              </a:extLst>
            </p:cNvPr>
            <p:cNvSpPr/>
            <p:nvPr/>
          </p:nvSpPr>
          <p:spPr>
            <a:xfrm flipH="1">
              <a:off x="287401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405CFC94-93F3-4D9D-9CFE-90049AA7BD58}"/>
                </a:ext>
              </a:extLst>
            </p:cNvPr>
            <p:cNvSpPr/>
            <p:nvPr/>
          </p:nvSpPr>
          <p:spPr>
            <a:xfrm flipH="1">
              <a:off x="325870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FBFABC4-E25F-4084-902B-10DC8A3AE80E}"/>
                </a:ext>
              </a:extLst>
            </p:cNvPr>
            <p:cNvSpPr/>
            <p:nvPr/>
          </p:nvSpPr>
          <p:spPr>
            <a:xfrm flipH="1">
              <a:off x="3643388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249E54A7-8856-499B-8F71-C0EE5CD5DA0F}"/>
                </a:ext>
              </a:extLst>
            </p:cNvPr>
            <p:cNvSpPr/>
            <p:nvPr/>
          </p:nvSpPr>
          <p:spPr>
            <a:xfrm flipH="1">
              <a:off x="402807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053D508D-0061-49E6-BF91-3CB6A0947E4C}"/>
                </a:ext>
              </a:extLst>
            </p:cNvPr>
            <p:cNvSpPr/>
            <p:nvPr/>
          </p:nvSpPr>
          <p:spPr>
            <a:xfrm flipH="1">
              <a:off x="441276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4E7E6058-4A9F-4CD1-AAB7-DC7C62998F08}"/>
                </a:ext>
              </a:extLst>
            </p:cNvPr>
            <p:cNvSpPr/>
            <p:nvPr/>
          </p:nvSpPr>
          <p:spPr>
            <a:xfrm flipH="1">
              <a:off x="479745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F9B33B66-EFAE-41DE-9FFB-B335DE46D1DB}"/>
                </a:ext>
              </a:extLst>
            </p:cNvPr>
            <p:cNvSpPr/>
            <p:nvPr/>
          </p:nvSpPr>
          <p:spPr>
            <a:xfrm flipH="1">
              <a:off x="518214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483194EB-A152-4B3D-81CC-0807B434B181}"/>
                </a:ext>
              </a:extLst>
            </p:cNvPr>
            <p:cNvSpPr/>
            <p:nvPr/>
          </p:nvSpPr>
          <p:spPr>
            <a:xfrm flipH="1">
              <a:off x="55668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281">
            <a:extLst>
              <a:ext uri="{FF2B5EF4-FFF2-40B4-BE49-F238E27FC236}">
                <a16:creationId xmlns:a16="http://schemas.microsoft.com/office/drawing/2014/main" id="{4958BC13-0616-43D0-B888-740C53CCB7A7}"/>
              </a:ext>
            </a:extLst>
          </p:cNvPr>
          <p:cNvGrpSpPr/>
          <p:nvPr/>
        </p:nvGrpSpPr>
        <p:grpSpPr>
          <a:xfrm>
            <a:off x="7438969" y="2710902"/>
            <a:ext cx="3809195" cy="740235"/>
            <a:chOff x="6656228" y="2402759"/>
            <a:chExt cx="3809195" cy="740235"/>
          </a:xfrm>
        </p:grpSpPr>
        <p:sp>
          <p:nvSpPr>
            <p:cNvPr id="15" name="Round Same Side Corner Rectangle 20">
              <a:extLst>
                <a:ext uri="{FF2B5EF4-FFF2-40B4-BE49-F238E27FC236}">
                  <a16:creationId xmlns:a16="http://schemas.microsoft.com/office/drawing/2014/main" id="{34474E88-6463-46CE-83EC-55C55050B6AB}"/>
                </a:ext>
              </a:extLst>
            </p:cNvPr>
            <p:cNvSpPr/>
            <p:nvPr/>
          </p:nvSpPr>
          <p:spPr>
            <a:xfrm rot="10800000">
              <a:off x="665622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20">
              <a:extLst>
                <a:ext uri="{FF2B5EF4-FFF2-40B4-BE49-F238E27FC236}">
                  <a16:creationId xmlns:a16="http://schemas.microsoft.com/office/drawing/2014/main" id="{6D490B5B-864C-481D-897F-59B7BF6E24D8}"/>
                </a:ext>
              </a:extLst>
            </p:cNvPr>
            <p:cNvSpPr/>
            <p:nvPr/>
          </p:nvSpPr>
          <p:spPr>
            <a:xfrm rot="10800000">
              <a:off x="70409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 Same Side Corner Rectangle 20">
              <a:extLst>
                <a:ext uri="{FF2B5EF4-FFF2-40B4-BE49-F238E27FC236}">
                  <a16:creationId xmlns:a16="http://schemas.microsoft.com/office/drawing/2014/main" id="{8B0A46DE-F83D-4D85-9F8A-CC1C7E17C559}"/>
                </a:ext>
              </a:extLst>
            </p:cNvPr>
            <p:cNvSpPr/>
            <p:nvPr/>
          </p:nvSpPr>
          <p:spPr>
            <a:xfrm rot="10800000">
              <a:off x="742560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20">
              <a:extLst>
                <a:ext uri="{FF2B5EF4-FFF2-40B4-BE49-F238E27FC236}">
                  <a16:creationId xmlns:a16="http://schemas.microsoft.com/office/drawing/2014/main" id="{51419C77-E48D-4B50-9D6A-7DFFB684B7C6}"/>
                </a:ext>
              </a:extLst>
            </p:cNvPr>
            <p:cNvSpPr/>
            <p:nvPr/>
          </p:nvSpPr>
          <p:spPr>
            <a:xfrm rot="10800000">
              <a:off x="781029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20">
              <a:extLst>
                <a:ext uri="{FF2B5EF4-FFF2-40B4-BE49-F238E27FC236}">
                  <a16:creationId xmlns:a16="http://schemas.microsoft.com/office/drawing/2014/main" id="{36954771-2B27-4E6E-B477-8BAD7D0FFB0B}"/>
                </a:ext>
              </a:extLst>
            </p:cNvPr>
            <p:cNvSpPr/>
            <p:nvPr/>
          </p:nvSpPr>
          <p:spPr>
            <a:xfrm rot="10800000">
              <a:off x="8194980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20">
              <a:extLst>
                <a:ext uri="{FF2B5EF4-FFF2-40B4-BE49-F238E27FC236}">
                  <a16:creationId xmlns:a16="http://schemas.microsoft.com/office/drawing/2014/main" id="{559F31F0-114F-448B-9662-39A2EB0446D3}"/>
                </a:ext>
              </a:extLst>
            </p:cNvPr>
            <p:cNvSpPr/>
            <p:nvPr/>
          </p:nvSpPr>
          <p:spPr>
            <a:xfrm rot="10800000">
              <a:off x="857966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F3209014-259E-4FFC-B9A4-47482CBEA080}"/>
                </a:ext>
              </a:extLst>
            </p:cNvPr>
            <p:cNvSpPr/>
            <p:nvPr/>
          </p:nvSpPr>
          <p:spPr>
            <a:xfrm rot="10800000">
              <a:off x="896435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id="{4A6EAF34-48E4-4882-94DE-9697F497F128}"/>
                </a:ext>
              </a:extLst>
            </p:cNvPr>
            <p:cNvSpPr/>
            <p:nvPr/>
          </p:nvSpPr>
          <p:spPr>
            <a:xfrm rot="10800000">
              <a:off x="934904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C1380979-159B-4E7A-9886-F6AFCBAEF69F}"/>
                </a:ext>
              </a:extLst>
            </p:cNvPr>
            <p:cNvSpPr/>
            <p:nvPr/>
          </p:nvSpPr>
          <p:spPr>
            <a:xfrm rot="10800000">
              <a:off x="973373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id="{92E2E83C-D825-4445-9D94-D4940CBAC435}"/>
                </a:ext>
              </a:extLst>
            </p:cNvPr>
            <p:cNvSpPr/>
            <p:nvPr/>
          </p:nvSpPr>
          <p:spPr>
            <a:xfrm rot="10800000">
              <a:off x="101184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650">
            <a:extLst>
              <a:ext uri="{FF2B5EF4-FFF2-40B4-BE49-F238E27FC236}">
                <a16:creationId xmlns:a16="http://schemas.microsoft.com/office/drawing/2014/main" id="{9247CD15-C1A7-447D-8B17-716C9B72B0C8}"/>
              </a:ext>
            </a:extLst>
          </p:cNvPr>
          <p:cNvGrpSpPr/>
          <p:nvPr/>
        </p:nvGrpSpPr>
        <p:grpSpPr>
          <a:xfrm>
            <a:off x="7111566" y="1803583"/>
            <a:ext cx="4464000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B35BD4-F053-48F6-93C3-B29321C81A9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AF9DE0-A433-44A2-919A-CC76EA3F4E9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53">
            <a:extLst>
              <a:ext uri="{FF2B5EF4-FFF2-40B4-BE49-F238E27FC236}">
                <a16:creationId xmlns:a16="http://schemas.microsoft.com/office/drawing/2014/main" id="{EA9F233C-D0FE-404D-A28C-17441C54A5C5}"/>
              </a:ext>
            </a:extLst>
          </p:cNvPr>
          <p:cNvGrpSpPr/>
          <p:nvPr/>
        </p:nvGrpSpPr>
        <p:grpSpPr>
          <a:xfrm>
            <a:off x="604538" y="1803583"/>
            <a:ext cx="4464000" cy="863358"/>
            <a:chOff x="803640" y="3362835"/>
            <a:chExt cx="2059657" cy="8633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1545C3-DDC8-423B-921F-95862C4D298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10319-D51C-43B9-9001-14C0EA43EBA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7615EE-CBBE-4A48-AF85-9C12FDED02C3}"/>
              </a:ext>
            </a:extLst>
          </p:cNvPr>
          <p:cNvSpPr txBox="1"/>
          <p:nvPr/>
        </p:nvSpPr>
        <p:spPr>
          <a:xfrm>
            <a:off x="5145487" y="1942875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FF5EA-3BB8-42AB-BC7B-784D7F333170}"/>
              </a:ext>
            </a:extLst>
          </p:cNvPr>
          <p:cNvSpPr txBox="1"/>
          <p:nvPr/>
        </p:nvSpPr>
        <p:spPr>
          <a:xfrm>
            <a:off x="6135534" y="1942875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그룹 10">
            <a:extLst>
              <a:ext uri="{FF2B5EF4-FFF2-40B4-BE49-F238E27FC236}">
                <a16:creationId xmlns:a16="http://schemas.microsoft.com/office/drawing/2014/main" id="{69CEDE1F-CE5F-4BBE-859C-EC9DCF79A12C}"/>
              </a:ext>
            </a:extLst>
          </p:cNvPr>
          <p:cNvGrpSpPr/>
          <p:nvPr/>
        </p:nvGrpSpPr>
        <p:grpSpPr>
          <a:xfrm>
            <a:off x="3429261" y="3513228"/>
            <a:ext cx="4980788" cy="293040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33576B4-DECF-48E3-A13C-D215E29E8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374FEB8-5B8D-4639-BB2B-244F49840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0A50532-FF32-495D-819A-488DB39C9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B515A968-E0F4-4534-9B47-E6F9CAF6B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DC0E6CC-917D-4F3A-836D-F8C15A06C867}"/>
              </a:ext>
            </a:extLst>
          </p:cNvPr>
          <p:cNvSpPr/>
          <p:nvPr/>
        </p:nvSpPr>
        <p:spPr>
          <a:xfrm rot="8100000">
            <a:off x="4036308" y="4108297"/>
            <a:ext cx="462315" cy="462315"/>
          </a:xfrm>
          <a:prstGeom prst="teardrop">
            <a:avLst/>
          </a:pr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C3E26D-A505-433D-9CAB-5A38EA1C40BB}"/>
              </a:ext>
            </a:extLst>
          </p:cNvPr>
          <p:cNvSpPr/>
          <p:nvPr/>
        </p:nvSpPr>
        <p:spPr>
          <a:xfrm rot="8100000">
            <a:off x="6681284" y="4018141"/>
            <a:ext cx="462315" cy="462315"/>
          </a:xfrm>
          <a:prstGeom prst="teardrop">
            <a:avLst/>
          </a:prstGeom>
          <a:solidFill>
            <a:schemeClr val="accent2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F8B34E6-1B97-4E26-B265-9496C5E7843D}"/>
              </a:ext>
            </a:extLst>
          </p:cNvPr>
          <p:cNvSpPr/>
          <p:nvPr/>
        </p:nvSpPr>
        <p:spPr>
          <a:xfrm rot="8100000">
            <a:off x="7326714" y="5082551"/>
            <a:ext cx="462315" cy="462315"/>
          </a:xfrm>
          <a:prstGeom prst="teardrop">
            <a:avLst/>
          </a:pr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335B387-8B41-42A3-BE74-0408B257962B}"/>
              </a:ext>
            </a:extLst>
          </p:cNvPr>
          <p:cNvSpPr/>
          <p:nvPr/>
        </p:nvSpPr>
        <p:spPr>
          <a:xfrm rot="8100000">
            <a:off x="5644800" y="4652863"/>
            <a:ext cx="462315" cy="462315"/>
          </a:xfrm>
          <a:prstGeom prst="teardrop">
            <a:avLst/>
          </a:prstGeom>
          <a:solidFill>
            <a:schemeClr val="accent3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35A61-EE34-4C98-BC00-204866C86FB2}"/>
              </a:ext>
            </a:extLst>
          </p:cNvPr>
          <p:cNvSpPr txBox="1"/>
          <p:nvPr/>
        </p:nvSpPr>
        <p:spPr>
          <a:xfrm>
            <a:off x="1857140" y="4513529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321F39-CF12-40E2-B899-CA28A0F1E14F}"/>
              </a:ext>
            </a:extLst>
          </p:cNvPr>
          <p:cNvSpPr txBox="1"/>
          <p:nvPr/>
        </p:nvSpPr>
        <p:spPr>
          <a:xfrm>
            <a:off x="8301531" y="3879563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E155-BCEF-4CD5-ABDF-D29F64087F44}"/>
              </a:ext>
            </a:extLst>
          </p:cNvPr>
          <p:cNvSpPr txBox="1"/>
          <p:nvPr/>
        </p:nvSpPr>
        <p:spPr>
          <a:xfrm>
            <a:off x="3207437" y="5686736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C9C64-F776-4444-BB37-0B2EBC297EEE}"/>
              </a:ext>
            </a:extLst>
          </p:cNvPr>
          <p:cNvSpPr txBox="1"/>
          <p:nvPr/>
        </p:nvSpPr>
        <p:spPr>
          <a:xfrm>
            <a:off x="8440290" y="5486726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06711" y="1929331"/>
            <a:ext cx="5142414" cy="1175819"/>
            <a:chOff x="6665543" y="2749602"/>
            <a:chExt cx="2777847" cy="1175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 Break  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96154" y="3545765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38CA3-194C-49E5-A46D-5E7AB7087B61}"/>
              </a:ext>
            </a:extLst>
          </p:cNvPr>
          <p:cNvSpPr txBox="1"/>
          <p:nvPr/>
        </p:nvSpPr>
        <p:spPr>
          <a:xfrm>
            <a:off x="9961287" y="6323411"/>
            <a:ext cx="18549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accent1"/>
                </a:solidFill>
                <a:latin typeface="Franklin Gothic Medium" panose="020B0603020102020204" pitchFamily="34" charset="0"/>
                <a:cs typeface="Arial" pitchFamily="34" charset="0"/>
              </a:rPr>
              <a:t>ALLPPT Layout</a:t>
            </a:r>
            <a:endParaRPr lang="ko-KR" altLang="en-US" b="1" dirty="0">
              <a:solidFill>
                <a:schemeClr val="accent1"/>
              </a:solidFill>
              <a:latin typeface="Franklin Gothic Medium" panose="020B0603020102020204" pitchFamily="34" charset="0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058866-C0F4-4C3C-97EA-99F6398183E8}"/>
              </a:ext>
            </a:extLst>
          </p:cNvPr>
          <p:cNvGrpSpPr/>
          <p:nvPr/>
        </p:nvGrpSpPr>
        <p:grpSpPr>
          <a:xfrm>
            <a:off x="700488" y="3210092"/>
            <a:ext cx="3740883" cy="2477410"/>
            <a:chOff x="587275" y="2774934"/>
            <a:chExt cx="4491755" cy="24774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3A7CE2-5EC8-4F28-9C0B-B24C5AC665E0}"/>
                </a:ext>
              </a:extLst>
            </p:cNvPr>
            <p:cNvSpPr txBox="1"/>
            <p:nvPr/>
          </p:nvSpPr>
          <p:spPr>
            <a:xfrm>
              <a:off x="587275" y="2774934"/>
              <a:ext cx="4491755" cy="738664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We Create</a:t>
              </a:r>
            </a:p>
            <a:p>
              <a:r>
                <a:rPr lang="en-US" altLang="ko-KR" sz="2400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Professional</a:t>
              </a:r>
              <a:r>
                <a:rPr lang="en-US" altLang="ko-KR" sz="2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 Presentation</a:t>
              </a:r>
              <a:endParaRPr lang="ko-KR" altLang="en-US" sz="2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5DDCE7-C26A-4A53-B14F-63B095A024A2}"/>
                </a:ext>
              </a:extLst>
            </p:cNvPr>
            <p:cNvSpPr txBox="1"/>
            <p:nvPr/>
          </p:nvSpPr>
          <p:spPr>
            <a:xfrm>
              <a:off x="587275" y="3682684"/>
              <a:ext cx="44917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7BD19-668A-4D83-B204-76C9CD83BA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D26EF41-2D90-46EC-B1F5-14C8FC8B06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EA784CD5-2140-41EE-BF9F-57FC64CBEE93}"/>
              </a:ext>
            </a:extLst>
          </p:cNvPr>
          <p:cNvSpPr/>
          <p:nvPr/>
        </p:nvSpPr>
        <p:spPr>
          <a:xfrm>
            <a:off x="8582989" y="2357120"/>
            <a:ext cx="3014651" cy="1178560"/>
          </a:xfrm>
          <a:custGeom>
            <a:avLst/>
            <a:gdLst>
              <a:gd name="connsiteX0" fmla="*/ 0 w 3014651"/>
              <a:gd name="connsiteY0" fmla="*/ 0 h 1178560"/>
              <a:gd name="connsiteX1" fmla="*/ 3014651 w 3014651"/>
              <a:gd name="connsiteY1" fmla="*/ 0 h 1178560"/>
              <a:gd name="connsiteX2" fmla="*/ 3014651 w 3014651"/>
              <a:gd name="connsiteY2" fmla="*/ 1178560 h 1178560"/>
              <a:gd name="connsiteX3" fmla="*/ 0 w 3014651"/>
              <a:gd name="connsiteY3" fmla="*/ 1178560 h 1178560"/>
              <a:gd name="connsiteX4" fmla="*/ 589280 w 3014651"/>
              <a:gd name="connsiteY4" fmla="*/ 589280 h 117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651" h="1178560">
                <a:moveTo>
                  <a:pt x="0" y="0"/>
                </a:moveTo>
                <a:lnTo>
                  <a:pt x="3014651" y="0"/>
                </a:lnTo>
                <a:lnTo>
                  <a:pt x="3014651" y="1178560"/>
                </a:lnTo>
                <a:lnTo>
                  <a:pt x="0" y="1178560"/>
                </a:lnTo>
                <a:lnTo>
                  <a:pt x="589280" y="5892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rrow: Pentagon 2">
            <a:extLst>
              <a:ext uri="{FF2B5EF4-FFF2-40B4-BE49-F238E27FC236}">
                <a16:creationId xmlns:a16="http://schemas.microsoft.com/office/drawing/2014/main" id="{213E184D-22A5-4554-A02D-537A410819CF}"/>
              </a:ext>
            </a:extLst>
          </p:cNvPr>
          <p:cNvSpPr/>
          <p:nvPr/>
        </p:nvSpPr>
        <p:spPr>
          <a:xfrm>
            <a:off x="675640" y="2357120"/>
            <a:ext cx="3097823" cy="11785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8AFE025D-8882-43D5-8DB1-450FCAD4DAD3}"/>
              </a:ext>
            </a:extLst>
          </p:cNvPr>
          <p:cNvSpPr/>
          <p:nvPr/>
        </p:nvSpPr>
        <p:spPr>
          <a:xfrm>
            <a:off x="3314179" y="2357120"/>
            <a:ext cx="3097823" cy="117856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4">
            <a:extLst>
              <a:ext uri="{FF2B5EF4-FFF2-40B4-BE49-F238E27FC236}">
                <a16:creationId xmlns:a16="http://schemas.microsoft.com/office/drawing/2014/main" id="{8DEFC5AA-1C8B-4AB6-948A-5E4C11014562}"/>
              </a:ext>
            </a:extLst>
          </p:cNvPr>
          <p:cNvSpPr/>
          <p:nvPr/>
        </p:nvSpPr>
        <p:spPr>
          <a:xfrm>
            <a:off x="5952719" y="2357120"/>
            <a:ext cx="3097823" cy="11785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79C141B6-1C76-4B0A-8908-D912DCD0023F}"/>
              </a:ext>
            </a:extLst>
          </p:cNvPr>
          <p:cNvGrpSpPr/>
          <p:nvPr/>
        </p:nvGrpSpPr>
        <p:grpSpPr>
          <a:xfrm>
            <a:off x="1134923" y="2655007"/>
            <a:ext cx="2157503" cy="582786"/>
            <a:chOff x="1693264" y="2558218"/>
            <a:chExt cx="1868884" cy="5827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40DBA9-04E4-4110-A58C-3CFF999C2B1A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65360A-616D-4227-B1AE-361A20EF9A1C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D228F02-E13D-4CF7-A311-B71496E5AC1B}"/>
              </a:ext>
            </a:extLst>
          </p:cNvPr>
          <p:cNvGrpSpPr/>
          <p:nvPr/>
        </p:nvGrpSpPr>
        <p:grpSpPr>
          <a:xfrm>
            <a:off x="4054751" y="2655007"/>
            <a:ext cx="2157503" cy="582786"/>
            <a:chOff x="1693264" y="2558218"/>
            <a:chExt cx="1868884" cy="5827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CAF469-1837-43E8-8F19-FF60AA57DE2C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9BFF5F-6890-4556-8B6B-D4B28CDA4923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97DB3078-A962-4F8E-B827-C271B3881E80}"/>
              </a:ext>
            </a:extLst>
          </p:cNvPr>
          <p:cNvGrpSpPr/>
          <p:nvPr/>
        </p:nvGrpSpPr>
        <p:grpSpPr>
          <a:xfrm>
            <a:off x="6730739" y="2655007"/>
            <a:ext cx="2157503" cy="582786"/>
            <a:chOff x="1693264" y="2558218"/>
            <a:chExt cx="1868884" cy="5827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123DB-C0BA-41EE-A9A9-2EC947A8ADC6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C3A57A-2F84-4E78-9181-6E0F6DB02DFB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67CCB51E-9080-4CF3-A944-0F3A5F43D7B1}"/>
              </a:ext>
            </a:extLst>
          </p:cNvPr>
          <p:cNvGrpSpPr/>
          <p:nvPr/>
        </p:nvGrpSpPr>
        <p:grpSpPr>
          <a:xfrm>
            <a:off x="9333457" y="2655007"/>
            <a:ext cx="2157503" cy="582786"/>
            <a:chOff x="1693264" y="2558218"/>
            <a:chExt cx="1868884" cy="5827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5A96D-1959-40C4-A4F3-3323C15C979E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FEAD1B-8575-4994-8C46-6591F63C979A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AB688EAA-8875-4AC2-A96D-A1BF616E8E45}"/>
              </a:ext>
            </a:extLst>
          </p:cNvPr>
          <p:cNvSpPr/>
          <p:nvPr/>
        </p:nvSpPr>
        <p:spPr>
          <a:xfrm>
            <a:off x="4344626" y="4410072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89BFB5B6-413A-49E3-A1F0-DC0FC2F19097}"/>
              </a:ext>
            </a:extLst>
          </p:cNvPr>
          <p:cNvSpPr/>
          <p:nvPr/>
        </p:nvSpPr>
        <p:spPr>
          <a:xfrm>
            <a:off x="7142841" y="4410072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4180BD99-37D9-496E-8063-8BD1128AB11B}"/>
              </a:ext>
            </a:extLst>
          </p:cNvPr>
          <p:cNvSpPr/>
          <p:nvPr/>
        </p:nvSpPr>
        <p:spPr>
          <a:xfrm>
            <a:off x="9941057" y="4410072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Block Arc 10">
            <a:extLst>
              <a:ext uri="{FF2B5EF4-FFF2-40B4-BE49-F238E27FC236}">
                <a16:creationId xmlns:a16="http://schemas.microsoft.com/office/drawing/2014/main" id="{E65A5056-A7D7-4127-8419-1CECF4A01C1C}"/>
              </a:ext>
            </a:extLst>
          </p:cNvPr>
          <p:cNvSpPr/>
          <p:nvPr/>
        </p:nvSpPr>
        <p:spPr>
          <a:xfrm>
            <a:off x="10077569" y="461619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ound Same Side Corner Rectangle 36">
            <a:extLst>
              <a:ext uri="{FF2B5EF4-FFF2-40B4-BE49-F238E27FC236}">
                <a16:creationId xmlns:a16="http://schemas.microsoft.com/office/drawing/2014/main" id="{8DF88E1F-792F-49EB-B6C1-209AD75F233F}"/>
              </a:ext>
            </a:extLst>
          </p:cNvPr>
          <p:cNvSpPr>
            <a:spLocks noChangeAspect="1"/>
          </p:cNvSpPr>
          <p:nvPr/>
        </p:nvSpPr>
        <p:spPr>
          <a:xfrm>
            <a:off x="7297107" y="460579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59D77C13-20B3-4B14-BFBE-CFE4F4E358E7}"/>
              </a:ext>
            </a:extLst>
          </p:cNvPr>
          <p:cNvSpPr/>
          <p:nvPr/>
        </p:nvSpPr>
        <p:spPr>
          <a:xfrm>
            <a:off x="1546411" y="4410072"/>
            <a:ext cx="704533" cy="70453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654FF0D0-2DB1-40D7-A193-8D37679BDA0A}"/>
              </a:ext>
            </a:extLst>
          </p:cNvPr>
          <p:cNvSpPr/>
          <p:nvPr/>
        </p:nvSpPr>
        <p:spPr>
          <a:xfrm>
            <a:off x="1722589" y="460071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FCDF43C6-5B32-47D8-A617-E70CFDC2132F}"/>
              </a:ext>
            </a:extLst>
          </p:cNvPr>
          <p:cNvSpPr/>
          <p:nvPr/>
        </p:nvSpPr>
        <p:spPr>
          <a:xfrm flipH="1">
            <a:off x="4500972" y="4600716"/>
            <a:ext cx="391841" cy="32324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C2ADA3AE-249C-41EB-BE9F-A61564249AA9}"/>
              </a:ext>
            </a:extLst>
          </p:cNvPr>
          <p:cNvGrpSpPr/>
          <p:nvPr/>
        </p:nvGrpSpPr>
        <p:grpSpPr>
          <a:xfrm>
            <a:off x="844846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A80321-188D-4A6B-8AAF-65048AF587E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B7B335-7C4C-4C0D-A4FF-EB1EF3AE8D5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3">
            <a:extLst>
              <a:ext uri="{FF2B5EF4-FFF2-40B4-BE49-F238E27FC236}">
                <a16:creationId xmlns:a16="http://schemas.microsoft.com/office/drawing/2014/main" id="{B985364F-4E24-4D4C-B5DF-BE6B327E775C}"/>
              </a:ext>
            </a:extLst>
          </p:cNvPr>
          <p:cNvGrpSpPr/>
          <p:nvPr/>
        </p:nvGrpSpPr>
        <p:grpSpPr>
          <a:xfrm>
            <a:off x="3643061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C767F5-9ABC-4F29-A4FE-612D170B405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45627-CABD-40EA-9909-CE9892AF504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0D9C561-526A-43AD-9CB6-B2827508C8CD}"/>
              </a:ext>
            </a:extLst>
          </p:cNvPr>
          <p:cNvGrpSpPr/>
          <p:nvPr/>
        </p:nvGrpSpPr>
        <p:grpSpPr>
          <a:xfrm>
            <a:off x="6441276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85A28E-ACF8-45D4-95E5-5BE04761A93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503502-D3E3-4382-8CB3-6D2CCBF7957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80BDC7ED-E060-4A68-8E52-F669B834DEF0}"/>
              </a:ext>
            </a:extLst>
          </p:cNvPr>
          <p:cNvGrpSpPr/>
          <p:nvPr/>
        </p:nvGrpSpPr>
        <p:grpSpPr>
          <a:xfrm>
            <a:off x="9239492" y="5262277"/>
            <a:ext cx="2107662" cy="894132"/>
            <a:chOff x="7026501" y="4509120"/>
            <a:chExt cx="1499710" cy="894132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896250-6A02-40BF-B03D-3F53B1049D9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E27CCC-904B-4921-85B4-963D80C76CC0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44">
            <a:extLst>
              <a:ext uri="{FF2B5EF4-FFF2-40B4-BE49-F238E27FC236}">
                <a16:creationId xmlns:a16="http://schemas.microsoft.com/office/drawing/2014/main" id="{13B600C4-780E-4323-9323-2A5524DCEF87}"/>
              </a:ext>
            </a:extLst>
          </p:cNvPr>
          <p:cNvGrpSpPr/>
          <p:nvPr/>
        </p:nvGrpSpPr>
        <p:grpSpPr>
          <a:xfrm>
            <a:off x="715526" y="3694718"/>
            <a:ext cx="3629100" cy="523220"/>
            <a:chOff x="715526" y="3694718"/>
            <a:chExt cx="3629100" cy="523220"/>
          </a:xfrm>
        </p:grpSpPr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7D718B0D-C1E4-4F5A-A810-174544C0CB2F}"/>
                </a:ext>
              </a:extLst>
            </p:cNvPr>
            <p:cNvSpPr/>
            <p:nvPr/>
          </p:nvSpPr>
          <p:spPr>
            <a:xfrm>
              <a:off x="715526" y="3709572"/>
              <a:ext cx="493514" cy="493512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EA40CD-FC5E-4D32-87CE-8751599E419A}"/>
                </a:ext>
              </a:extLst>
            </p:cNvPr>
            <p:cNvSpPr txBox="1"/>
            <p:nvPr/>
          </p:nvSpPr>
          <p:spPr>
            <a:xfrm>
              <a:off x="1246803" y="3694718"/>
              <a:ext cx="309782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id="{79E53D2A-93E0-403F-8B91-28778E7068C9}"/>
              </a:ext>
            </a:extLst>
          </p:cNvPr>
          <p:cNvGrpSpPr/>
          <p:nvPr/>
        </p:nvGrpSpPr>
        <p:grpSpPr>
          <a:xfrm>
            <a:off x="715526" y="1721234"/>
            <a:ext cx="3629100" cy="523220"/>
            <a:chOff x="715526" y="3694718"/>
            <a:chExt cx="3629100" cy="523220"/>
          </a:xfrm>
        </p:grpSpPr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43F58498-F45E-4A5B-B1AF-94225D1DEFA8}"/>
                </a:ext>
              </a:extLst>
            </p:cNvPr>
            <p:cNvSpPr/>
            <p:nvPr/>
          </p:nvSpPr>
          <p:spPr>
            <a:xfrm>
              <a:off x="715526" y="3709572"/>
              <a:ext cx="493514" cy="493512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C17882-B34F-4615-AF74-EC12ABE29987}"/>
                </a:ext>
              </a:extLst>
            </p:cNvPr>
            <p:cNvSpPr txBox="1"/>
            <p:nvPr/>
          </p:nvSpPr>
          <p:spPr>
            <a:xfrm>
              <a:off x="1246803" y="3694718"/>
              <a:ext cx="309782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76C4B3-63C5-49CE-BC7D-554980E9434C}"/>
              </a:ext>
            </a:extLst>
          </p:cNvPr>
          <p:cNvGrpSpPr/>
          <p:nvPr/>
        </p:nvGrpSpPr>
        <p:grpSpPr>
          <a:xfrm>
            <a:off x="1057275" y="4915178"/>
            <a:ext cx="4229100" cy="1394641"/>
            <a:chOff x="1504950" y="4457978"/>
            <a:chExt cx="4229100" cy="139464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CA02815-EA86-409C-B2CE-64B197D220D9}"/>
                </a:ext>
              </a:extLst>
            </p:cNvPr>
            <p:cNvSpPr/>
            <p:nvPr/>
          </p:nvSpPr>
          <p:spPr>
            <a:xfrm>
              <a:off x="2019300" y="4972328"/>
              <a:ext cx="3714750" cy="88029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A3F723-DEC1-4536-BDB3-93762E4F9E8F}"/>
                </a:ext>
              </a:extLst>
            </p:cNvPr>
            <p:cNvSpPr/>
            <p:nvPr/>
          </p:nvSpPr>
          <p:spPr>
            <a:xfrm>
              <a:off x="1504950" y="4457978"/>
              <a:ext cx="1028700" cy="1028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1AC894-F570-4546-BB6F-C0565B9FDCC6}"/>
                </a:ext>
              </a:extLst>
            </p:cNvPr>
            <p:cNvSpPr/>
            <p:nvPr/>
          </p:nvSpPr>
          <p:spPr>
            <a:xfrm>
              <a:off x="1581150" y="4534178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3391C6-DF22-4B72-8A88-4DCAF7B6F2BB}"/>
              </a:ext>
            </a:extLst>
          </p:cNvPr>
          <p:cNvGrpSpPr/>
          <p:nvPr/>
        </p:nvGrpSpPr>
        <p:grpSpPr>
          <a:xfrm>
            <a:off x="2968625" y="3832971"/>
            <a:ext cx="4229100" cy="1394641"/>
            <a:chOff x="2968625" y="3832971"/>
            <a:chExt cx="4229100" cy="139464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284EBB8-1F71-4C4D-A122-DB3A322E68AF}"/>
                </a:ext>
              </a:extLst>
            </p:cNvPr>
            <p:cNvSpPr/>
            <p:nvPr/>
          </p:nvSpPr>
          <p:spPr>
            <a:xfrm>
              <a:off x="3482975" y="4347321"/>
              <a:ext cx="3714750" cy="88029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2C4346-BC28-49CE-AAEC-834AACDC6F19}"/>
                </a:ext>
              </a:extLst>
            </p:cNvPr>
            <p:cNvSpPr/>
            <p:nvPr/>
          </p:nvSpPr>
          <p:spPr>
            <a:xfrm>
              <a:off x="2968625" y="3832971"/>
              <a:ext cx="1028700" cy="102870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DA05A15-6E73-4D1B-9339-613005C860DE}"/>
                </a:ext>
              </a:extLst>
            </p:cNvPr>
            <p:cNvSpPr/>
            <p:nvPr/>
          </p:nvSpPr>
          <p:spPr>
            <a:xfrm>
              <a:off x="3044825" y="3909171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1329A-61DC-4C40-837C-B90690757ED1}"/>
              </a:ext>
            </a:extLst>
          </p:cNvPr>
          <p:cNvGrpSpPr/>
          <p:nvPr/>
        </p:nvGrpSpPr>
        <p:grpSpPr>
          <a:xfrm>
            <a:off x="4879975" y="2750764"/>
            <a:ext cx="4229100" cy="1394641"/>
            <a:chOff x="4879975" y="2750764"/>
            <a:chExt cx="4229100" cy="139464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032C449-E707-4371-994F-D1E84FA100FB}"/>
                </a:ext>
              </a:extLst>
            </p:cNvPr>
            <p:cNvSpPr/>
            <p:nvPr/>
          </p:nvSpPr>
          <p:spPr>
            <a:xfrm>
              <a:off x="5394325" y="3265114"/>
              <a:ext cx="3714750" cy="8802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F1C7C21-EF67-4273-9A1E-5546DA8A833A}"/>
                </a:ext>
              </a:extLst>
            </p:cNvPr>
            <p:cNvSpPr/>
            <p:nvPr/>
          </p:nvSpPr>
          <p:spPr>
            <a:xfrm>
              <a:off x="4879975" y="2750764"/>
              <a:ext cx="1028700" cy="10287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8CD64E-C502-44E3-AD2E-B5F1657DAAC5}"/>
                </a:ext>
              </a:extLst>
            </p:cNvPr>
            <p:cNvSpPr/>
            <p:nvPr/>
          </p:nvSpPr>
          <p:spPr>
            <a:xfrm>
              <a:off x="4956175" y="2840728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DB235F-C16F-4D43-9CE7-1CE9032EF4A7}"/>
              </a:ext>
            </a:extLst>
          </p:cNvPr>
          <p:cNvGrpSpPr/>
          <p:nvPr/>
        </p:nvGrpSpPr>
        <p:grpSpPr>
          <a:xfrm>
            <a:off x="6791325" y="1668557"/>
            <a:ext cx="4229100" cy="1394641"/>
            <a:chOff x="6791325" y="1668557"/>
            <a:chExt cx="4229100" cy="139464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74AD625-720C-40FB-A46E-D3BF5B5EA88A}"/>
                </a:ext>
              </a:extLst>
            </p:cNvPr>
            <p:cNvSpPr/>
            <p:nvPr/>
          </p:nvSpPr>
          <p:spPr>
            <a:xfrm>
              <a:off x="7305675" y="2182907"/>
              <a:ext cx="3714750" cy="880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1813E47-6506-4666-9E2C-283C5F629544}"/>
                </a:ext>
              </a:extLst>
            </p:cNvPr>
            <p:cNvSpPr/>
            <p:nvPr/>
          </p:nvSpPr>
          <p:spPr>
            <a:xfrm>
              <a:off x="6791325" y="1668557"/>
              <a:ext cx="1028700" cy="1028700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6FBDC7-B13C-4997-87DD-5C71C1469E6A}"/>
                </a:ext>
              </a:extLst>
            </p:cNvPr>
            <p:cNvSpPr/>
            <p:nvPr/>
          </p:nvSpPr>
          <p:spPr>
            <a:xfrm>
              <a:off x="6867525" y="1738471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원호 18">
            <a:extLst>
              <a:ext uri="{FF2B5EF4-FFF2-40B4-BE49-F238E27FC236}">
                <a16:creationId xmlns:a16="http://schemas.microsoft.com/office/drawing/2014/main" id="{2990D237-5C40-43DB-95B3-6351D7008EF9}"/>
              </a:ext>
            </a:extLst>
          </p:cNvPr>
          <p:cNvSpPr/>
          <p:nvPr/>
        </p:nvSpPr>
        <p:spPr>
          <a:xfrm>
            <a:off x="1515117" y="3832971"/>
            <a:ext cx="2513317" cy="2513317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A29C448-CE42-4EE5-A6FA-68A644FDC160}"/>
              </a:ext>
            </a:extLst>
          </p:cNvPr>
          <p:cNvSpPr/>
          <p:nvPr/>
        </p:nvSpPr>
        <p:spPr>
          <a:xfrm>
            <a:off x="3375666" y="2777378"/>
            <a:ext cx="2513317" cy="2513317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B6A0A7D-D318-4024-BFE0-46F2520B5B2A}"/>
              </a:ext>
            </a:extLst>
          </p:cNvPr>
          <p:cNvSpPr/>
          <p:nvPr/>
        </p:nvSpPr>
        <p:spPr>
          <a:xfrm>
            <a:off x="5236215" y="1721785"/>
            <a:ext cx="2513317" cy="2513317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8F14F4CF-7227-45ED-A2AA-71F75FDA6C4D}"/>
              </a:ext>
            </a:extLst>
          </p:cNvPr>
          <p:cNvSpPr/>
          <p:nvPr/>
        </p:nvSpPr>
        <p:spPr>
          <a:xfrm>
            <a:off x="10474966" y="1738471"/>
            <a:ext cx="545459" cy="1139871"/>
          </a:xfrm>
          <a:prstGeom prst="up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A8D6AA6B-F837-44CF-8724-821019575034}"/>
              </a:ext>
            </a:extLst>
          </p:cNvPr>
          <p:cNvGrpSpPr/>
          <p:nvPr/>
        </p:nvGrpSpPr>
        <p:grpSpPr>
          <a:xfrm>
            <a:off x="7978135" y="2250871"/>
            <a:ext cx="2567324" cy="726743"/>
            <a:chOff x="4965552" y="1736224"/>
            <a:chExt cx="1374974" cy="726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10CF9D-1D6D-4554-BFB4-90C274BBCEE8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E35F8D-6D48-44AC-9964-8F3CA246E4AF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97">
            <a:extLst>
              <a:ext uri="{FF2B5EF4-FFF2-40B4-BE49-F238E27FC236}">
                <a16:creationId xmlns:a16="http://schemas.microsoft.com/office/drawing/2014/main" id="{2D98E338-6D52-47EC-B726-AFDBF897E7DB}"/>
              </a:ext>
            </a:extLst>
          </p:cNvPr>
          <p:cNvGrpSpPr/>
          <p:nvPr/>
        </p:nvGrpSpPr>
        <p:grpSpPr>
          <a:xfrm>
            <a:off x="6067842" y="3335349"/>
            <a:ext cx="2567324" cy="726743"/>
            <a:chOff x="4965552" y="1736224"/>
            <a:chExt cx="1374974" cy="7267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0E8BC-5753-4F4C-9529-3E5D952F6B46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AFC65-56A5-4750-9739-1705F9E1B705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97">
            <a:extLst>
              <a:ext uri="{FF2B5EF4-FFF2-40B4-BE49-F238E27FC236}">
                <a16:creationId xmlns:a16="http://schemas.microsoft.com/office/drawing/2014/main" id="{EFB55C64-5C4A-448B-BDA3-3491DF7841D2}"/>
              </a:ext>
            </a:extLst>
          </p:cNvPr>
          <p:cNvGrpSpPr/>
          <p:nvPr/>
        </p:nvGrpSpPr>
        <p:grpSpPr>
          <a:xfrm>
            <a:off x="4157550" y="4419827"/>
            <a:ext cx="2567324" cy="726743"/>
            <a:chOff x="4965552" y="1736224"/>
            <a:chExt cx="1374974" cy="72674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88494-FEDD-4395-8468-3504E0F6AEB6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73B0FA-201C-4FA8-B1D0-0D797B86F377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97">
            <a:extLst>
              <a:ext uri="{FF2B5EF4-FFF2-40B4-BE49-F238E27FC236}">
                <a16:creationId xmlns:a16="http://schemas.microsoft.com/office/drawing/2014/main" id="{4E607474-A61C-4403-89DA-5354E6895214}"/>
              </a:ext>
            </a:extLst>
          </p:cNvPr>
          <p:cNvGrpSpPr/>
          <p:nvPr/>
        </p:nvGrpSpPr>
        <p:grpSpPr>
          <a:xfrm>
            <a:off x="2247258" y="5504306"/>
            <a:ext cx="2567324" cy="726743"/>
            <a:chOff x="4965552" y="1736224"/>
            <a:chExt cx="1374974" cy="726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38A755-B005-4703-B590-A780BDBC60CC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D2069C-F827-41DC-89D1-C374F189D5D3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18EC1C68-3D70-4AFC-ABD3-BD212C560E19}"/>
              </a:ext>
            </a:extLst>
          </p:cNvPr>
          <p:cNvSpPr/>
          <p:nvPr/>
        </p:nvSpPr>
        <p:spPr>
          <a:xfrm>
            <a:off x="8541295" y="2928922"/>
            <a:ext cx="545459" cy="1076342"/>
          </a:xfrm>
          <a:prstGeom prst="upArrow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7EF7E64D-CE62-4606-AF2B-9D725560F5C6}"/>
              </a:ext>
            </a:extLst>
          </p:cNvPr>
          <p:cNvSpPr/>
          <p:nvPr/>
        </p:nvSpPr>
        <p:spPr>
          <a:xfrm>
            <a:off x="6594795" y="4034036"/>
            <a:ext cx="545459" cy="1076342"/>
          </a:xfrm>
          <a:prstGeom prst="upArrow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2A8C4335-E43C-42AD-81B6-F44A95BF22DE}"/>
              </a:ext>
            </a:extLst>
          </p:cNvPr>
          <p:cNvSpPr/>
          <p:nvPr/>
        </p:nvSpPr>
        <p:spPr>
          <a:xfrm>
            <a:off x="4670809" y="5132360"/>
            <a:ext cx="545459" cy="1076342"/>
          </a:xfrm>
          <a:prstGeom prst="upArrow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702C5445-80E9-4BBF-A469-F202F33A4417}"/>
              </a:ext>
            </a:extLst>
          </p:cNvPr>
          <p:cNvSpPr/>
          <p:nvPr/>
        </p:nvSpPr>
        <p:spPr>
          <a:xfrm flipH="1">
            <a:off x="3228217" y="4154420"/>
            <a:ext cx="485211" cy="4002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6B403F7A-9F97-4108-935E-858DF0B371ED}"/>
              </a:ext>
            </a:extLst>
          </p:cNvPr>
          <p:cNvSpPr>
            <a:spLocks noChangeAspect="1"/>
          </p:cNvSpPr>
          <p:nvPr/>
        </p:nvSpPr>
        <p:spPr>
          <a:xfrm rot="9900000">
            <a:off x="5196100" y="3063081"/>
            <a:ext cx="475758" cy="40406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2E9662B5-9E03-4931-8D97-97A89BEC5055}"/>
              </a:ext>
            </a:extLst>
          </p:cNvPr>
          <p:cNvSpPr/>
          <p:nvPr/>
        </p:nvSpPr>
        <p:spPr>
          <a:xfrm>
            <a:off x="1348802" y="5256915"/>
            <a:ext cx="429110" cy="32961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Donut 24">
            <a:extLst>
              <a:ext uri="{FF2B5EF4-FFF2-40B4-BE49-F238E27FC236}">
                <a16:creationId xmlns:a16="http://schemas.microsoft.com/office/drawing/2014/main" id="{3A2E3E73-C729-48EE-9D4E-AD3B67F3D2D7}"/>
              </a:ext>
            </a:extLst>
          </p:cNvPr>
          <p:cNvSpPr/>
          <p:nvPr/>
        </p:nvSpPr>
        <p:spPr>
          <a:xfrm>
            <a:off x="7051129" y="1910349"/>
            <a:ext cx="518519" cy="52274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1D467-3CED-4050-A19A-E9AB1191F478}"/>
              </a:ext>
            </a:extLst>
          </p:cNvPr>
          <p:cNvSpPr txBox="1"/>
          <p:nvPr/>
        </p:nvSpPr>
        <p:spPr>
          <a:xfrm>
            <a:off x="667044" y="2579811"/>
            <a:ext cx="2683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95856-A4F0-4547-B201-68C15ED6D13B}"/>
              </a:ext>
            </a:extLst>
          </p:cNvPr>
          <p:cNvSpPr txBox="1"/>
          <p:nvPr/>
        </p:nvSpPr>
        <p:spPr>
          <a:xfrm>
            <a:off x="667044" y="4033631"/>
            <a:ext cx="2683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41812-64D7-4372-95A8-81A427387DEA}"/>
              </a:ext>
            </a:extLst>
          </p:cNvPr>
          <p:cNvSpPr txBox="1"/>
          <p:nvPr/>
        </p:nvSpPr>
        <p:spPr>
          <a:xfrm>
            <a:off x="667044" y="700712"/>
            <a:ext cx="358273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F5F8-5385-4D0E-B7BE-2D81683D6EA7}"/>
              </a:ext>
            </a:extLst>
          </p:cNvPr>
          <p:cNvSpPr txBox="1"/>
          <p:nvPr/>
        </p:nvSpPr>
        <p:spPr>
          <a:xfrm>
            <a:off x="667044" y="1347874"/>
            <a:ext cx="35827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2139D-EC53-4C52-847F-1DB5A9805793}"/>
              </a:ext>
            </a:extLst>
          </p:cNvPr>
          <p:cNvSpPr txBox="1"/>
          <p:nvPr/>
        </p:nvSpPr>
        <p:spPr>
          <a:xfrm>
            <a:off x="667044" y="1942449"/>
            <a:ext cx="358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A74679-2540-4806-8AF4-84436519B799}"/>
              </a:ext>
            </a:extLst>
          </p:cNvPr>
          <p:cNvGrpSpPr/>
          <p:nvPr/>
        </p:nvGrpSpPr>
        <p:grpSpPr>
          <a:xfrm>
            <a:off x="950506" y="1845832"/>
            <a:ext cx="10310446" cy="4176596"/>
            <a:chOff x="2063552" y="1806318"/>
            <a:chExt cx="8064896" cy="335522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621180E-ADFE-487F-85EA-41FF59A1496F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3C323C8-00C1-47A8-A9CF-4645DBFE4604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0FCB9CB-C383-4914-8661-5E01114E2AFF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3C7730-C3B3-445A-A65A-F6BE5A7AE465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69846F-CDE5-4BC0-9C01-D343762566F9}"/>
              </a:ext>
            </a:extLst>
          </p:cNvPr>
          <p:cNvGrpSpPr/>
          <p:nvPr/>
        </p:nvGrpSpPr>
        <p:grpSpPr>
          <a:xfrm>
            <a:off x="4468844" y="2297246"/>
            <a:ext cx="3273771" cy="3273771"/>
            <a:chOff x="11977794" y="1437147"/>
            <a:chExt cx="3273771" cy="327377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725DE61-20FF-409A-94AC-EBF288AF8CBF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6FF7748-9AE2-46E4-9DF5-8EA19D63D319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06EEF548-7C8A-4B40-854D-8E6ADFFC46B7}"/>
              </a:ext>
            </a:extLst>
          </p:cNvPr>
          <p:cNvGrpSpPr/>
          <p:nvPr/>
        </p:nvGrpSpPr>
        <p:grpSpPr>
          <a:xfrm>
            <a:off x="1444618" y="2141772"/>
            <a:ext cx="2936722" cy="1470776"/>
            <a:chOff x="270023" y="1638319"/>
            <a:chExt cx="2605242" cy="14854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FA982-BCBE-4D2C-AFB4-FB87811B9044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D130C9-442A-40EF-831E-26BA6D5CD39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40548C-94DA-4845-9413-F42F8C41D0FE}"/>
              </a:ext>
            </a:extLst>
          </p:cNvPr>
          <p:cNvSpPr txBox="1"/>
          <p:nvPr/>
        </p:nvSpPr>
        <p:spPr>
          <a:xfrm rot="18900000">
            <a:off x="4812112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32672-9FB3-4818-AA36-5EEF055498FB}"/>
              </a:ext>
            </a:extLst>
          </p:cNvPr>
          <p:cNvSpPr txBox="1"/>
          <p:nvPr/>
        </p:nvSpPr>
        <p:spPr>
          <a:xfrm rot="2700000">
            <a:off x="4954784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62E47-BC93-4CF9-A641-77DA534423D1}"/>
              </a:ext>
            </a:extLst>
          </p:cNvPr>
          <p:cNvSpPr txBox="1"/>
          <p:nvPr/>
        </p:nvSpPr>
        <p:spPr>
          <a:xfrm rot="13500000">
            <a:off x="4812112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3D264-6406-457E-8E51-CB51C71917CE}"/>
              </a:ext>
            </a:extLst>
          </p:cNvPr>
          <p:cNvSpPr txBox="1"/>
          <p:nvPr/>
        </p:nvSpPr>
        <p:spPr>
          <a:xfrm rot="8100000">
            <a:off x="4954784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DAEAB-3BDB-4737-BECA-BF6B544C63F9}"/>
              </a:ext>
            </a:extLst>
          </p:cNvPr>
          <p:cNvSpPr txBox="1"/>
          <p:nvPr/>
        </p:nvSpPr>
        <p:spPr>
          <a:xfrm>
            <a:off x="4861824" y="3580187"/>
            <a:ext cx="248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59">
            <a:extLst>
              <a:ext uri="{FF2B5EF4-FFF2-40B4-BE49-F238E27FC236}">
                <a16:creationId xmlns:a16="http://schemas.microsoft.com/office/drawing/2014/main" id="{0707DC28-4AEB-42D5-99CE-A8FABEED440C}"/>
              </a:ext>
            </a:extLst>
          </p:cNvPr>
          <p:cNvGrpSpPr/>
          <p:nvPr/>
        </p:nvGrpSpPr>
        <p:grpSpPr>
          <a:xfrm>
            <a:off x="1444618" y="4249900"/>
            <a:ext cx="2936722" cy="1470776"/>
            <a:chOff x="270023" y="1638319"/>
            <a:chExt cx="2605242" cy="14854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D1FCCD-14BA-44ED-A7F6-DBC28933F81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1A7963-DD5F-4255-B4F1-AEDE19119044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:a16="http://schemas.microsoft.com/office/drawing/2014/main" id="{8B21FAB3-93E5-4315-AC63-F2DA2D60638E}"/>
              </a:ext>
            </a:extLst>
          </p:cNvPr>
          <p:cNvGrpSpPr/>
          <p:nvPr/>
        </p:nvGrpSpPr>
        <p:grpSpPr>
          <a:xfrm>
            <a:off x="7795756" y="2141772"/>
            <a:ext cx="2936722" cy="1470776"/>
            <a:chOff x="270023" y="1638319"/>
            <a:chExt cx="2605242" cy="1485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519E60-ED2F-4E7B-BB86-5259693150C0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F51EF6-E98B-4D8B-9F12-26490649FE13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74">
            <a:extLst>
              <a:ext uri="{FF2B5EF4-FFF2-40B4-BE49-F238E27FC236}">
                <a16:creationId xmlns:a16="http://schemas.microsoft.com/office/drawing/2014/main" id="{31395168-89D9-4794-A77D-F2122EE91BAE}"/>
              </a:ext>
            </a:extLst>
          </p:cNvPr>
          <p:cNvGrpSpPr/>
          <p:nvPr/>
        </p:nvGrpSpPr>
        <p:grpSpPr>
          <a:xfrm>
            <a:off x="7799948" y="4249900"/>
            <a:ext cx="2936722" cy="1470776"/>
            <a:chOff x="270023" y="1638319"/>
            <a:chExt cx="2605242" cy="14854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848EF6-2BC4-4CB9-8B9D-F42C057DDD23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3EF236-D6AA-44F4-84DE-E84042F28EA0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45">
            <a:extLst>
              <a:ext uri="{FF2B5EF4-FFF2-40B4-BE49-F238E27FC236}">
                <a16:creationId xmlns:a16="http://schemas.microsoft.com/office/drawing/2014/main" id="{B729C310-A1B5-4855-A4CA-3A637AEC69C0}"/>
              </a:ext>
            </a:extLst>
          </p:cNvPr>
          <p:cNvGrpSpPr/>
          <p:nvPr/>
        </p:nvGrpSpPr>
        <p:grpSpPr>
          <a:xfrm>
            <a:off x="4534406" y="2353284"/>
            <a:ext cx="3088058" cy="3088058"/>
            <a:chOff x="6650259" y="441405"/>
            <a:chExt cx="2567829" cy="2567829"/>
          </a:xfrm>
        </p:grpSpPr>
        <p:sp>
          <p:nvSpPr>
            <p:cNvPr id="4" name="Freeform: Shape 47">
              <a:extLst>
                <a:ext uri="{FF2B5EF4-FFF2-40B4-BE49-F238E27FC236}">
                  <a16:creationId xmlns:a16="http://schemas.microsoft.com/office/drawing/2014/main" id="{6BD70259-DF2B-4511-A285-7439A7538711}"/>
                </a:ext>
              </a:extLst>
            </p:cNvPr>
            <p:cNvSpPr/>
            <p:nvPr/>
          </p:nvSpPr>
          <p:spPr>
            <a:xfrm>
              <a:off x="6706470" y="441405"/>
              <a:ext cx="1226426" cy="1303077"/>
            </a:xfrm>
            <a:custGeom>
              <a:avLst/>
              <a:gdLst>
                <a:gd name="connsiteX0" fmla="*/ 1228981 w 1226425"/>
                <a:gd name="connsiteY0" fmla="*/ 0 h 1303077"/>
                <a:gd name="connsiteX1" fmla="*/ 0 w 1226425"/>
                <a:gd name="connsiteY1" fmla="*/ 908960 h 1303077"/>
                <a:gd name="connsiteX2" fmla="*/ 1228981 w 1226425"/>
                <a:gd name="connsiteY2" fmla="*/ 1308188 h 1303077"/>
                <a:gd name="connsiteX3" fmla="*/ 1228981 w 1226425"/>
                <a:gd name="connsiteY3" fmla="*/ 0 h 130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425" h="1303077">
                  <a:moveTo>
                    <a:pt x="1228981" y="0"/>
                  </a:moveTo>
                  <a:cubicBezTo>
                    <a:pt x="650261" y="0"/>
                    <a:pt x="160330" y="382619"/>
                    <a:pt x="0" y="908960"/>
                  </a:cubicBezTo>
                  <a:lnTo>
                    <a:pt x="1228981" y="1308188"/>
                  </a:lnTo>
                  <a:lnTo>
                    <a:pt x="1228981" y="0"/>
                  </a:lnTo>
                  <a:close/>
                </a:path>
              </a:pathLst>
            </a:custGeom>
            <a:solidFill>
              <a:srgbClr val="85D8DE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8">
              <a:extLst>
                <a:ext uri="{FF2B5EF4-FFF2-40B4-BE49-F238E27FC236}">
                  <a16:creationId xmlns:a16="http://schemas.microsoft.com/office/drawing/2014/main" id="{F319BCDE-7D67-42A3-A97B-D59619DB8187}"/>
                </a:ext>
              </a:extLst>
            </p:cNvPr>
            <p:cNvSpPr/>
            <p:nvPr/>
          </p:nvSpPr>
          <p:spPr>
            <a:xfrm>
              <a:off x="7935451" y="441405"/>
              <a:ext cx="1226426" cy="1303077"/>
            </a:xfrm>
            <a:custGeom>
              <a:avLst/>
              <a:gdLst>
                <a:gd name="connsiteX0" fmla="*/ 1228981 w 1226425"/>
                <a:gd name="connsiteY0" fmla="*/ 908960 h 1303077"/>
                <a:gd name="connsiteX1" fmla="*/ 0 w 1226425"/>
                <a:gd name="connsiteY1" fmla="*/ 0 h 1303077"/>
                <a:gd name="connsiteX2" fmla="*/ 0 w 1226425"/>
                <a:gd name="connsiteY2" fmla="*/ 1308188 h 1303077"/>
                <a:gd name="connsiteX3" fmla="*/ 1228981 w 1226425"/>
                <a:gd name="connsiteY3" fmla="*/ 908960 h 130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425" h="1303077">
                  <a:moveTo>
                    <a:pt x="1228981" y="908960"/>
                  </a:moveTo>
                  <a:cubicBezTo>
                    <a:pt x="1068013" y="382619"/>
                    <a:pt x="578720" y="0"/>
                    <a:pt x="0" y="0"/>
                  </a:cubicBezTo>
                  <a:lnTo>
                    <a:pt x="0" y="1308188"/>
                  </a:lnTo>
                  <a:lnTo>
                    <a:pt x="1228981" y="908960"/>
                  </a:lnTo>
                  <a:close/>
                </a:path>
              </a:pathLst>
            </a:custGeom>
            <a:solidFill>
              <a:schemeClr val="accent1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9">
              <a:extLst>
                <a:ext uri="{FF2B5EF4-FFF2-40B4-BE49-F238E27FC236}">
                  <a16:creationId xmlns:a16="http://schemas.microsoft.com/office/drawing/2014/main" id="{387EE07F-839A-4AD0-8581-F0D70BD8361E}"/>
                </a:ext>
              </a:extLst>
            </p:cNvPr>
            <p:cNvSpPr/>
            <p:nvPr/>
          </p:nvSpPr>
          <p:spPr>
            <a:xfrm>
              <a:off x="7191292" y="1749593"/>
              <a:ext cx="1488319" cy="1258364"/>
            </a:xfrm>
            <a:custGeom>
              <a:avLst/>
              <a:gdLst>
                <a:gd name="connsiteX0" fmla="*/ 0 w 1488318"/>
                <a:gd name="connsiteY0" fmla="*/ 1024577 h 1258363"/>
                <a:gd name="connsiteX1" fmla="*/ 744159 w 1488318"/>
                <a:gd name="connsiteY1" fmla="*/ 1262197 h 1258363"/>
                <a:gd name="connsiteX2" fmla="*/ 1488319 w 1488318"/>
                <a:gd name="connsiteY2" fmla="*/ 1024577 h 1258363"/>
                <a:gd name="connsiteX3" fmla="*/ 744159 w 1488318"/>
                <a:gd name="connsiteY3" fmla="*/ 0 h 1258363"/>
                <a:gd name="connsiteX4" fmla="*/ 0 w 1488318"/>
                <a:gd name="connsiteY4" fmla="*/ 1024577 h 125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318" h="1258363">
                  <a:moveTo>
                    <a:pt x="0" y="1024577"/>
                  </a:moveTo>
                  <a:cubicBezTo>
                    <a:pt x="210153" y="1174047"/>
                    <a:pt x="466936" y="1262197"/>
                    <a:pt x="744159" y="1262197"/>
                  </a:cubicBezTo>
                  <a:cubicBezTo>
                    <a:pt x="1021383" y="1262197"/>
                    <a:pt x="1278166" y="1174047"/>
                    <a:pt x="1488319" y="1024577"/>
                  </a:cubicBezTo>
                  <a:lnTo>
                    <a:pt x="744159" y="0"/>
                  </a:lnTo>
                  <a:lnTo>
                    <a:pt x="0" y="1024577"/>
                  </a:lnTo>
                  <a:close/>
                </a:path>
              </a:pathLst>
            </a:custGeom>
            <a:solidFill>
              <a:srgbClr val="85D8DE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0">
              <a:extLst>
                <a:ext uri="{FF2B5EF4-FFF2-40B4-BE49-F238E27FC236}">
                  <a16:creationId xmlns:a16="http://schemas.microsoft.com/office/drawing/2014/main" id="{6EEB45B8-409B-4E6E-8C6C-11AE2BCCCB58}"/>
                </a:ext>
              </a:extLst>
            </p:cNvPr>
            <p:cNvSpPr/>
            <p:nvPr/>
          </p:nvSpPr>
          <p:spPr>
            <a:xfrm>
              <a:off x="7935451" y="1350365"/>
              <a:ext cx="1283915" cy="1418055"/>
            </a:xfrm>
            <a:custGeom>
              <a:avLst/>
              <a:gdLst>
                <a:gd name="connsiteX0" fmla="*/ 0 w 1283914"/>
                <a:gd name="connsiteY0" fmla="*/ 399227 h 1418054"/>
                <a:gd name="connsiteX1" fmla="*/ 744160 w 1283914"/>
                <a:gd name="connsiteY1" fmla="*/ 1423804 h 1418054"/>
                <a:gd name="connsiteX2" fmla="*/ 1285192 w 1283914"/>
                <a:gd name="connsiteY2" fmla="*/ 376232 h 1418054"/>
                <a:gd name="connsiteX3" fmla="*/ 1228981 w 1283914"/>
                <a:gd name="connsiteY3" fmla="*/ 0 h 1418054"/>
                <a:gd name="connsiteX4" fmla="*/ 0 w 1283914"/>
                <a:gd name="connsiteY4" fmla="*/ 399227 h 141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14" h="1418054">
                  <a:moveTo>
                    <a:pt x="0" y="399227"/>
                  </a:moveTo>
                  <a:lnTo>
                    <a:pt x="744160" y="1423804"/>
                  </a:lnTo>
                  <a:cubicBezTo>
                    <a:pt x="1071206" y="1190655"/>
                    <a:pt x="1285192" y="808674"/>
                    <a:pt x="1285192" y="376232"/>
                  </a:cubicBezTo>
                  <a:cubicBezTo>
                    <a:pt x="1285192" y="245285"/>
                    <a:pt x="1265390" y="119449"/>
                    <a:pt x="1228981" y="0"/>
                  </a:cubicBezTo>
                  <a:lnTo>
                    <a:pt x="0" y="399227"/>
                  </a:lnTo>
                  <a:close/>
                </a:path>
              </a:pathLst>
            </a:custGeom>
            <a:solidFill>
              <a:schemeClr val="accent2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51">
              <a:extLst>
                <a:ext uri="{FF2B5EF4-FFF2-40B4-BE49-F238E27FC236}">
                  <a16:creationId xmlns:a16="http://schemas.microsoft.com/office/drawing/2014/main" id="{5EB6D8C1-F83E-4E9B-95C1-974A08825B41}"/>
                </a:ext>
              </a:extLst>
            </p:cNvPr>
            <p:cNvSpPr/>
            <p:nvPr/>
          </p:nvSpPr>
          <p:spPr>
            <a:xfrm>
              <a:off x="6650259" y="1350365"/>
              <a:ext cx="1283915" cy="1418055"/>
            </a:xfrm>
            <a:custGeom>
              <a:avLst/>
              <a:gdLst>
                <a:gd name="connsiteX0" fmla="*/ 56211 w 1283914"/>
                <a:gd name="connsiteY0" fmla="*/ 0 h 1418054"/>
                <a:gd name="connsiteX1" fmla="*/ 0 w 1283914"/>
                <a:gd name="connsiteY1" fmla="*/ 376232 h 1418054"/>
                <a:gd name="connsiteX2" fmla="*/ 541033 w 1283914"/>
                <a:gd name="connsiteY2" fmla="*/ 1423804 h 1418054"/>
                <a:gd name="connsiteX3" fmla="*/ 1285192 w 1283914"/>
                <a:gd name="connsiteY3" fmla="*/ 399227 h 1418054"/>
                <a:gd name="connsiteX4" fmla="*/ 56211 w 1283914"/>
                <a:gd name="connsiteY4" fmla="*/ 0 h 141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14" h="1418054">
                  <a:moveTo>
                    <a:pt x="56211" y="0"/>
                  </a:moveTo>
                  <a:cubicBezTo>
                    <a:pt x="19802" y="118810"/>
                    <a:pt x="0" y="245285"/>
                    <a:pt x="0" y="376232"/>
                  </a:cubicBezTo>
                  <a:cubicBezTo>
                    <a:pt x="0" y="808674"/>
                    <a:pt x="213347" y="1191294"/>
                    <a:pt x="541033" y="1423804"/>
                  </a:cubicBezTo>
                  <a:lnTo>
                    <a:pt x="1285192" y="399227"/>
                  </a:lnTo>
                  <a:lnTo>
                    <a:pt x="56211" y="0"/>
                  </a:lnTo>
                  <a:close/>
                </a:path>
              </a:pathLst>
            </a:custGeom>
            <a:solidFill>
              <a:schemeClr val="accent3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Isosceles Triangle 22">
            <a:extLst>
              <a:ext uri="{FF2B5EF4-FFF2-40B4-BE49-F238E27FC236}">
                <a16:creationId xmlns:a16="http://schemas.microsoft.com/office/drawing/2014/main" id="{87269844-CC21-4CBF-9432-E3FF99C4E761}"/>
              </a:ext>
            </a:extLst>
          </p:cNvPr>
          <p:cNvSpPr/>
          <p:nvPr/>
        </p:nvSpPr>
        <p:spPr>
          <a:xfrm rot="19800000">
            <a:off x="5459349" y="3822575"/>
            <a:ext cx="404214" cy="404145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8BB33FC2-3547-4208-8D49-99F783B20FE5}"/>
              </a:ext>
            </a:extLst>
          </p:cNvPr>
          <p:cNvSpPr/>
          <p:nvPr/>
        </p:nvSpPr>
        <p:spPr>
          <a:xfrm flipH="1">
            <a:off x="5881057" y="42888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ardrop 1">
            <a:extLst>
              <a:ext uri="{FF2B5EF4-FFF2-40B4-BE49-F238E27FC236}">
                <a16:creationId xmlns:a16="http://schemas.microsoft.com/office/drawing/2014/main" id="{B207A016-3424-4648-A69E-C13202F11D4E}"/>
              </a:ext>
            </a:extLst>
          </p:cNvPr>
          <p:cNvSpPr/>
          <p:nvPr/>
        </p:nvSpPr>
        <p:spPr>
          <a:xfrm rot="18805991">
            <a:off x="6153422" y="340323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0">
            <a:extLst>
              <a:ext uri="{FF2B5EF4-FFF2-40B4-BE49-F238E27FC236}">
                <a16:creationId xmlns:a16="http://schemas.microsoft.com/office/drawing/2014/main" id="{B82831C6-B0A5-4C05-862C-117221BF098A}"/>
              </a:ext>
            </a:extLst>
          </p:cNvPr>
          <p:cNvSpPr/>
          <p:nvPr/>
        </p:nvSpPr>
        <p:spPr>
          <a:xfrm>
            <a:off x="5608614" y="339322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37C9D-3A49-411D-8790-9E5BADB59751}"/>
              </a:ext>
            </a:extLst>
          </p:cNvPr>
          <p:cNvSpPr txBox="1"/>
          <p:nvPr/>
        </p:nvSpPr>
        <p:spPr>
          <a:xfrm>
            <a:off x="6222246" y="2733628"/>
            <a:ext cx="10063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54627-C38E-4B3B-BEE5-46A8D2ED47C8}"/>
              </a:ext>
            </a:extLst>
          </p:cNvPr>
          <p:cNvSpPr txBox="1"/>
          <p:nvPr/>
        </p:nvSpPr>
        <p:spPr>
          <a:xfrm>
            <a:off x="6661481" y="3949037"/>
            <a:ext cx="10063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03D28-2C09-4F2C-852C-9463F96C1CB2}"/>
              </a:ext>
            </a:extLst>
          </p:cNvPr>
          <p:cNvSpPr txBox="1"/>
          <p:nvPr/>
        </p:nvSpPr>
        <p:spPr>
          <a:xfrm>
            <a:off x="5591394" y="4792721"/>
            <a:ext cx="10063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8BD8B-D091-4AAD-8CE3-50EC0BDBE141}"/>
              </a:ext>
            </a:extLst>
          </p:cNvPr>
          <p:cNvSpPr txBox="1"/>
          <p:nvPr/>
        </p:nvSpPr>
        <p:spPr>
          <a:xfrm>
            <a:off x="4940621" y="2733628"/>
            <a:ext cx="10063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0BDD8-23BB-413E-9860-271770E623E6}"/>
              </a:ext>
            </a:extLst>
          </p:cNvPr>
          <p:cNvSpPr txBox="1"/>
          <p:nvPr/>
        </p:nvSpPr>
        <p:spPr>
          <a:xfrm>
            <a:off x="4440531" y="3949037"/>
            <a:ext cx="100639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11">
            <a:extLst>
              <a:ext uri="{FF2B5EF4-FFF2-40B4-BE49-F238E27FC236}">
                <a16:creationId xmlns:a16="http://schemas.microsoft.com/office/drawing/2014/main" id="{23C4C1CC-323B-456C-9A2E-24A5175707B4}"/>
              </a:ext>
            </a:extLst>
          </p:cNvPr>
          <p:cNvSpPr>
            <a:spLocks noChangeAspect="1"/>
          </p:cNvSpPr>
          <p:nvPr/>
        </p:nvSpPr>
        <p:spPr>
          <a:xfrm rot="9900000">
            <a:off x="6370263" y="3932053"/>
            <a:ext cx="356887" cy="30310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5A1619E-354F-4C03-8E5D-C4EBAA126314}"/>
              </a:ext>
            </a:extLst>
          </p:cNvPr>
          <p:cNvGrpSpPr/>
          <p:nvPr/>
        </p:nvGrpSpPr>
        <p:grpSpPr>
          <a:xfrm>
            <a:off x="1583723" y="5215739"/>
            <a:ext cx="2873972" cy="923331"/>
            <a:chOff x="6118316" y="1433695"/>
            <a:chExt cx="1493003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CBAC34-4B96-4B34-8BD8-5299CD87D723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952D05-237E-4390-9646-4D87F3C3E6FF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5CD695D2-42E1-4288-B34A-782634020FFC}"/>
              </a:ext>
            </a:extLst>
          </p:cNvPr>
          <p:cNvGrpSpPr/>
          <p:nvPr/>
        </p:nvGrpSpPr>
        <p:grpSpPr>
          <a:xfrm>
            <a:off x="861559" y="3555737"/>
            <a:ext cx="2873972" cy="923331"/>
            <a:chOff x="6118316" y="1433695"/>
            <a:chExt cx="1493003" cy="6568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63547D-4338-4FF0-837C-D3271C0C0B38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982C05-9FBB-4EE6-A06C-980352167B07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F1F2CE99-B2D8-492A-A676-05DB34B22985}"/>
              </a:ext>
            </a:extLst>
          </p:cNvPr>
          <p:cNvGrpSpPr/>
          <p:nvPr/>
        </p:nvGrpSpPr>
        <p:grpSpPr>
          <a:xfrm>
            <a:off x="1697997" y="1895734"/>
            <a:ext cx="2873972" cy="923331"/>
            <a:chOff x="6118316" y="1433695"/>
            <a:chExt cx="1493003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D810D1-854F-4215-80D7-00F5F02083CA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C992ED-9B78-4385-B08B-9CEC730FA1AC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B94E856B-64E7-4A8D-B131-B158F371033C}"/>
              </a:ext>
            </a:extLst>
          </p:cNvPr>
          <p:cNvGrpSpPr/>
          <p:nvPr/>
        </p:nvGrpSpPr>
        <p:grpSpPr>
          <a:xfrm>
            <a:off x="8103192" y="1740942"/>
            <a:ext cx="3338816" cy="1015664"/>
            <a:chOff x="6210996" y="1433695"/>
            <a:chExt cx="1493001" cy="72256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96EE0F-6655-4917-B62A-FD610B0648F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81633B-6659-4C89-B6C5-D99906C9FBD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2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2">
            <a:extLst>
              <a:ext uri="{FF2B5EF4-FFF2-40B4-BE49-F238E27FC236}">
                <a16:creationId xmlns:a16="http://schemas.microsoft.com/office/drawing/2014/main" id="{1B007A50-0DAC-4D8B-BCC1-A85E0136AF2D}"/>
              </a:ext>
            </a:extLst>
          </p:cNvPr>
          <p:cNvGrpSpPr/>
          <p:nvPr/>
        </p:nvGrpSpPr>
        <p:grpSpPr>
          <a:xfrm>
            <a:off x="7979011" y="4248268"/>
            <a:ext cx="3041406" cy="923331"/>
            <a:chOff x="6210996" y="1433695"/>
            <a:chExt cx="1493001" cy="6568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8AC50B-17CF-4DF5-895A-919E4BB14E94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0F5963-FC91-40DD-A80C-0B13D172173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2CE3E3D-EE4C-4392-BD39-6FCE8CAA72F1}"/>
              </a:ext>
            </a:extLst>
          </p:cNvPr>
          <p:cNvGrpSpPr/>
          <p:nvPr/>
        </p:nvGrpSpPr>
        <p:grpSpPr>
          <a:xfrm>
            <a:off x="471329" y="2505670"/>
            <a:ext cx="1990900" cy="1846660"/>
            <a:chOff x="-440010" y="2800101"/>
            <a:chExt cx="2970842" cy="18466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2B94A9-7649-4E52-86A0-8600EEC7FE3A}"/>
                </a:ext>
              </a:extLst>
            </p:cNvPr>
            <p:cNvSpPr txBox="1"/>
            <p:nvPr/>
          </p:nvSpPr>
          <p:spPr>
            <a:xfrm>
              <a:off x="-440009" y="3815764"/>
              <a:ext cx="297084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OREM IPSUM DOLOR SIT AMET, CU USU AGAM INTEGRE IMPEDIT.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EC55ED-0653-4EA0-8678-DC1C7894729D}"/>
                </a:ext>
              </a:extLst>
            </p:cNvPr>
            <p:cNvSpPr txBox="1"/>
            <p:nvPr/>
          </p:nvSpPr>
          <p:spPr>
            <a:xfrm>
              <a:off x="-440010" y="2800101"/>
              <a:ext cx="297084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DOLOR SIT AMET 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E3AFF88-9711-46C4-9897-A07EDF41AB63}"/>
              </a:ext>
            </a:extLst>
          </p:cNvPr>
          <p:cNvSpPr txBox="1"/>
          <p:nvPr/>
        </p:nvSpPr>
        <p:spPr>
          <a:xfrm>
            <a:off x="7080070" y="5619448"/>
            <a:ext cx="39436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67FC8-89C6-4CAE-AF78-93FEDD628F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6B752A1-3208-4A57-9EED-1AE9648CDA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9" name="Graphic 3">
            <a:extLst>
              <a:ext uri="{FF2B5EF4-FFF2-40B4-BE49-F238E27FC236}">
                <a16:creationId xmlns:a16="http://schemas.microsoft.com/office/drawing/2014/main" id="{B6D027B2-5F59-4408-AAF3-F74321AEB52E}"/>
              </a:ext>
            </a:extLst>
          </p:cNvPr>
          <p:cNvSpPr/>
          <p:nvPr/>
        </p:nvSpPr>
        <p:spPr>
          <a:xfrm>
            <a:off x="4536038" y="1731891"/>
            <a:ext cx="2270334" cy="2638227"/>
          </a:xfrm>
          <a:custGeom>
            <a:avLst/>
            <a:gdLst>
              <a:gd name="connsiteX0" fmla="*/ 3052899 w 5154106"/>
              <a:gd name="connsiteY0" fmla="*/ 25248 h 5989298"/>
              <a:gd name="connsiteX1" fmla="*/ 3006144 w 5154106"/>
              <a:gd name="connsiteY1" fmla="*/ 11978 h 5989298"/>
              <a:gd name="connsiteX2" fmla="*/ 2878079 w 5154106"/>
              <a:gd name="connsiteY2" fmla="*/ 19993 h 5989298"/>
              <a:gd name="connsiteX3" fmla="*/ 2588463 w 5154106"/>
              <a:gd name="connsiteY3" fmla="*/ 51341 h 5989298"/>
              <a:gd name="connsiteX4" fmla="*/ 2462090 w 5154106"/>
              <a:gd name="connsiteY4" fmla="*/ 76634 h 5989298"/>
              <a:gd name="connsiteX5" fmla="*/ 2306596 w 5154106"/>
              <a:gd name="connsiteY5" fmla="*/ 95069 h 5989298"/>
              <a:gd name="connsiteX6" fmla="*/ 2149943 w 5154106"/>
              <a:gd name="connsiteY6" fmla="*/ 63899 h 5989298"/>
              <a:gd name="connsiteX7" fmla="*/ 2069613 w 5154106"/>
              <a:gd name="connsiteY7" fmla="*/ 91061 h 5989298"/>
              <a:gd name="connsiteX8" fmla="*/ 1986166 w 5154106"/>
              <a:gd name="connsiteY8" fmla="*/ 127041 h 5989298"/>
              <a:gd name="connsiteX9" fmla="*/ 1748916 w 5154106"/>
              <a:gd name="connsiteY9" fmla="*/ 150997 h 5989298"/>
              <a:gd name="connsiteX10" fmla="*/ 1691207 w 5154106"/>
              <a:gd name="connsiteY10" fmla="*/ 188312 h 5989298"/>
              <a:gd name="connsiteX11" fmla="*/ 1577302 w 5154106"/>
              <a:gd name="connsiteY11" fmla="*/ 235780 h 5989298"/>
              <a:gd name="connsiteX12" fmla="*/ 1469453 w 5154106"/>
              <a:gd name="connsiteY12" fmla="*/ 253859 h 5989298"/>
              <a:gd name="connsiteX13" fmla="*/ 1346731 w 5154106"/>
              <a:gd name="connsiteY13" fmla="*/ 240678 h 5989298"/>
              <a:gd name="connsiteX14" fmla="*/ 1233450 w 5154106"/>
              <a:gd name="connsiteY14" fmla="*/ 281378 h 5989298"/>
              <a:gd name="connsiteX15" fmla="*/ 1147420 w 5154106"/>
              <a:gd name="connsiteY15" fmla="*/ 351644 h 5989298"/>
              <a:gd name="connsiteX16" fmla="*/ 999050 w 5154106"/>
              <a:gd name="connsiteY16" fmla="*/ 407572 h 5989298"/>
              <a:gd name="connsiteX17" fmla="*/ 879980 w 5154106"/>
              <a:gd name="connsiteY17" fmla="*/ 410778 h 5989298"/>
              <a:gd name="connsiteX18" fmla="*/ 815680 w 5154106"/>
              <a:gd name="connsiteY18" fmla="*/ 426720 h 5989298"/>
              <a:gd name="connsiteX19" fmla="*/ 828594 w 5154106"/>
              <a:gd name="connsiteY19" fmla="*/ 491554 h 5989298"/>
              <a:gd name="connsiteX20" fmla="*/ 1019444 w 5154106"/>
              <a:gd name="connsiteY20" fmla="*/ 759261 h 5989298"/>
              <a:gd name="connsiteX21" fmla="*/ 1033872 w 5154106"/>
              <a:gd name="connsiteY21" fmla="*/ 953852 h 5989298"/>
              <a:gd name="connsiteX22" fmla="*/ 930832 w 5154106"/>
              <a:gd name="connsiteY22" fmla="*/ 1208825 h 5989298"/>
              <a:gd name="connsiteX23" fmla="*/ 787271 w 5154106"/>
              <a:gd name="connsiteY23" fmla="*/ 1518567 h 5989298"/>
              <a:gd name="connsiteX24" fmla="*/ 733569 w 5154106"/>
              <a:gd name="connsiteY24" fmla="*/ 1923335 h 5989298"/>
              <a:gd name="connsiteX25" fmla="*/ 652616 w 5154106"/>
              <a:gd name="connsiteY25" fmla="*/ 2143307 h 5989298"/>
              <a:gd name="connsiteX26" fmla="*/ 220240 w 5154106"/>
              <a:gd name="connsiteY26" fmla="*/ 2546917 h 5989298"/>
              <a:gd name="connsiteX27" fmla="*/ 77125 w 5154106"/>
              <a:gd name="connsiteY27" fmla="*/ 2652183 h 5989298"/>
              <a:gd name="connsiteX28" fmla="*/ 357 w 5154106"/>
              <a:gd name="connsiteY28" fmla="*/ 2763327 h 5989298"/>
              <a:gd name="connsiteX29" fmla="*/ 95114 w 5154106"/>
              <a:gd name="connsiteY29" fmla="*/ 2852919 h 5989298"/>
              <a:gd name="connsiteX30" fmla="*/ 260584 w 5154106"/>
              <a:gd name="connsiteY30" fmla="*/ 2927905 h 5989298"/>
              <a:gd name="connsiteX31" fmla="*/ 296474 w 5154106"/>
              <a:gd name="connsiteY31" fmla="*/ 3147611 h 5989298"/>
              <a:gd name="connsiteX32" fmla="*/ 254082 w 5154106"/>
              <a:gd name="connsiteY32" fmla="*/ 3209951 h 5989298"/>
              <a:gd name="connsiteX33" fmla="*/ 450544 w 5154106"/>
              <a:gd name="connsiteY33" fmla="*/ 3307113 h 5989298"/>
              <a:gd name="connsiteX34" fmla="*/ 534792 w 5154106"/>
              <a:gd name="connsiteY34" fmla="*/ 3416209 h 5989298"/>
              <a:gd name="connsiteX35" fmla="*/ 424272 w 5154106"/>
              <a:gd name="connsiteY35" fmla="*/ 3541513 h 5989298"/>
              <a:gd name="connsiteX36" fmla="*/ 257467 w 5154106"/>
              <a:gd name="connsiteY36" fmla="*/ 3653103 h 5989298"/>
              <a:gd name="connsiteX37" fmla="*/ 370748 w 5154106"/>
              <a:gd name="connsiteY37" fmla="*/ 3714196 h 5989298"/>
              <a:gd name="connsiteX38" fmla="*/ 426498 w 5154106"/>
              <a:gd name="connsiteY38" fmla="*/ 3854818 h 5989298"/>
              <a:gd name="connsiteX39" fmla="*/ 343496 w 5154106"/>
              <a:gd name="connsiteY39" fmla="*/ 4135617 h 5989298"/>
              <a:gd name="connsiteX40" fmla="*/ 705872 w 5154106"/>
              <a:gd name="connsiteY40" fmla="*/ 4481606 h 5989298"/>
              <a:gd name="connsiteX41" fmla="*/ 1578014 w 5154106"/>
              <a:gd name="connsiteY41" fmla="*/ 4424164 h 5989298"/>
              <a:gd name="connsiteX42" fmla="*/ 1718814 w 5154106"/>
              <a:gd name="connsiteY42" fmla="*/ 4512688 h 5989298"/>
              <a:gd name="connsiteX43" fmla="*/ 1835747 w 5154106"/>
              <a:gd name="connsiteY43" fmla="*/ 5149717 h 5989298"/>
              <a:gd name="connsiteX44" fmla="*/ 1938253 w 5154106"/>
              <a:gd name="connsiteY44" fmla="*/ 5913832 h 5989298"/>
              <a:gd name="connsiteX45" fmla="*/ 2030606 w 5154106"/>
              <a:gd name="connsiteY45" fmla="*/ 5989086 h 5989298"/>
              <a:gd name="connsiteX46" fmla="*/ 5004599 w 5154106"/>
              <a:gd name="connsiteY46" fmla="*/ 5988908 h 5989298"/>
              <a:gd name="connsiteX47" fmla="*/ 4874040 w 5154106"/>
              <a:gd name="connsiteY47" fmla="*/ 5660018 h 5989298"/>
              <a:gd name="connsiteX48" fmla="*/ 4299974 w 5154106"/>
              <a:gd name="connsiteY48" fmla="*/ 4629442 h 5989298"/>
              <a:gd name="connsiteX49" fmla="*/ 4239771 w 5154106"/>
              <a:gd name="connsiteY49" fmla="*/ 3909054 h 5989298"/>
              <a:gd name="connsiteX50" fmla="*/ 4452797 w 5154106"/>
              <a:gd name="connsiteY50" fmla="*/ 3260803 h 5989298"/>
              <a:gd name="connsiteX51" fmla="*/ 5073262 w 5154106"/>
              <a:gd name="connsiteY51" fmla="*/ 2123536 h 5989298"/>
              <a:gd name="connsiteX52" fmla="*/ 5153771 w 5154106"/>
              <a:gd name="connsiteY52" fmla="*/ 1622052 h 5989298"/>
              <a:gd name="connsiteX53" fmla="*/ 5052512 w 5154106"/>
              <a:gd name="connsiteY53" fmla="*/ 1171064 h 5989298"/>
              <a:gd name="connsiteX54" fmla="*/ 4615238 w 5154106"/>
              <a:gd name="connsiteY54" fmla="*/ 689262 h 5989298"/>
              <a:gd name="connsiteX55" fmla="*/ 4400520 w 5154106"/>
              <a:gd name="connsiteY55" fmla="*/ 506070 h 5989298"/>
              <a:gd name="connsiteX56" fmla="*/ 4202901 w 5154106"/>
              <a:gd name="connsiteY56" fmla="*/ 300792 h 5989298"/>
              <a:gd name="connsiteX57" fmla="*/ 4058093 w 5154106"/>
              <a:gd name="connsiteY57" fmla="*/ 184839 h 5989298"/>
              <a:gd name="connsiteX58" fmla="*/ 3882561 w 5154106"/>
              <a:gd name="connsiteY58" fmla="*/ 140577 h 5989298"/>
              <a:gd name="connsiteX59" fmla="*/ 3717626 w 5154106"/>
              <a:gd name="connsiteY59" fmla="*/ 91952 h 5989298"/>
              <a:gd name="connsiteX60" fmla="*/ 3527220 w 5154106"/>
              <a:gd name="connsiteY60" fmla="*/ 34688 h 5989298"/>
              <a:gd name="connsiteX61" fmla="*/ 3272337 w 5154106"/>
              <a:gd name="connsiteY61" fmla="*/ 95603 h 5989298"/>
              <a:gd name="connsiteX62" fmla="*/ 3140443 w 5154106"/>
              <a:gd name="connsiteY62" fmla="*/ 67995 h 5989298"/>
              <a:gd name="connsiteX63" fmla="*/ 3052899 w 5154106"/>
              <a:gd name="connsiteY63" fmla="*/ 25248 h 598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54106" h="5989298">
                <a:moveTo>
                  <a:pt x="3052899" y="25248"/>
                </a:moveTo>
                <a:cubicBezTo>
                  <a:pt x="3037225" y="20884"/>
                  <a:pt x="3021016" y="18034"/>
                  <a:pt x="3006144" y="11978"/>
                </a:cubicBezTo>
                <a:cubicBezTo>
                  <a:pt x="2961882" y="-6012"/>
                  <a:pt x="2919580" y="-4052"/>
                  <a:pt x="2878079" y="19993"/>
                </a:cubicBezTo>
                <a:cubicBezTo>
                  <a:pt x="2786260" y="73250"/>
                  <a:pt x="2690523" y="91328"/>
                  <a:pt x="2588463" y="51341"/>
                </a:cubicBezTo>
                <a:cubicBezTo>
                  <a:pt x="2541084" y="32817"/>
                  <a:pt x="2500029" y="40387"/>
                  <a:pt x="2462090" y="76634"/>
                </a:cubicBezTo>
                <a:cubicBezTo>
                  <a:pt x="2416136" y="120628"/>
                  <a:pt x="2360119" y="110387"/>
                  <a:pt x="2306596" y="95069"/>
                </a:cubicBezTo>
                <a:cubicBezTo>
                  <a:pt x="2255031" y="80285"/>
                  <a:pt x="2203556" y="68441"/>
                  <a:pt x="2149943" y="63899"/>
                </a:cubicBezTo>
                <a:cubicBezTo>
                  <a:pt x="2117971" y="61138"/>
                  <a:pt x="2091610" y="66748"/>
                  <a:pt x="2069613" y="91061"/>
                </a:cubicBezTo>
                <a:cubicBezTo>
                  <a:pt x="2047438" y="115552"/>
                  <a:pt x="2018316" y="122410"/>
                  <a:pt x="1986166" y="127041"/>
                </a:cubicBezTo>
                <a:cubicBezTo>
                  <a:pt x="1907350" y="138440"/>
                  <a:pt x="1830404" y="162129"/>
                  <a:pt x="1748916" y="150997"/>
                </a:cubicBezTo>
                <a:cubicBezTo>
                  <a:pt x="1723713" y="147613"/>
                  <a:pt x="1706525" y="170234"/>
                  <a:pt x="1691207" y="188312"/>
                </a:cubicBezTo>
                <a:cubicBezTo>
                  <a:pt x="1661105" y="223668"/>
                  <a:pt x="1623701" y="241034"/>
                  <a:pt x="1577302" y="235780"/>
                </a:cubicBezTo>
                <a:cubicBezTo>
                  <a:pt x="1539363" y="231416"/>
                  <a:pt x="1504364" y="237828"/>
                  <a:pt x="1469453" y="253859"/>
                </a:cubicBezTo>
                <a:cubicBezTo>
                  <a:pt x="1427062" y="273362"/>
                  <a:pt x="1386451" y="264278"/>
                  <a:pt x="1346731" y="240678"/>
                </a:cubicBezTo>
                <a:cubicBezTo>
                  <a:pt x="1291248" y="207727"/>
                  <a:pt x="1254646" y="220373"/>
                  <a:pt x="1233450" y="281378"/>
                </a:cubicBezTo>
                <a:cubicBezTo>
                  <a:pt x="1218577" y="324214"/>
                  <a:pt x="1193730" y="346835"/>
                  <a:pt x="1147420" y="351644"/>
                </a:cubicBezTo>
                <a:cubicBezTo>
                  <a:pt x="1093986" y="357166"/>
                  <a:pt x="1054355" y="401071"/>
                  <a:pt x="999050" y="407572"/>
                </a:cubicBezTo>
                <a:cubicBezTo>
                  <a:pt x="958974" y="412292"/>
                  <a:pt x="919878" y="419061"/>
                  <a:pt x="879980" y="410778"/>
                </a:cubicBezTo>
                <a:cubicBezTo>
                  <a:pt x="855489" y="405702"/>
                  <a:pt x="831800" y="403298"/>
                  <a:pt x="815680" y="426720"/>
                </a:cubicBezTo>
                <a:cubicBezTo>
                  <a:pt x="798492" y="451656"/>
                  <a:pt x="815235" y="472941"/>
                  <a:pt x="828594" y="491554"/>
                </a:cubicBezTo>
                <a:cubicBezTo>
                  <a:pt x="892359" y="580700"/>
                  <a:pt x="957995" y="668333"/>
                  <a:pt x="1019444" y="759261"/>
                </a:cubicBezTo>
                <a:cubicBezTo>
                  <a:pt x="1063617" y="824630"/>
                  <a:pt x="1070474" y="884209"/>
                  <a:pt x="1033872" y="953852"/>
                </a:cubicBezTo>
                <a:cubicBezTo>
                  <a:pt x="991124" y="1035162"/>
                  <a:pt x="955145" y="1120390"/>
                  <a:pt x="930832" y="1208825"/>
                </a:cubicBezTo>
                <a:cubicBezTo>
                  <a:pt x="900107" y="1320503"/>
                  <a:pt x="833759" y="1414726"/>
                  <a:pt x="787271" y="1518567"/>
                </a:cubicBezTo>
                <a:cubicBezTo>
                  <a:pt x="728671" y="1649660"/>
                  <a:pt x="722882" y="1785295"/>
                  <a:pt x="733569" y="1923335"/>
                </a:cubicBezTo>
                <a:cubicBezTo>
                  <a:pt x="740337" y="2010878"/>
                  <a:pt x="719320" y="2086043"/>
                  <a:pt x="652616" y="2143307"/>
                </a:cubicBezTo>
                <a:cubicBezTo>
                  <a:pt x="502821" y="2271906"/>
                  <a:pt x="359527" y="2407185"/>
                  <a:pt x="220240" y="2546917"/>
                </a:cubicBezTo>
                <a:cubicBezTo>
                  <a:pt x="178205" y="2589041"/>
                  <a:pt x="126552" y="2619321"/>
                  <a:pt x="77125" y="2652183"/>
                </a:cubicBezTo>
                <a:cubicBezTo>
                  <a:pt x="36960" y="2678900"/>
                  <a:pt x="-4274" y="2709091"/>
                  <a:pt x="357" y="2763327"/>
                </a:cubicBezTo>
                <a:cubicBezTo>
                  <a:pt x="4899" y="2817118"/>
                  <a:pt x="52545" y="2834840"/>
                  <a:pt x="95114" y="2852919"/>
                </a:cubicBezTo>
                <a:cubicBezTo>
                  <a:pt x="150865" y="2876608"/>
                  <a:pt x="210088" y="2892015"/>
                  <a:pt x="260584" y="2927905"/>
                </a:cubicBezTo>
                <a:cubicBezTo>
                  <a:pt x="348751" y="2990602"/>
                  <a:pt x="360684" y="3059889"/>
                  <a:pt x="296474" y="3147611"/>
                </a:cubicBezTo>
                <a:cubicBezTo>
                  <a:pt x="281601" y="3167916"/>
                  <a:pt x="265838" y="3187954"/>
                  <a:pt x="254082" y="3209951"/>
                </a:cubicBezTo>
                <a:cubicBezTo>
                  <a:pt x="204121" y="3303373"/>
                  <a:pt x="405837" y="3288233"/>
                  <a:pt x="450544" y="3307113"/>
                </a:cubicBezTo>
                <a:cubicBezTo>
                  <a:pt x="495340" y="3325993"/>
                  <a:pt x="534169" y="3367584"/>
                  <a:pt x="534792" y="3416209"/>
                </a:cubicBezTo>
                <a:cubicBezTo>
                  <a:pt x="535505" y="3475789"/>
                  <a:pt x="480556" y="3522010"/>
                  <a:pt x="424272" y="3541513"/>
                </a:cubicBezTo>
                <a:cubicBezTo>
                  <a:pt x="387847" y="3554159"/>
                  <a:pt x="155941" y="3578027"/>
                  <a:pt x="257467" y="3653103"/>
                </a:cubicBezTo>
                <a:cubicBezTo>
                  <a:pt x="292199" y="3678751"/>
                  <a:pt x="332186" y="3695316"/>
                  <a:pt x="370748" y="3714196"/>
                </a:cubicBezTo>
                <a:cubicBezTo>
                  <a:pt x="438432" y="3747325"/>
                  <a:pt x="454284" y="3784195"/>
                  <a:pt x="426498" y="3854818"/>
                </a:cubicBezTo>
                <a:cubicBezTo>
                  <a:pt x="388203" y="3952247"/>
                  <a:pt x="328089" y="4023048"/>
                  <a:pt x="343496" y="4135617"/>
                </a:cubicBezTo>
                <a:cubicBezTo>
                  <a:pt x="370036" y="4329941"/>
                  <a:pt x="520187" y="4458451"/>
                  <a:pt x="705872" y="4481606"/>
                </a:cubicBezTo>
                <a:cubicBezTo>
                  <a:pt x="999228" y="4518209"/>
                  <a:pt x="1287508" y="4454355"/>
                  <a:pt x="1578014" y="4424164"/>
                </a:cubicBezTo>
                <a:cubicBezTo>
                  <a:pt x="1664578" y="4415169"/>
                  <a:pt x="1687199" y="4431556"/>
                  <a:pt x="1718814" y="4512688"/>
                </a:cubicBezTo>
                <a:cubicBezTo>
                  <a:pt x="1797720" y="4715294"/>
                  <a:pt x="1809475" y="4934287"/>
                  <a:pt x="1835747" y="5149717"/>
                </a:cubicBezTo>
                <a:cubicBezTo>
                  <a:pt x="1866918" y="5405224"/>
                  <a:pt x="1890518" y="5662244"/>
                  <a:pt x="1938253" y="5913832"/>
                </a:cubicBezTo>
                <a:cubicBezTo>
                  <a:pt x="1950543" y="5978399"/>
                  <a:pt x="1963100" y="5989086"/>
                  <a:pt x="2030606" y="5989086"/>
                </a:cubicBezTo>
                <a:cubicBezTo>
                  <a:pt x="2463960" y="5989354"/>
                  <a:pt x="4446563" y="5989442"/>
                  <a:pt x="5004599" y="5988908"/>
                </a:cubicBezTo>
                <a:cubicBezTo>
                  <a:pt x="5177281" y="5988730"/>
                  <a:pt x="4905567" y="5697600"/>
                  <a:pt x="4874040" y="5660018"/>
                </a:cubicBezTo>
                <a:cubicBezTo>
                  <a:pt x="4610073" y="5344754"/>
                  <a:pt x="4379057" y="5041512"/>
                  <a:pt x="4299974" y="4629442"/>
                </a:cubicBezTo>
                <a:cubicBezTo>
                  <a:pt x="4254377" y="4391836"/>
                  <a:pt x="4234873" y="4151559"/>
                  <a:pt x="4239771" y="3909054"/>
                </a:cubicBezTo>
                <a:cubicBezTo>
                  <a:pt x="4244313" y="3685876"/>
                  <a:pt x="4354656" y="3458957"/>
                  <a:pt x="4452797" y="3260803"/>
                </a:cubicBezTo>
                <a:cubicBezTo>
                  <a:pt x="4645963" y="2870909"/>
                  <a:pt x="4987054" y="2561700"/>
                  <a:pt x="5073262" y="2123536"/>
                </a:cubicBezTo>
                <a:cubicBezTo>
                  <a:pt x="5105768" y="1958423"/>
                  <a:pt x="5149585" y="1789214"/>
                  <a:pt x="5153771" y="1622052"/>
                </a:cubicBezTo>
                <a:cubicBezTo>
                  <a:pt x="5158580" y="1431825"/>
                  <a:pt x="5111201" y="1309460"/>
                  <a:pt x="5052512" y="1171064"/>
                </a:cubicBezTo>
                <a:cubicBezTo>
                  <a:pt x="4962207" y="958216"/>
                  <a:pt x="4793532" y="827301"/>
                  <a:pt x="4615238" y="689262"/>
                </a:cubicBezTo>
                <a:cubicBezTo>
                  <a:pt x="4543903" y="634046"/>
                  <a:pt x="4440062" y="592189"/>
                  <a:pt x="4400520" y="506070"/>
                </a:cubicBezTo>
                <a:cubicBezTo>
                  <a:pt x="4358485" y="414608"/>
                  <a:pt x="4286259" y="350308"/>
                  <a:pt x="4202901" y="300792"/>
                </a:cubicBezTo>
                <a:cubicBezTo>
                  <a:pt x="4148309" y="268375"/>
                  <a:pt x="4100485" y="230526"/>
                  <a:pt x="4058093" y="184839"/>
                </a:cubicBezTo>
                <a:cubicBezTo>
                  <a:pt x="4008756" y="131582"/>
                  <a:pt x="3955944" y="115997"/>
                  <a:pt x="3882561" y="140577"/>
                </a:cubicBezTo>
                <a:cubicBezTo>
                  <a:pt x="3797511" y="168987"/>
                  <a:pt x="3756188" y="155183"/>
                  <a:pt x="3717626" y="91952"/>
                </a:cubicBezTo>
                <a:cubicBezTo>
                  <a:pt x="3673987" y="20349"/>
                  <a:pt x="3606215" y="2716"/>
                  <a:pt x="3527220" y="34688"/>
                </a:cubicBezTo>
                <a:cubicBezTo>
                  <a:pt x="3444931" y="67995"/>
                  <a:pt x="3358100" y="78860"/>
                  <a:pt x="3272337" y="95603"/>
                </a:cubicBezTo>
                <a:cubicBezTo>
                  <a:pt x="3224959" y="104776"/>
                  <a:pt x="3181320" y="93110"/>
                  <a:pt x="3140443" y="67995"/>
                </a:cubicBezTo>
                <a:cubicBezTo>
                  <a:pt x="3112479" y="50896"/>
                  <a:pt x="3086563" y="30057"/>
                  <a:pt x="3052899" y="25248"/>
                </a:cubicBezTo>
                <a:close/>
              </a:path>
            </a:pathLst>
          </a:custGeom>
          <a:solidFill>
            <a:schemeClr val="accent1">
              <a:alpha val="94000"/>
            </a:schemeClr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3">
            <a:extLst>
              <a:ext uri="{FF2B5EF4-FFF2-40B4-BE49-F238E27FC236}">
                <a16:creationId xmlns:a16="http://schemas.microsoft.com/office/drawing/2014/main" id="{124A9176-7A27-4A14-A7EC-475A0228EB4A}"/>
              </a:ext>
            </a:extLst>
          </p:cNvPr>
          <p:cNvSpPr/>
          <p:nvPr/>
        </p:nvSpPr>
        <p:spPr>
          <a:xfrm>
            <a:off x="5469585" y="1731930"/>
            <a:ext cx="2270334" cy="2638188"/>
          </a:xfrm>
          <a:custGeom>
            <a:avLst/>
            <a:gdLst>
              <a:gd name="connsiteX0" fmla="*/ 2101208 w 5154106"/>
              <a:gd name="connsiteY0" fmla="*/ 25248 h 5989209"/>
              <a:gd name="connsiteX1" fmla="*/ 2147963 w 5154106"/>
              <a:gd name="connsiteY1" fmla="*/ 11978 h 5989209"/>
              <a:gd name="connsiteX2" fmla="*/ 2276028 w 5154106"/>
              <a:gd name="connsiteY2" fmla="*/ 19993 h 5989209"/>
              <a:gd name="connsiteX3" fmla="*/ 2565644 w 5154106"/>
              <a:gd name="connsiteY3" fmla="*/ 51341 h 5989209"/>
              <a:gd name="connsiteX4" fmla="*/ 2692017 w 5154106"/>
              <a:gd name="connsiteY4" fmla="*/ 76634 h 5989209"/>
              <a:gd name="connsiteX5" fmla="*/ 2847511 w 5154106"/>
              <a:gd name="connsiteY5" fmla="*/ 95069 h 5989209"/>
              <a:gd name="connsiteX6" fmla="*/ 3004164 w 5154106"/>
              <a:gd name="connsiteY6" fmla="*/ 63899 h 5989209"/>
              <a:gd name="connsiteX7" fmla="*/ 3084494 w 5154106"/>
              <a:gd name="connsiteY7" fmla="*/ 91061 h 5989209"/>
              <a:gd name="connsiteX8" fmla="*/ 3167941 w 5154106"/>
              <a:gd name="connsiteY8" fmla="*/ 127041 h 5989209"/>
              <a:gd name="connsiteX9" fmla="*/ 3405191 w 5154106"/>
              <a:gd name="connsiteY9" fmla="*/ 150997 h 5989209"/>
              <a:gd name="connsiteX10" fmla="*/ 3462900 w 5154106"/>
              <a:gd name="connsiteY10" fmla="*/ 188312 h 5989209"/>
              <a:gd name="connsiteX11" fmla="*/ 3576805 w 5154106"/>
              <a:gd name="connsiteY11" fmla="*/ 235780 h 5989209"/>
              <a:gd name="connsiteX12" fmla="*/ 3684654 w 5154106"/>
              <a:gd name="connsiteY12" fmla="*/ 253859 h 5989209"/>
              <a:gd name="connsiteX13" fmla="*/ 3807375 w 5154106"/>
              <a:gd name="connsiteY13" fmla="*/ 240678 h 5989209"/>
              <a:gd name="connsiteX14" fmla="*/ 3920657 w 5154106"/>
              <a:gd name="connsiteY14" fmla="*/ 281378 h 5989209"/>
              <a:gd name="connsiteX15" fmla="*/ 4006686 w 5154106"/>
              <a:gd name="connsiteY15" fmla="*/ 351644 h 5989209"/>
              <a:gd name="connsiteX16" fmla="*/ 4155057 w 5154106"/>
              <a:gd name="connsiteY16" fmla="*/ 407572 h 5989209"/>
              <a:gd name="connsiteX17" fmla="*/ 4274127 w 5154106"/>
              <a:gd name="connsiteY17" fmla="*/ 410778 h 5989209"/>
              <a:gd name="connsiteX18" fmla="*/ 4338426 w 5154106"/>
              <a:gd name="connsiteY18" fmla="*/ 426720 h 5989209"/>
              <a:gd name="connsiteX19" fmla="*/ 4325513 w 5154106"/>
              <a:gd name="connsiteY19" fmla="*/ 491554 h 5989209"/>
              <a:gd name="connsiteX20" fmla="*/ 4134662 w 5154106"/>
              <a:gd name="connsiteY20" fmla="*/ 759261 h 5989209"/>
              <a:gd name="connsiteX21" fmla="*/ 4120235 w 5154106"/>
              <a:gd name="connsiteY21" fmla="*/ 953852 h 5989209"/>
              <a:gd name="connsiteX22" fmla="*/ 4223275 w 5154106"/>
              <a:gd name="connsiteY22" fmla="*/ 1208824 h 5989209"/>
              <a:gd name="connsiteX23" fmla="*/ 4366836 w 5154106"/>
              <a:gd name="connsiteY23" fmla="*/ 1518567 h 5989209"/>
              <a:gd name="connsiteX24" fmla="*/ 4420538 w 5154106"/>
              <a:gd name="connsiteY24" fmla="*/ 1923335 h 5989209"/>
              <a:gd name="connsiteX25" fmla="*/ 4501491 w 5154106"/>
              <a:gd name="connsiteY25" fmla="*/ 2143307 h 5989209"/>
              <a:gd name="connsiteX26" fmla="*/ 4933867 w 5154106"/>
              <a:gd name="connsiteY26" fmla="*/ 2546917 h 5989209"/>
              <a:gd name="connsiteX27" fmla="*/ 5076982 w 5154106"/>
              <a:gd name="connsiteY27" fmla="*/ 2652183 h 5989209"/>
              <a:gd name="connsiteX28" fmla="*/ 5153750 w 5154106"/>
              <a:gd name="connsiteY28" fmla="*/ 2763327 h 5989209"/>
              <a:gd name="connsiteX29" fmla="*/ 5058993 w 5154106"/>
              <a:gd name="connsiteY29" fmla="*/ 2852919 h 5989209"/>
              <a:gd name="connsiteX30" fmla="*/ 4893523 w 5154106"/>
              <a:gd name="connsiteY30" fmla="*/ 2927905 h 5989209"/>
              <a:gd name="connsiteX31" fmla="*/ 4857633 w 5154106"/>
              <a:gd name="connsiteY31" fmla="*/ 3147611 h 5989209"/>
              <a:gd name="connsiteX32" fmla="*/ 4900024 w 5154106"/>
              <a:gd name="connsiteY32" fmla="*/ 3209951 h 5989209"/>
              <a:gd name="connsiteX33" fmla="*/ 4703563 w 5154106"/>
              <a:gd name="connsiteY33" fmla="*/ 3307113 h 5989209"/>
              <a:gd name="connsiteX34" fmla="*/ 4619315 w 5154106"/>
              <a:gd name="connsiteY34" fmla="*/ 3416209 h 5989209"/>
              <a:gd name="connsiteX35" fmla="*/ 4729835 w 5154106"/>
              <a:gd name="connsiteY35" fmla="*/ 3541513 h 5989209"/>
              <a:gd name="connsiteX36" fmla="*/ 4896641 w 5154106"/>
              <a:gd name="connsiteY36" fmla="*/ 3653102 h 5989209"/>
              <a:gd name="connsiteX37" fmla="*/ 4783359 w 5154106"/>
              <a:gd name="connsiteY37" fmla="*/ 3714196 h 5989209"/>
              <a:gd name="connsiteX38" fmla="*/ 4727609 w 5154106"/>
              <a:gd name="connsiteY38" fmla="*/ 3854818 h 5989209"/>
              <a:gd name="connsiteX39" fmla="*/ 4810611 w 5154106"/>
              <a:gd name="connsiteY39" fmla="*/ 4135617 h 5989209"/>
              <a:gd name="connsiteX40" fmla="*/ 4448235 w 5154106"/>
              <a:gd name="connsiteY40" fmla="*/ 4481606 h 5989209"/>
              <a:gd name="connsiteX41" fmla="*/ 3576093 w 5154106"/>
              <a:gd name="connsiteY41" fmla="*/ 4424075 h 5989209"/>
              <a:gd name="connsiteX42" fmla="*/ 3435292 w 5154106"/>
              <a:gd name="connsiteY42" fmla="*/ 4512599 h 5989209"/>
              <a:gd name="connsiteX43" fmla="*/ 3318360 w 5154106"/>
              <a:gd name="connsiteY43" fmla="*/ 5149628 h 5989209"/>
              <a:gd name="connsiteX44" fmla="*/ 3215854 w 5154106"/>
              <a:gd name="connsiteY44" fmla="*/ 5913743 h 5989209"/>
              <a:gd name="connsiteX45" fmla="*/ 3123501 w 5154106"/>
              <a:gd name="connsiteY45" fmla="*/ 5988997 h 5989209"/>
              <a:gd name="connsiteX46" fmla="*/ 149508 w 5154106"/>
              <a:gd name="connsiteY46" fmla="*/ 5988819 h 5989209"/>
              <a:gd name="connsiteX47" fmla="*/ 280067 w 5154106"/>
              <a:gd name="connsiteY47" fmla="*/ 5659929 h 5989209"/>
              <a:gd name="connsiteX48" fmla="*/ 854133 w 5154106"/>
              <a:gd name="connsiteY48" fmla="*/ 4629353 h 5989209"/>
              <a:gd name="connsiteX49" fmla="*/ 914336 w 5154106"/>
              <a:gd name="connsiteY49" fmla="*/ 3908965 h 5989209"/>
              <a:gd name="connsiteX50" fmla="*/ 701310 w 5154106"/>
              <a:gd name="connsiteY50" fmla="*/ 3260714 h 5989209"/>
              <a:gd name="connsiteX51" fmla="*/ 80845 w 5154106"/>
              <a:gd name="connsiteY51" fmla="*/ 2123447 h 5989209"/>
              <a:gd name="connsiteX52" fmla="*/ 336 w 5154106"/>
              <a:gd name="connsiteY52" fmla="*/ 1621963 h 5989209"/>
              <a:gd name="connsiteX53" fmla="*/ 101595 w 5154106"/>
              <a:gd name="connsiteY53" fmla="*/ 1170975 h 5989209"/>
              <a:gd name="connsiteX54" fmla="*/ 538868 w 5154106"/>
              <a:gd name="connsiteY54" fmla="*/ 689173 h 5989209"/>
              <a:gd name="connsiteX55" fmla="*/ 753587 w 5154106"/>
              <a:gd name="connsiteY55" fmla="*/ 505981 h 5989209"/>
              <a:gd name="connsiteX56" fmla="*/ 951206 w 5154106"/>
              <a:gd name="connsiteY56" fmla="*/ 300703 h 5989209"/>
              <a:gd name="connsiteX57" fmla="*/ 1096013 w 5154106"/>
              <a:gd name="connsiteY57" fmla="*/ 184750 h 5989209"/>
              <a:gd name="connsiteX58" fmla="*/ 1271546 w 5154106"/>
              <a:gd name="connsiteY58" fmla="*/ 140488 h 5989209"/>
              <a:gd name="connsiteX59" fmla="*/ 1436481 w 5154106"/>
              <a:gd name="connsiteY59" fmla="*/ 91863 h 5989209"/>
              <a:gd name="connsiteX60" fmla="*/ 1626886 w 5154106"/>
              <a:gd name="connsiteY60" fmla="*/ 34599 h 5989209"/>
              <a:gd name="connsiteX61" fmla="*/ 1881770 w 5154106"/>
              <a:gd name="connsiteY61" fmla="*/ 95514 h 5989209"/>
              <a:gd name="connsiteX62" fmla="*/ 2013664 w 5154106"/>
              <a:gd name="connsiteY62" fmla="*/ 67906 h 5989209"/>
              <a:gd name="connsiteX63" fmla="*/ 2101208 w 5154106"/>
              <a:gd name="connsiteY63" fmla="*/ 25248 h 598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54106" h="5989209">
                <a:moveTo>
                  <a:pt x="2101208" y="25248"/>
                </a:moveTo>
                <a:cubicBezTo>
                  <a:pt x="2116882" y="20884"/>
                  <a:pt x="2133091" y="18034"/>
                  <a:pt x="2147963" y="11978"/>
                </a:cubicBezTo>
                <a:cubicBezTo>
                  <a:pt x="2192225" y="-6012"/>
                  <a:pt x="2234527" y="-4052"/>
                  <a:pt x="2276028" y="19993"/>
                </a:cubicBezTo>
                <a:cubicBezTo>
                  <a:pt x="2367847" y="73250"/>
                  <a:pt x="2463584" y="91328"/>
                  <a:pt x="2565644" y="51341"/>
                </a:cubicBezTo>
                <a:cubicBezTo>
                  <a:pt x="2613022" y="32817"/>
                  <a:pt x="2654078" y="40387"/>
                  <a:pt x="2692017" y="76634"/>
                </a:cubicBezTo>
                <a:cubicBezTo>
                  <a:pt x="2737971" y="120628"/>
                  <a:pt x="2793988" y="110387"/>
                  <a:pt x="2847511" y="95069"/>
                </a:cubicBezTo>
                <a:cubicBezTo>
                  <a:pt x="2899076" y="80285"/>
                  <a:pt x="2950551" y="68441"/>
                  <a:pt x="3004164" y="63899"/>
                </a:cubicBezTo>
                <a:cubicBezTo>
                  <a:pt x="3036136" y="61138"/>
                  <a:pt x="3062497" y="66748"/>
                  <a:pt x="3084494" y="91061"/>
                </a:cubicBezTo>
                <a:cubicBezTo>
                  <a:pt x="3106669" y="115552"/>
                  <a:pt x="3135791" y="122410"/>
                  <a:pt x="3167941" y="127041"/>
                </a:cubicBezTo>
                <a:cubicBezTo>
                  <a:pt x="3246757" y="138440"/>
                  <a:pt x="3323703" y="162129"/>
                  <a:pt x="3405191" y="150997"/>
                </a:cubicBezTo>
                <a:cubicBezTo>
                  <a:pt x="3430394" y="147613"/>
                  <a:pt x="3447582" y="170234"/>
                  <a:pt x="3462900" y="188312"/>
                </a:cubicBezTo>
                <a:cubicBezTo>
                  <a:pt x="3493002" y="223668"/>
                  <a:pt x="3530406" y="241034"/>
                  <a:pt x="3576805" y="235780"/>
                </a:cubicBezTo>
                <a:cubicBezTo>
                  <a:pt x="3614744" y="231416"/>
                  <a:pt x="3649743" y="237828"/>
                  <a:pt x="3684654" y="253859"/>
                </a:cubicBezTo>
                <a:cubicBezTo>
                  <a:pt x="3727045" y="273362"/>
                  <a:pt x="3767656" y="264278"/>
                  <a:pt x="3807375" y="240678"/>
                </a:cubicBezTo>
                <a:cubicBezTo>
                  <a:pt x="3862858" y="207727"/>
                  <a:pt x="3899461" y="220373"/>
                  <a:pt x="3920657" y="281378"/>
                </a:cubicBezTo>
                <a:cubicBezTo>
                  <a:pt x="3935529" y="324214"/>
                  <a:pt x="3960377" y="346835"/>
                  <a:pt x="4006686" y="351644"/>
                </a:cubicBezTo>
                <a:cubicBezTo>
                  <a:pt x="4060121" y="357166"/>
                  <a:pt x="4099752" y="401071"/>
                  <a:pt x="4155057" y="407572"/>
                </a:cubicBezTo>
                <a:cubicBezTo>
                  <a:pt x="4195133" y="412292"/>
                  <a:pt x="4234229" y="419061"/>
                  <a:pt x="4274127" y="410778"/>
                </a:cubicBezTo>
                <a:cubicBezTo>
                  <a:pt x="4298618" y="405702"/>
                  <a:pt x="4322307" y="403298"/>
                  <a:pt x="4338426" y="426720"/>
                </a:cubicBezTo>
                <a:cubicBezTo>
                  <a:pt x="4355615" y="451656"/>
                  <a:pt x="4338872" y="472941"/>
                  <a:pt x="4325513" y="491554"/>
                </a:cubicBezTo>
                <a:cubicBezTo>
                  <a:pt x="4261748" y="580700"/>
                  <a:pt x="4196112" y="668333"/>
                  <a:pt x="4134662" y="759261"/>
                </a:cubicBezTo>
                <a:cubicBezTo>
                  <a:pt x="4090490" y="824630"/>
                  <a:pt x="4083632" y="884209"/>
                  <a:pt x="4120235" y="953852"/>
                </a:cubicBezTo>
                <a:cubicBezTo>
                  <a:pt x="4162983" y="1035162"/>
                  <a:pt x="4198962" y="1120390"/>
                  <a:pt x="4223275" y="1208824"/>
                </a:cubicBezTo>
                <a:cubicBezTo>
                  <a:pt x="4254000" y="1320503"/>
                  <a:pt x="4320348" y="1414726"/>
                  <a:pt x="4366836" y="1518567"/>
                </a:cubicBezTo>
                <a:cubicBezTo>
                  <a:pt x="4425436" y="1649660"/>
                  <a:pt x="4431225" y="1785295"/>
                  <a:pt x="4420538" y="1923335"/>
                </a:cubicBezTo>
                <a:cubicBezTo>
                  <a:pt x="4413769" y="2010878"/>
                  <a:pt x="4434787" y="2086043"/>
                  <a:pt x="4501491" y="2143307"/>
                </a:cubicBezTo>
                <a:cubicBezTo>
                  <a:pt x="4651286" y="2271906"/>
                  <a:pt x="4794580" y="2407185"/>
                  <a:pt x="4933867" y="2546917"/>
                </a:cubicBezTo>
                <a:cubicBezTo>
                  <a:pt x="4975902" y="2589041"/>
                  <a:pt x="5027555" y="2619321"/>
                  <a:pt x="5076982" y="2652183"/>
                </a:cubicBezTo>
                <a:cubicBezTo>
                  <a:pt x="5117147" y="2678900"/>
                  <a:pt x="5158381" y="2709091"/>
                  <a:pt x="5153750" y="2763327"/>
                </a:cubicBezTo>
                <a:cubicBezTo>
                  <a:pt x="5149208" y="2817118"/>
                  <a:pt x="5101562" y="2834840"/>
                  <a:pt x="5058993" y="2852919"/>
                </a:cubicBezTo>
                <a:cubicBezTo>
                  <a:pt x="5003242" y="2876608"/>
                  <a:pt x="4944019" y="2892015"/>
                  <a:pt x="4893523" y="2927905"/>
                </a:cubicBezTo>
                <a:cubicBezTo>
                  <a:pt x="4805356" y="2990602"/>
                  <a:pt x="4793422" y="3059889"/>
                  <a:pt x="4857633" y="3147611"/>
                </a:cubicBezTo>
                <a:cubicBezTo>
                  <a:pt x="4872506" y="3167916"/>
                  <a:pt x="4888269" y="3187954"/>
                  <a:pt x="4900024" y="3209951"/>
                </a:cubicBezTo>
                <a:cubicBezTo>
                  <a:pt x="4949986" y="3303373"/>
                  <a:pt x="4748270" y="3288233"/>
                  <a:pt x="4703563" y="3307113"/>
                </a:cubicBezTo>
                <a:cubicBezTo>
                  <a:pt x="4658767" y="3325994"/>
                  <a:pt x="4619938" y="3367583"/>
                  <a:pt x="4619315" y="3416209"/>
                </a:cubicBezTo>
                <a:cubicBezTo>
                  <a:pt x="4618602" y="3475789"/>
                  <a:pt x="4673551" y="3522009"/>
                  <a:pt x="4729835" y="3541513"/>
                </a:cubicBezTo>
                <a:cubicBezTo>
                  <a:pt x="4766260" y="3554159"/>
                  <a:pt x="4998166" y="3578027"/>
                  <a:pt x="4896641" y="3653102"/>
                </a:cubicBezTo>
                <a:cubicBezTo>
                  <a:pt x="4861908" y="3678751"/>
                  <a:pt x="4821921" y="3695316"/>
                  <a:pt x="4783359" y="3714196"/>
                </a:cubicBezTo>
                <a:cubicBezTo>
                  <a:pt x="4715675" y="3747326"/>
                  <a:pt x="4699823" y="3784195"/>
                  <a:pt x="4727609" y="3854818"/>
                </a:cubicBezTo>
                <a:cubicBezTo>
                  <a:pt x="4765903" y="3952247"/>
                  <a:pt x="4826017" y="4023048"/>
                  <a:pt x="4810611" y="4135617"/>
                </a:cubicBezTo>
                <a:cubicBezTo>
                  <a:pt x="4784072" y="4329941"/>
                  <a:pt x="4633920" y="4458451"/>
                  <a:pt x="4448235" y="4481606"/>
                </a:cubicBezTo>
                <a:cubicBezTo>
                  <a:pt x="4154878" y="4518209"/>
                  <a:pt x="3866599" y="4454355"/>
                  <a:pt x="3576093" y="4424075"/>
                </a:cubicBezTo>
                <a:cubicBezTo>
                  <a:pt x="3489529" y="4415080"/>
                  <a:pt x="3466908" y="4431467"/>
                  <a:pt x="3435292" y="4512599"/>
                </a:cubicBezTo>
                <a:cubicBezTo>
                  <a:pt x="3356387" y="4715205"/>
                  <a:pt x="3344632" y="4934198"/>
                  <a:pt x="3318360" y="5149628"/>
                </a:cubicBezTo>
                <a:cubicBezTo>
                  <a:pt x="3287189" y="5405135"/>
                  <a:pt x="3263589" y="5662155"/>
                  <a:pt x="3215854" y="5913743"/>
                </a:cubicBezTo>
                <a:cubicBezTo>
                  <a:pt x="3203564" y="5978310"/>
                  <a:pt x="3191007" y="5988997"/>
                  <a:pt x="3123501" y="5988997"/>
                </a:cubicBezTo>
                <a:cubicBezTo>
                  <a:pt x="2690147" y="5989265"/>
                  <a:pt x="707544" y="5989353"/>
                  <a:pt x="149508" y="5988819"/>
                </a:cubicBezTo>
                <a:cubicBezTo>
                  <a:pt x="-23175" y="5988641"/>
                  <a:pt x="248540" y="5697511"/>
                  <a:pt x="280067" y="5659929"/>
                </a:cubicBezTo>
                <a:cubicBezTo>
                  <a:pt x="544034" y="5344665"/>
                  <a:pt x="775050" y="5041423"/>
                  <a:pt x="854133" y="4629353"/>
                </a:cubicBezTo>
                <a:cubicBezTo>
                  <a:pt x="899730" y="4391747"/>
                  <a:pt x="919234" y="4151469"/>
                  <a:pt x="914336" y="3908965"/>
                </a:cubicBezTo>
                <a:cubicBezTo>
                  <a:pt x="909794" y="3685787"/>
                  <a:pt x="799451" y="3458867"/>
                  <a:pt x="701310" y="3260714"/>
                </a:cubicBezTo>
                <a:cubicBezTo>
                  <a:pt x="508144" y="2870819"/>
                  <a:pt x="167052" y="2561611"/>
                  <a:pt x="80845" y="2123447"/>
                </a:cubicBezTo>
                <a:cubicBezTo>
                  <a:pt x="48339" y="1958334"/>
                  <a:pt x="4522" y="1789125"/>
                  <a:pt x="336" y="1621963"/>
                </a:cubicBezTo>
                <a:cubicBezTo>
                  <a:pt x="-4473" y="1431736"/>
                  <a:pt x="42906" y="1309371"/>
                  <a:pt x="101595" y="1170975"/>
                </a:cubicBezTo>
                <a:cubicBezTo>
                  <a:pt x="191900" y="958127"/>
                  <a:pt x="360575" y="827212"/>
                  <a:pt x="538868" y="689173"/>
                </a:cubicBezTo>
                <a:cubicBezTo>
                  <a:pt x="610204" y="633957"/>
                  <a:pt x="714045" y="592100"/>
                  <a:pt x="753587" y="505981"/>
                </a:cubicBezTo>
                <a:cubicBezTo>
                  <a:pt x="795622" y="414519"/>
                  <a:pt x="867848" y="350219"/>
                  <a:pt x="951206" y="300703"/>
                </a:cubicBezTo>
                <a:cubicBezTo>
                  <a:pt x="1005798" y="268286"/>
                  <a:pt x="1053622" y="230437"/>
                  <a:pt x="1096013" y="184750"/>
                </a:cubicBezTo>
                <a:cubicBezTo>
                  <a:pt x="1145351" y="131493"/>
                  <a:pt x="1198163" y="115908"/>
                  <a:pt x="1271546" y="140488"/>
                </a:cubicBezTo>
                <a:cubicBezTo>
                  <a:pt x="1356596" y="168898"/>
                  <a:pt x="1397919" y="155094"/>
                  <a:pt x="1436481" y="91863"/>
                </a:cubicBezTo>
                <a:cubicBezTo>
                  <a:pt x="1480119" y="20260"/>
                  <a:pt x="1547892" y="2627"/>
                  <a:pt x="1626886" y="34599"/>
                </a:cubicBezTo>
                <a:cubicBezTo>
                  <a:pt x="1709176" y="67906"/>
                  <a:pt x="1796007" y="78771"/>
                  <a:pt x="1881770" y="95514"/>
                </a:cubicBezTo>
                <a:cubicBezTo>
                  <a:pt x="1929148" y="104687"/>
                  <a:pt x="1972787" y="93020"/>
                  <a:pt x="2013664" y="67906"/>
                </a:cubicBezTo>
                <a:cubicBezTo>
                  <a:pt x="2041539" y="50985"/>
                  <a:pt x="2067544" y="30057"/>
                  <a:pt x="2101208" y="25248"/>
                </a:cubicBezTo>
                <a:close/>
              </a:path>
            </a:pathLst>
          </a:custGeom>
          <a:solidFill>
            <a:schemeClr val="accent4"/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oup 199">
            <a:extLst>
              <a:ext uri="{FF2B5EF4-FFF2-40B4-BE49-F238E27FC236}">
                <a16:creationId xmlns:a16="http://schemas.microsoft.com/office/drawing/2014/main" id="{CDC99605-CC1A-4FDB-936D-F5F203A303D0}"/>
              </a:ext>
            </a:extLst>
          </p:cNvPr>
          <p:cNvGrpSpPr/>
          <p:nvPr/>
        </p:nvGrpSpPr>
        <p:grpSpPr>
          <a:xfrm>
            <a:off x="7639708" y="2044286"/>
            <a:ext cx="3101547" cy="2628192"/>
            <a:chOff x="7016681" y="1871145"/>
            <a:chExt cx="5176676" cy="4386618"/>
          </a:xfrm>
        </p:grpSpPr>
        <p:sp>
          <p:nvSpPr>
            <p:cNvPr id="52" name="Graphic 3">
              <a:extLst>
                <a:ext uri="{FF2B5EF4-FFF2-40B4-BE49-F238E27FC236}">
                  <a16:creationId xmlns:a16="http://schemas.microsoft.com/office/drawing/2014/main" id="{EF23ED78-5CC2-42A1-A48E-95D084F7960C}"/>
                </a:ext>
              </a:extLst>
            </p:cNvPr>
            <p:cNvSpPr/>
            <p:nvPr/>
          </p:nvSpPr>
          <p:spPr>
            <a:xfrm>
              <a:off x="10181257" y="2192262"/>
              <a:ext cx="2012100" cy="1869042"/>
            </a:xfrm>
            <a:custGeom>
              <a:avLst/>
              <a:gdLst>
                <a:gd name="connsiteX0" fmla="*/ 710945 w 2012100"/>
                <a:gd name="connsiteY0" fmla="*/ 1023800 h 1869042"/>
                <a:gd name="connsiteX1" fmla="*/ 762687 w 2012100"/>
                <a:gd name="connsiteY1" fmla="*/ 554377 h 1869042"/>
                <a:gd name="connsiteX2" fmla="*/ 1205660 w 2012100"/>
                <a:gd name="connsiteY2" fmla="*/ 38643 h 1869042"/>
                <a:gd name="connsiteX3" fmla="*/ 1936201 w 2012100"/>
                <a:gd name="connsiteY3" fmla="*/ 374302 h 1869042"/>
                <a:gd name="connsiteX4" fmla="*/ 1721305 w 2012100"/>
                <a:gd name="connsiteY4" fmla="*/ 1458669 h 1869042"/>
                <a:gd name="connsiteX5" fmla="*/ 75874 w 2012100"/>
                <a:gd name="connsiteY5" fmla="*/ 1657178 h 1869042"/>
                <a:gd name="connsiteX6" fmla="*/ 57795 w 2012100"/>
                <a:gd name="connsiteY6" fmla="*/ 1645868 h 1869042"/>
                <a:gd name="connsiteX7" fmla="*/ 2134 w 2012100"/>
                <a:gd name="connsiteY7" fmla="*/ 1579787 h 1869042"/>
                <a:gd name="connsiteX8" fmla="*/ 82910 w 2012100"/>
                <a:gd name="connsiteY8" fmla="*/ 1581123 h 1869042"/>
                <a:gd name="connsiteX9" fmla="*/ 655195 w 2012100"/>
                <a:gd name="connsiteY9" fmla="*/ 1251342 h 1869042"/>
                <a:gd name="connsiteX10" fmla="*/ 710945 w 2012100"/>
                <a:gd name="connsiteY10" fmla="*/ 1023800 h 186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100" h="1869042">
                  <a:moveTo>
                    <a:pt x="710945" y="1023800"/>
                  </a:moveTo>
                  <a:cubicBezTo>
                    <a:pt x="737484" y="879170"/>
                    <a:pt x="724927" y="714146"/>
                    <a:pt x="762687" y="554377"/>
                  </a:cubicBezTo>
                  <a:cubicBezTo>
                    <a:pt x="822089" y="302789"/>
                    <a:pt x="971172" y="128503"/>
                    <a:pt x="1205660" y="38643"/>
                  </a:cubicBezTo>
                  <a:cubicBezTo>
                    <a:pt x="1501154" y="-74549"/>
                    <a:pt x="1802704" y="67943"/>
                    <a:pt x="1936201" y="374302"/>
                  </a:cubicBezTo>
                  <a:cubicBezTo>
                    <a:pt x="2091073" y="729553"/>
                    <a:pt x="2003796" y="1169676"/>
                    <a:pt x="1721305" y="1458669"/>
                  </a:cubicBezTo>
                  <a:cubicBezTo>
                    <a:pt x="1269159" y="1921234"/>
                    <a:pt x="612804" y="2000407"/>
                    <a:pt x="75874" y="1657178"/>
                  </a:cubicBezTo>
                  <a:cubicBezTo>
                    <a:pt x="69907" y="1653349"/>
                    <a:pt x="63228" y="1650410"/>
                    <a:pt x="57795" y="1645868"/>
                  </a:cubicBezTo>
                  <a:cubicBezTo>
                    <a:pt x="34908" y="1626453"/>
                    <a:pt x="-10333" y="1610067"/>
                    <a:pt x="2134" y="1579787"/>
                  </a:cubicBezTo>
                  <a:cubicBezTo>
                    <a:pt x="17719" y="1541937"/>
                    <a:pt x="56104" y="1574889"/>
                    <a:pt x="82910" y="1581123"/>
                  </a:cubicBezTo>
                  <a:cubicBezTo>
                    <a:pt x="332094" y="1639278"/>
                    <a:pt x="549928" y="1513973"/>
                    <a:pt x="655195" y="1251342"/>
                  </a:cubicBezTo>
                  <a:cubicBezTo>
                    <a:pt x="682714" y="1183035"/>
                    <a:pt x="697587" y="1111967"/>
                    <a:pt x="710945" y="1023800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3">
              <a:extLst>
                <a:ext uri="{FF2B5EF4-FFF2-40B4-BE49-F238E27FC236}">
                  <a16:creationId xmlns:a16="http://schemas.microsoft.com/office/drawing/2014/main" id="{41D4AF57-C7F1-469B-B308-56EA99A38280}"/>
                </a:ext>
              </a:extLst>
            </p:cNvPr>
            <p:cNvSpPr/>
            <p:nvPr/>
          </p:nvSpPr>
          <p:spPr>
            <a:xfrm>
              <a:off x="8926365" y="2737465"/>
              <a:ext cx="1495937" cy="939173"/>
            </a:xfrm>
            <a:custGeom>
              <a:avLst/>
              <a:gdLst>
                <a:gd name="connsiteX0" fmla="*/ 596576 w 1495937"/>
                <a:gd name="connsiteY0" fmla="*/ 720478 h 939173"/>
                <a:gd name="connsiteX1" fmla="*/ 858850 w 1495937"/>
                <a:gd name="connsiteY1" fmla="*/ 888619 h 939173"/>
                <a:gd name="connsiteX2" fmla="*/ 1309839 w 1495937"/>
                <a:gd name="connsiteY2" fmla="*/ 868759 h 939173"/>
                <a:gd name="connsiteX3" fmla="*/ 1445919 w 1495937"/>
                <a:gd name="connsiteY3" fmla="*/ 341805 h 939173"/>
                <a:gd name="connsiteX4" fmla="*/ 799716 w 1495937"/>
                <a:gd name="connsiteY4" fmla="*/ 3920 h 939173"/>
                <a:gd name="connsiteX5" fmla="*/ 4252 w 1495937"/>
                <a:gd name="connsiteY5" fmla="*/ 793149 h 939173"/>
                <a:gd name="connsiteX6" fmla="*/ 2472 w 1495937"/>
                <a:gd name="connsiteY6" fmla="*/ 807487 h 939173"/>
                <a:gd name="connsiteX7" fmla="*/ 12891 w 1495937"/>
                <a:gd name="connsiteY7" fmla="*/ 864485 h 939173"/>
                <a:gd name="connsiteX8" fmla="*/ 46288 w 1495937"/>
                <a:gd name="connsiteY8" fmla="*/ 821113 h 939173"/>
                <a:gd name="connsiteX9" fmla="*/ 456576 w 1495937"/>
                <a:gd name="connsiteY9" fmla="*/ 655199 h 939173"/>
                <a:gd name="connsiteX10" fmla="*/ 596576 w 1495937"/>
                <a:gd name="connsiteY10" fmla="*/ 720478 h 93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937" h="939173">
                  <a:moveTo>
                    <a:pt x="596576" y="720478"/>
                  </a:moveTo>
                  <a:cubicBezTo>
                    <a:pt x="681893" y="766699"/>
                    <a:pt x="761154" y="842042"/>
                    <a:pt x="858850" y="888619"/>
                  </a:cubicBezTo>
                  <a:cubicBezTo>
                    <a:pt x="1012832" y="962003"/>
                    <a:pt x="1164942" y="955591"/>
                    <a:pt x="1309839" y="868759"/>
                  </a:cubicBezTo>
                  <a:cubicBezTo>
                    <a:pt x="1492407" y="759307"/>
                    <a:pt x="1546554" y="540136"/>
                    <a:pt x="1445919" y="341805"/>
                  </a:cubicBezTo>
                  <a:cubicBezTo>
                    <a:pt x="1329165" y="111769"/>
                    <a:pt x="1066889" y="-25380"/>
                    <a:pt x="799716" y="3920"/>
                  </a:cubicBezTo>
                  <a:cubicBezTo>
                    <a:pt x="372061" y="50853"/>
                    <a:pt x="54749" y="365672"/>
                    <a:pt x="4252" y="793149"/>
                  </a:cubicBezTo>
                  <a:cubicBezTo>
                    <a:pt x="3718" y="797959"/>
                    <a:pt x="2383" y="802679"/>
                    <a:pt x="2472" y="807487"/>
                  </a:cubicBezTo>
                  <a:cubicBezTo>
                    <a:pt x="2739" y="827704"/>
                    <a:pt x="-7859" y="858518"/>
                    <a:pt x="12891" y="864485"/>
                  </a:cubicBezTo>
                  <a:cubicBezTo>
                    <a:pt x="38807" y="871965"/>
                    <a:pt x="38183" y="837856"/>
                    <a:pt x="46288" y="821113"/>
                  </a:cubicBezTo>
                  <a:cubicBezTo>
                    <a:pt x="121542" y="664817"/>
                    <a:pt x="277571" y="601586"/>
                    <a:pt x="456576" y="655199"/>
                  </a:cubicBezTo>
                  <a:cubicBezTo>
                    <a:pt x="503065" y="669092"/>
                    <a:pt x="545723" y="690911"/>
                    <a:pt x="596576" y="720478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3">
              <a:extLst>
                <a:ext uri="{FF2B5EF4-FFF2-40B4-BE49-F238E27FC236}">
                  <a16:creationId xmlns:a16="http://schemas.microsoft.com/office/drawing/2014/main" id="{AB206BF8-3AA7-452B-A33B-7CC9457F7332}"/>
                </a:ext>
              </a:extLst>
            </p:cNvPr>
            <p:cNvSpPr/>
            <p:nvPr/>
          </p:nvSpPr>
          <p:spPr>
            <a:xfrm>
              <a:off x="8431317" y="3126862"/>
              <a:ext cx="1680100" cy="1821794"/>
            </a:xfrm>
            <a:custGeom>
              <a:avLst/>
              <a:gdLst>
                <a:gd name="connsiteX0" fmla="*/ 530560 w 1680100"/>
                <a:gd name="connsiteY0" fmla="*/ 1059395 h 1821794"/>
                <a:gd name="connsiteX1" fmla="*/ 480688 w 1680100"/>
                <a:gd name="connsiteY1" fmla="*/ 633521 h 1821794"/>
                <a:gd name="connsiteX2" fmla="*/ 777161 w 1680100"/>
                <a:gd name="connsiteY2" fmla="*/ 87419 h 1821794"/>
                <a:gd name="connsiteX3" fmla="*/ 1511175 w 1680100"/>
                <a:gd name="connsiteY3" fmla="*/ 236769 h 1821794"/>
                <a:gd name="connsiteX4" fmla="*/ 1539583 w 1680100"/>
                <a:gd name="connsiteY4" fmla="*/ 1240004 h 1821794"/>
                <a:gd name="connsiteX5" fmla="*/ 83490 w 1680100"/>
                <a:gd name="connsiteY5" fmla="*/ 1748435 h 1821794"/>
                <a:gd name="connsiteX6" fmla="*/ 64699 w 1680100"/>
                <a:gd name="connsiteY6" fmla="*/ 1742022 h 1821794"/>
                <a:gd name="connsiteX7" fmla="*/ 399 w 1680100"/>
                <a:gd name="connsiteY7" fmla="*/ 1694822 h 1821794"/>
                <a:gd name="connsiteX8" fmla="*/ 74228 w 1680100"/>
                <a:gd name="connsiteY8" fmla="*/ 1679682 h 1821794"/>
                <a:gd name="connsiteX9" fmla="*/ 526819 w 1680100"/>
                <a:gd name="connsiteY9" fmla="*/ 1272065 h 1821794"/>
                <a:gd name="connsiteX10" fmla="*/ 530560 w 1680100"/>
                <a:gd name="connsiteY10" fmla="*/ 1059395 h 182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0100" h="1821794">
                  <a:moveTo>
                    <a:pt x="530560" y="1059395"/>
                  </a:moveTo>
                  <a:cubicBezTo>
                    <a:pt x="524771" y="925987"/>
                    <a:pt x="479352" y="782515"/>
                    <a:pt x="480688" y="633521"/>
                  </a:cubicBezTo>
                  <a:cubicBezTo>
                    <a:pt x="482736" y="398765"/>
                    <a:pt x="582391" y="214416"/>
                    <a:pt x="777161" y="87419"/>
                  </a:cubicBezTo>
                  <a:cubicBezTo>
                    <a:pt x="1022604" y="-72528"/>
                    <a:pt x="1326469" y="-7338"/>
                    <a:pt x="1511175" y="236769"/>
                  </a:cubicBezTo>
                  <a:cubicBezTo>
                    <a:pt x="1725447" y="519884"/>
                    <a:pt x="1736936" y="927056"/>
                    <a:pt x="1539583" y="1240004"/>
                  </a:cubicBezTo>
                  <a:cubicBezTo>
                    <a:pt x="1223696" y="1740865"/>
                    <a:pt x="642861" y="1943649"/>
                    <a:pt x="83490" y="1748435"/>
                  </a:cubicBezTo>
                  <a:cubicBezTo>
                    <a:pt x="77256" y="1746297"/>
                    <a:pt x="70577" y="1744962"/>
                    <a:pt x="64699" y="1742022"/>
                  </a:cubicBezTo>
                  <a:cubicBezTo>
                    <a:pt x="39852" y="1729465"/>
                    <a:pt x="-4677" y="1724033"/>
                    <a:pt x="399" y="1694822"/>
                  </a:cubicBezTo>
                  <a:cubicBezTo>
                    <a:pt x="6722" y="1658219"/>
                    <a:pt x="48490" y="1679593"/>
                    <a:pt x="74228" y="1679682"/>
                  </a:cubicBezTo>
                  <a:cubicBezTo>
                    <a:pt x="312903" y="1680840"/>
                    <a:pt x="485230" y="1525790"/>
                    <a:pt x="526819" y="1272065"/>
                  </a:cubicBezTo>
                  <a:cubicBezTo>
                    <a:pt x="537773" y="1206073"/>
                    <a:pt x="536616" y="1140171"/>
                    <a:pt x="530560" y="1059395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3">
              <a:extLst>
                <a:ext uri="{FF2B5EF4-FFF2-40B4-BE49-F238E27FC236}">
                  <a16:creationId xmlns:a16="http://schemas.microsoft.com/office/drawing/2014/main" id="{AA7162B0-265D-48B0-9C9A-7F41D04AA5D3}"/>
                </a:ext>
              </a:extLst>
            </p:cNvPr>
            <p:cNvSpPr/>
            <p:nvPr/>
          </p:nvSpPr>
          <p:spPr>
            <a:xfrm>
              <a:off x="7016681" y="1871145"/>
              <a:ext cx="1666480" cy="1860941"/>
            </a:xfrm>
            <a:custGeom>
              <a:avLst/>
              <a:gdLst>
                <a:gd name="connsiteX0" fmla="*/ 1666445 w 1666480"/>
                <a:gd name="connsiteY0" fmla="*/ 1075429 h 1860941"/>
                <a:gd name="connsiteX1" fmla="*/ 1443177 w 1666480"/>
                <a:gd name="connsiteY1" fmla="*/ 1790117 h 1860941"/>
                <a:gd name="connsiteX2" fmla="*/ 1388763 w 1666480"/>
                <a:gd name="connsiteY2" fmla="*/ 1854328 h 1860941"/>
                <a:gd name="connsiteX3" fmla="*/ 1364896 w 1666480"/>
                <a:gd name="connsiteY3" fmla="*/ 1857177 h 1860941"/>
                <a:gd name="connsiteX4" fmla="*/ 1360086 w 1666480"/>
                <a:gd name="connsiteY4" fmla="*/ 1836872 h 1860941"/>
                <a:gd name="connsiteX5" fmla="*/ 1367656 w 1666480"/>
                <a:gd name="connsiteY5" fmla="*/ 1811491 h 1860941"/>
                <a:gd name="connsiteX6" fmla="*/ 1120699 w 1666480"/>
                <a:gd name="connsiteY6" fmla="*/ 1248201 h 1860941"/>
                <a:gd name="connsiteX7" fmla="*/ 733655 w 1666480"/>
                <a:gd name="connsiteY7" fmla="*/ 1178558 h 1860941"/>
                <a:gd name="connsiteX8" fmla="*/ 452232 w 1666480"/>
                <a:gd name="connsiteY8" fmla="*/ 1139818 h 1860941"/>
                <a:gd name="connsiteX9" fmla="*/ 2490 w 1666480"/>
                <a:gd name="connsiteY9" fmla="*/ 623461 h 1860941"/>
                <a:gd name="connsiteX10" fmla="*/ 252565 w 1666480"/>
                <a:gd name="connsiteY10" fmla="*/ 129547 h 1860941"/>
                <a:gd name="connsiteX11" fmla="*/ 934747 w 1666480"/>
                <a:gd name="connsiteY11" fmla="*/ 39332 h 1860941"/>
                <a:gd name="connsiteX12" fmla="*/ 1538024 w 1666480"/>
                <a:gd name="connsiteY12" fmla="*/ 563258 h 1860941"/>
                <a:gd name="connsiteX13" fmla="*/ 1666445 w 1666480"/>
                <a:gd name="connsiteY13" fmla="*/ 1075429 h 186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480" h="1860941">
                  <a:moveTo>
                    <a:pt x="1666445" y="1075429"/>
                  </a:moveTo>
                  <a:cubicBezTo>
                    <a:pt x="1660211" y="1334765"/>
                    <a:pt x="1587006" y="1573440"/>
                    <a:pt x="1443177" y="1790117"/>
                  </a:cubicBezTo>
                  <a:cubicBezTo>
                    <a:pt x="1427592" y="1813539"/>
                    <a:pt x="1410849" y="1836338"/>
                    <a:pt x="1388763" y="1854328"/>
                  </a:cubicBezTo>
                  <a:cubicBezTo>
                    <a:pt x="1381460" y="1860294"/>
                    <a:pt x="1372109" y="1864213"/>
                    <a:pt x="1364896" y="1857177"/>
                  </a:cubicBezTo>
                  <a:cubicBezTo>
                    <a:pt x="1360621" y="1852992"/>
                    <a:pt x="1359463" y="1843641"/>
                    <a:pt x="1360086" y="1836872"/>
                  </a:cubicBezTo>
                  <a:cubicBezTo>
                    <a:pt x="1360888" y="1828234"/>
                    <a:pt x="1364807" y="1819862"/>
                    <a:pt x="1367656" y="1811491"/>
                  </a:cubicBezTo>
                  <a:cubicBezTo>
                    <a:pt x="1451638" y="1567027"/>
                    <a:pt x="1358038" y="1353645"/>
                    <a:pt x="1120699" y="1248201"/>
                  </a:cubicBezTo>
                  <a:cubicBezTo>
                    <a:pt x="997354" y="1193430"/>
                    <a:pt x="865460" y="1185326"/>
                    <a:pt x="733655" y="1178558"/>
                  </a:cubicBezTo>
                  <a:cubicBezTo>
                    <a:pt x="638541" y="1173659"/>
                    <a:pt x="544407" y="1163240"/>
                    <a:pt x="452232" y="1139818"/>
                  </a:cubicBezTo>
                  <a:cubicBezTo>
                    <a:pt x="210173" y="1078279"/>
                    <a:pt x="25201" y="870240"/>
                    <a:pt x="2490" y="623461"/>
                  </a:cubicBezTo>
                  <a:cubicBezTo>
                    <a:pt x="-17191" y="409455"/>
                    <a:pt x="81039" y="246124"/>
                    <a:pt x="252565" y="129547"/>
                  </a:cubicBezTo>
                  <a:cubicBezTo>
                    <a:pt x="462563" y="-13123"/>
                    <a:pt x="695716" y="-29510"/>
                    <a:pt x="934747" y="39332"/>
                  </a:cubicBezTo>
                  <a:cubicBezTo>
                    <a:pt x="1215546" y="120285"/>
                    <a:pt x="1406040" y="310423"/>
                    <a:pt x="1538024" y="563258"/>
                  </a:cubicBezTo>
                  <a:cubicBezTo>
                    <a:pt x="1621203" y="722939"/>
                    <a:pt x="1667959" y="893395"/>
                    <a:pt x="1666445" y="1075429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3">
              <a:extLst>
                <a:ext uri="{FF2B5EF4-FFF2-40B4-BE49-F238E27FC236}">
                  <a16:creationId xmlns:a16="http://schemas.microsoft.com/office/drawing/2014/main" id="{2C6A81AF-E9A7-402B-B74F-1B4CBB074F77}"/>
                </a:ext>
              </a:extLst>
            </p:cNvPr>
            <p:cNvSpPr/>
            <p:nvPr/>
          </p:nvSpPr>
          <p:spPr>
            <a:xfrm>
              <a:off x="7663328" y="3586189"/>
              <a:ext cx="1213140" cy="1141274"/>
            </a:xfrm>
            <a:custGeom>
              <a:avLst/>
              <a:gdLst>
                <a:gd name="connsiteX0" fmla="*/ 511366 w 1213141"/>
                <a:gd name="connsiteY0" fmla="*/ 366024 h 1141273"/>
                <a:gd name="connsiteX1" fmla="*/ 797954 w 1213141"/>
                <a:gd name="connsiteY1" fmla="*/ 339841 h 1141273"/>
                <a:gd name="connsiteX2" fmla="*/ 1159261 w 1213141"/>
                <a:gd name="connsiteY2" fmla="*/ 547702 h 1141273"/>
                <a:gd name="connsiteX3" fmla="*/ 1046603 w 1213141"/>
                <a:gd name="connsiteY3" fmla="*/ 1036717 h 1141273"/>
                <a:gd name="connsiteX4" fmla="*/ 373060 w 1213141"/>
                <a:gd name="connsiteY4" fmla="*/ 1038766 h 1141273"/>
                <a:gd name="connsiteX5" fmla="*/ 56727 w 1213141"/>
                <a:gd name="connsiteY5" fmla="*/ 55034 h 1141273"/>
                <a:gd name="connsiteX6" fmla="*/ 61358 w 1213141"/>
                <a:gd name="connsiteY6" fmla="*/ 42566 h 1141273"/>
                <a:gd name="connsiteX7" fmla="*/ 94131 w 1213141"/>
                <a:gd name="connsiteY7" fmla="*/ 353 h 1141273"/>
                <a:gd name="connsiteX8" fmla="*/ 103037 w 1213141"/>
                <a:gd name="connsiteY8" fmla="*/ 50047 h 1141273"/>
                <a:gd name="connsiteX9" fmla="*/ 368785 w 1213141"/>
                <a:gd name="connsiteY9" fmla="*/ 360057 h 1141273"/>
                <a:gd name="connsiteX10" fmla="*/ 511366 w 1213141"/>
                <a:gd name="connsiteY10" fmla="*/ 366024 h 11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3141" h="1141273">
                  <a:moveTo>
                    <a:pt x="511366" y="366024"/>
                  </a:moveTo>
                  <a:cubicBezTo>
                    <a:pt x="600958" y="364421"/>
                    <a:pt x="698031" y="336457"/>
                    <a:pt x="797954" y="339841"/>
                  </a:cubicBezTo>
                  <a:cubicBezTo>
                    <a:pt x="955408" y="345184"/>
                    <a:pt x="1077417" y="415006"/>
                    <a:pt x="1159261" y="547702"/>
                  </a:cubicBezTo>
                  <a:cubicBezTo>
                    <a:pt x="1262390" y="714774"/>
                    <a:pt x="1213498" y="917113"/>
                    <a:pt x="1046603" y="1036717"/>
                  </a:cubicBezTo>
                  <a:cubicBezTo>
                    <a:pt x="852992" y="1175380"/>
                    <a:pt x="579674" y="1176182"/>
                    <a:pt x="373060" y="1038766"/>
                  </a:cubicBezTo>
                  <a:cubicBezTo>
                    <a:pt x="42389" y="818704"/>
                    <a:pt x="-83806" y="426316"/>
                    <a:pt x="56727" y="55034"/>
                  </a:cubicBezTo>
                  <a:cubicBezTo>
                    <a:pt x="58330" y="50848"/>
                    <a:pt x="59221" y="46396"/>
                    <a:pt x="61358" y="42566"/>
                  </a:cubicBezTo>
                  <a:cubicBezTo>
                    <a:pt x="70175" y="26090"/>
                    <a:pt x="74538" y="-3566"/>
                    <a:pt x="94131" y="353"/>
                  </a:cubicBezTo>
                  <a:cubicBezTo>
                    <a:pt x="118622" y="5251"/>
                    <a:pt x="103571" y="32859"/>
                    <a:pt x="103037" y="50047"/>
                  </a:cubicBezTo>
                  <a:cubicBezTo>
                    <a:pt x="98228" y="209906"/>
                    <a:pt x="199308" y="327907"/>
                    <a:pt x="368785" y="360057"/>
                  </a:cubicBezTo>
                  <a:cubicBezTo>
                    <a:pt x="412868" y="368339"/>
                    <a:pt x="457130" y="368695"/>
                    <a:pt x="511366" y="366024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3">
              <a:extLst>
                <a:ext uri="{FF2B5EF4-FFF2-40B4-BE49-F238E27FC236}">
                  <a16:creationId xmlns:a16="http://schemas.microsoft.com/office/drawing/2014/main" id="{D3E98A1F-5522-498E-A132-E23AC2B7237F}"/>
                </a:ext>
              </a:extLst>
            </p:cNvPr>
            <p:cNvSpPr/>
            <p:nvPr/>
          </p:nvSpPr>
          <p:spPr>
            <a:xfrm>
              <a:off x="7253640" y="3297544"/>
              <a:ext cx="491646" cy="447253"/>
            </a:xfrm>
            <a:custGeom>
              <a:avLst/>
              <a:gdLst>
                <a:gd name="connsiteX0" fmla="*/ 27361 w 491646"/>
                <a:gd name="connsiteY0" fmla="*/ 447254 h 447253"/>
                <a:gd name="connsiteX1" fmla="*/ 733 w 491646"/>
                <a:gd name="connsiteY1" fmla="*/ 291848 h 447253"/>
                <a:gd name="connsiteX2" fmla="*/ 246532 w 491646"/>
                <a:gd name="connsiteY2" fmla="*/ 4548 h 447253"/>
                <a:gd name="connsiteX3" fmla="*/ 376912 w 491646"/>
                <a:gd name="connsiteY3" fmla="*/ 18085 h 447253"/>
                <a:gd name="connsiteX4" fmla="*/ 489838 w 491646"/>
                <a:gd name="connsiteY4" fmla="*/ 185780 h 447253"/>
                <a:gd name="connsiteX5" fmla="*/ 321519 w 491646"/>
                <a:gd name="connsiteY5" fmla="*/ 325957 h 447253"/>
                <a:gd name="connsiteX6" fmla="*/ 215006 w 491646"/>
                <a:gd name="connsiteY6" fmla="*/ 322306 h 447253"/>
                <a:gd name="connsiteX7" fmla="*/ 38671 w 491646"/>
                <a:gd name="connsiteY7" fmla="*/ 436122 h 447253"/>
                <a:gd name="connsiteX8" fmla="*/ 27361 w 491646"/>
                <a:gd name="connsiteY8" fmla="*/ 447254 h 44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646" h="447253">
                  <a:moveTo>
                    <a:pt x="27361" y="447254"/>
                  </a:moveTo>
                  <a:cubicBezTo>
                    <a:pt x="555" y="396580"/>
                    <a:pt x="-1672" y="344570"/>
                    <a:pt x="733" y="291848"/>
                  </a:cubicBezTo>
                  <a:cubicBezTo>
                    <a:pt x="6789" y="161111"/>
                    <a:pt x="118913" y="31087"/>
                    <a:pt x="246532" y="4548"/>
                  </a:cubicBezTo>
                  <a:cubicBezTo>
                    <a:pt x="291862" y="-4892"/>
                    <a:pt x="335144" y="719"/>
                    <a:pt x="376912" y="18085"/>
                  </a:cubicBezTo>
                  <a:cubicBezTo>
                    <a:pt x="453591" y="49967"/>
                    <a:pt x="501772" y="122460"/>
                    <a:pt x="489838" y="185780"/>
                  </a:cubicBezTo>
                  <a:cubicBezTo>
                    <a:pt x="475678" y="260945"/>
                    <a:pt x="403452" y="322395"/>
                    <a:pt x="321519" y="325957"/>
                  </a:cubicBezTo>
                  <a:cubicBezTo>
                    <a:pt x="286163" y="327471"/>
                    <a:pt x="250540" y="322662"/>
                    <a:pt x="215006" y="322306"/>
                  </a:cubicBezTo>
                  <a:cubicBezTo>
                    <a:pt x="131380" y="321326"/>
                    <a:pt x="61648" y="342700"/>
                    <a:pt x="38671" y="436122"/>
                  </a:cubicBezTo>
                  <a:cubicBezTo>
                    <a:pt x="38048" y="439506"/>
                    <a:pt x="33239" y="441732"/>
                    <a:pt x="27361" y="447254"/>
                  </a:cubicBezTo>
                  <a:close/>
                </a:path>
              </a:pathLst>
            </a:custGeom>
            <a:solidFill>
              <a:schemeClr val="accent6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3">
              <a:extLst>
                <a:ext uri="{FF2B5EF4-FFF2-40B4-BE49-F238E27FC236}">
                  <a16:creationId xmlns:a16="http://schemas.microsoft.com/office/drawing/2014/main" id="{22FBC1A3-F37F-4DFD-A288-9E99B4C1B7D3}"/>
                </a:ext>
              </a:extLst>
            </p:cNvPr>
            <p:cNvSpPr/>
            <p:nvPr/>
          </p:nvSpPr>
          <p:spPr>
            <a:xfrm>
              <a:off x="7561336" y="3168477"/>
              <a:ext cx="776869" cy="672288"/>
            </a:xfrm>
            <a:custGeom>
              <a:avLst/>
              <a:gdLst>
                <a:gd name="connsiteX0" fmla="*/ 718536 w 776869"/>
                <a:gd name="connsiteY0" fmla="*/ 219912 h 672288"/>
                <a:gd name="connsiteX1" fmla="*/ 580230 w 776869"/>
                <a:gd name="connsiteY1" fmla="*/ 89264 h 672288"/>
                <a:gd name="connsiteX2" fmla="*/ 19166 w 776869"/>
                <a:gd name="connsiteY2" fmla="*/ 64685 h 672288"/>
                <a:gd name="connsiteX3" fmla="*/ 731 w 776869"/>
                <a:gd name="connsiteY3" fmla="*/ 84723 h 672288"/>
                <a:gd name="connsiteX4" fmla="*/ 23798 w 776869"/>
                <a:gd name="connsiteY4" fmla="*/ 93094 h 672288"/>
                <a:gd name="connsiteX5" fmla="*/ 237358 w 776869"/>
                <a:gd name="connsiteY5" fmla="*/ 235319 h 672288"/>
                <a:gd name="connsiteX6" fmla="*/ 237358 w 776869"/>
                <a:gd name="connsiteY6" fmla="*/ 235319 h 672288"/>
                <a:gd name="connsiteX7" fmla="*/ 255436 w 776869"/>
                <a:gd name="connsiteY7" fmla="*/ 402391 h 672288"/>
                <a:gd name="connsiteX8" fmla="*/ 504887 w 776869"/>
                <a:gd name="connsiteY8" fmla="*/ 671613 h 672288"/>
                <a:gd name="connsiteX9" fmla="*/ 741513 w 776869"/>
                <a:gd name="connsiteY9" fmla="*/ 537047 h 672288"/>
                <a:gd name="connsiteX10" fmla="*/ 718536 w 776869"/>
                <a:gd name="connsiteY10" fmla="*/ 219912 h 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869" h="672288">
                  <a:moveTo>
                    <a:pt x="718536" y="219912"/>
                  </a:moveTo>
                  <a:cubicBezTo>
                    <a:pt x="680687" y="167724"/>
                    <a:pt x="634822" y="124977"/>
                    <a:pt x="580230" y="89264"/>
                  </a:cubicBezTo>
                  <a:cubicBezTo>
                    <a:pt x="397306" y="-30607"/>
                    <a:pt x="210195" y="-20455"/>
                    <a:pt x="19166" y="64685"/>
                  </a:cubicBezTo>
                  <a:cubicBezTo>
                    <a:pt x="10706" y="68425"/>
                    <a:pt x="-3365" y="70562"/>
                    <a:pt x="731" y="84723"/>
                  </a:cubicBezTo>
                  <a:cubicBezTo>
                    <a:pt x="3760" y="95142"/>
                    <a:pt x="15515" y="93272"/>
                    <a:pt x="23798" y="93094"/>
                  </a:cubicBezTo>
                  <a:cubicBezTo>
                    <a:pt x="127817" y="91491"/>
                    <a:pt x="197104" y="141630"/>
                    <a:pt x="237358" y="235319"/>
                  </a:cubicBezTo>
                  <a:lnTo>
                    <a:pt x="237358" y="235319"/>
                  </a:lnTo>
                  <a:cubicBezTo>
                    <a:pt x="243325" y="291069"/>
                    <a:pt x="249024" y="346730"/>
                    <a:pt x="255436" y="402391"/>
                  </a:cubicBezTo>
                  <a:cubicBezTo>
                    <a:pt x="273960" y="563764"/>
                    <a:pt x="364176" y="662084"/>
                    <a:pt x="504887" y="671613"/>
                  </a:cubicBezTo>
                  <a:cubicBezTo>
                    <a:pt x="612558" y="678916"/>
                    <a:pt x="689949" y="626550"/>
                    <a:pt x="741513" y="537047"/>
                  </a:cubicBezTo>
                  <a:cubicBezTo>
                    <a:pt x="797442" y="439974"/>
                    <a:pt x="784974" y="302558"/>
                    <a:pt x="718536" y="219912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3">
              <a:extLst>
                <a:ext uri="{FF2B5EF4-FFF2-40B4-BE49-F238E27FC236}">
                  <a16:creationId xmlns:a16="http://schemas.microsoft.com/office/drawing/2014/main" id="{A7A36A7B-974C-4861-9FA5-E60625E702CB}"/>
                </a:ext>
              </a:extLst>
            </p:cNvPr>
            <p:cNvSpPr/>
            <p:nvPr/>
          </p:nvSpPr>
          <p:spPr>
            <a:xfrm>
              <a:off x="7213173" y="3655900"/>
              <a:ext cx="418086" cy="397255"/>
            </a:xfrm>
            <a:custGeom>
              <a:avLst/>
              <a:gdLst>
                <a:gd name="connsiteX0" fmla="*/ 118413 w 418086"/>
                <a:gd name="connsiteY0" fmla="*/ 397215 h 397255"/>
                <a:gd name="connsiteX1" fmla="*/ 17333 w 418086"/>
                <a:gd name="connsiteY1" fmla="*/ 379403 h 397255"/>
                <a:gd name="connsiteX2" fmla="*/ 56 w 418086"/>
                <a:gd name="connsiteY2" fmla="*/ 362928 h 397255"/>
                <a:gd name="connsiteX3" fmla="*/ 10920 w 418086"/>
                <a:gd name="connsiteY3" fmla="*/ 350816 h 397255"/>
                <a:gd name="connsiteX4" fmla="*/ 113426 w 418086"/>
                <a:gd name="connsiteY4" fmla="*/ 163260 h 397255"/>
                <a:gd name="connsiteX5" fmla="*/ 227242 w 418086"/>
                <a:gd name="connsiteY5" fmla="*/ 6608 h 397255"/>
                <a:gd name="connsiteX6" fmla="*/ 369556 w 418086"/>
                <a:gd name="connsiteY6" fmla="*/ 43745 h 397255"/>
                <a:gd name="connsiteX7" fmla="*/ 411057 w 418086"/>
                <a:gd name="connsiteY7" fmla="*/ 211619 h 397255"/>
                <a:gd name="connsiteX8" fmla="*/ 118413 w 418086"/>
                <a:gd name="connsiteY8" fmla="*/ 397215 h 39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86" h="397255">
                  <a:moveTo>
                    <a:pt x="118413" y="397215"/>
                  </a:moveTo>
                  <a:cubicBezTo>
                    <a:pt x="89380" y="395523"/>
                    <a:pt x="52689" y="391515"/>
                    <a:pt x="17333" y="379403"/>
                  </a:cubicBezTo>
                  <a:cubicBezTo>
                    <a:pt x="9139" y="376643"/>
                    <a:pt x="-835" y="373882"/>
                    <a:pt x="56" y="362928"/>
                  </a:cubicBezTo>
                  <a:cubicBezTo>
                    <a:pt x="412" y="358475"/>
                    <a:pt x="6290" y="352419"/>
                    <a:pt x="10920" y="350816"/>
                  </a:cubicBezTo>
                  <a:cubicBezTo>
                    <a:pt x="101493" y="318844"/>
                    <a:pt x="109507" y="242522"/>
                    <a:pt x="113426" y="163260"/>
                  </a:cubicBezTo>
                  <a:cubicBezTo>
                    <a:pt x="117434" y="82307"/>
                    <a:pt x="158222" y="26913"/>
                    <a:pt x="227242" y="6608"/>
                  </a:cubicBezTo>
                  <a:cubicBezTo>
                    <a:pt x="282190" y="-9601"/>
                    <a:pt x="329302" y="4471"/>
                    <a:pt x="369556" y="43745"/>
                  </a:cubicBezTo>
                  <a:cubicBezTo>
                    <a:pt x="418003" y="91035"/>
                    <a:pt x="426553" y="149813"/>
                    <a:pt x="411057" y="211619"/>
                  </a:cubicBezTo>
                  <a:cubicBezTo>
                    <a:pt x="384963" y="316262"/>
                    <a:pt x="255028" y="399353"/>
                    <a:pt x="118413" y="397215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3">
              <a:extLst>
                <a:ext uri="{FF2B5EF4-FFF2-40B4-BE49-F238E27FC236}">
                  <a16:creationId xmlns:a16="http://schemas.microsoft.com/office/drawing/2014/main" id="{FA8AE488-5105-4C13-B169-BDCC636FB3B7}"/>
                </a:ext>
              </a:extLst>
            </p:cNvPr>
            <p:cNvSpPr/>
            <p:nvPr/>
          </p:nvSpPr>
          <p:spPr>
            <a:xfrm>
              <a:off x="10111443" y="2023122"/>
              <a:ext cx="1019122" cy="1621678"/>
            </a:xfrm>
            <a:custGeom>
              <a:avLst/>
              <a:gdLst>
                <a:gd name="connsiteX0" fmla="*/ 260841 w 1019122"/>
                <a:gd name="connsiteY0" fmla="*/ 975105 h 1621678"/>
                <a:gd name="connsiteX1" fmla="*/ 66249 w 1019122"/>
                <a:gd name="connsiteY1" fmla="*/ 702499 h 1621678"/>
                <a:gd name="connsiteX2" fmla="*/ 62954 w 1019122"/>
                <a:gd name="connsiteY2" fmla="*/ 217491 h 1621678"/>
                <a:gd name="connsiteX3" fmla="*/ 620456 w 1019122"/>
                <a:gd name="connsiteY3" fmla="*/ 43562 h 1621678"/>
                <a:gd name="connsiteX4" fmla="*/ 1017920 w 1019122"/>
                <a:gd name="connsiteY4" fmla="*/ 719064 h 1621678"/>
                <a:gd name="connsiteX5" fmla="*/ 215243 w 1019122"/>
                <a:gd name="connsiteY5" fmla="*/ 1614451 h 1621678"/>
                <a:gd name="connsiteX6" fmla="*/ 200014 w 1019122"/>
                <a:gd name="connsiteY6" fmla="*/ 1617122 h 1621678"/>
                <a:gd name="connsiteX7" fmla="*/ 138297 w 1019122"/>
                <a:gd name="connsiteY7" fmla="*/ 1609018 h 1621678"/>
                <a:gd name="connsiteX8" fmla="*/ 183004 w 1019122"/>
                <a:gd name="connsiteY8" fmla="*/ 1570901 h 1621678"/>
                <a:gd name="connsiteX9" fmla="*/ 338410 w 1019122"/>
                <a:gd name="connsiteY9" fmla="*/ 1121872 h 1621678"/>
                <a:gd name="connsiteX10" fmla="*/ 260841 w 1019122"/>
                <a:gd name="connsiteY10" fmla="*/ 975105 h 162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122" h="1621678">
                  <a:moveTo>
                    <a:pt x="260841" y="975105"/>
                  </a:moveTo>
                  <a:cubicBezTo>
                    <a:pt x="206604" y="886048"/>
                    <a:pt x="121554" y="805005"/>
                    <a:pt x="66249" y="702499"/>
                  </a:cubicBezTo>
                  <a:cubicBezTo>
                    <a:pt x="-20760" y="541127"/>
                    <a:pt x="-22274" y="377617"/>
                    <a:pt x="62954" y="217491"/>
                  </a:cubicBezTo>
                  <a:cubicBezTo>
                    <a:pt x="170269" y="15776"/>
                    <a:pt x="402264" y="-53957"/>
                    <a:pt x="620456" y="43562"/>
                  </a:cubicBezTo>
                  <a:cubicBezTo>
                    <a:pt x="873468" y="156665"/>
                    <a:pt x="1034751" y="430784"/>
                    <a:pt x="1017920" y="719064"/>
                  </a:cubicBezTo>
                  <a:cubicBezTo>
                    <a:pt x="990936" y="1180472"/>
                    <a:pt x="670773" y="1537594"/>
                    <a:pt x="215243" y="1614451"/>
                  </a:cubicBezTo>
                  <a:cubicBezTo>
                    <a:pt x="210166" y="1615341"/>
                    <a:pt x="205090" y="1616944"/>
                    <a:pt x="200014" y="1617122"/>
                  </a:cubicBezTo>
                  <a:cubicBezTo>
                    <a:pt x="178284" y="1617924"/>
                    <a:pt x="145867" y="1630926"/>
                    <a:pt x="138297" y="1609018"/>
                  </a:cubicBezTo>
                  <a:cubicBezTo>
                    <a:pt x="128857" y="1581588"/>
                    <a:pt x="165459" y="1580519"/>
                    <a:pt x="183004" y="1570901"/>
                  </a:cubicBezTo>
                  <a:cubicBezTo>
                    <a:pt x="346425" y="1481933"/>
                    <a:pt x="405649" y="1311031"/>
                    <a:pt x="338410" y="1121872"/>
                  </a:cubicBezTo>
                  <a:cubicBezTo>
                    <a:pt x="321044" y="1072712"/>
                    <a:pt x="295395" y="1028094"/>
                    <a:pt x="260841" y="975105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3">
              <a:extLst>
                <a:ext uri="{FF2B5EF4-FFF2-40B4-BE49-F238E27FC236}">
                  <a16:creationId xmlns:a16="http://schemas.microsoft.com/office/drawing/2014/main" id="{4DDF2158-F36C-4584-90C7-EADBEC3DD69D}"/>
                </a:ext>
              </a:extLst>
            </p:cNvPr>
            <p:cNvSpPr/>
            <p:nvPr/>
          </p:nvSpPr>
          <p:spPr>
            <a:xfrm>
              <a:off x="8782689" y="3735283"/>
              <a:ext cx="1960752" cy="2522480"/>
            </a:xfrm>
            <a:custGeom>
              <a:avLst/>
              <a:gdLst>
                <a:gd name="connsiteX0" fmla="*/ 963965 w 1960752"/>
                <a:gd name="connsiteY0" fmla="*/ 949697 h 2522480"/>
                <a:gd name="connsiteX1" fmla="*/ 457494 w 1960752"/>
                <a:gd name="connsiteY1" fmla="*/ 1126833 h 2522480"/>
                <a:gd name="connsiteX2" fmla="*/ 5525 w 1960752"/>
                <a:gd name="connsiteY2" fmla="*/ 1759410 h 2522480"/>
                <a:gd name="connsiteX3" fmla="*/ 575495 w 1960752"/>
                <a:gd name="connsiteY3" fmla="*/ 2503398 h 2522480"/>
                <a:gd name="connsiteX4" fmla="*/ 1719619 w 1960752"/>
                <a:gd name="connsiteY4" fmla="*/ 1986062 h 2522480"/>
                <a:gd name="connsiteX5" fmla="*/ 1494303 w 1960752"/>
                <a:gd name="connsiteY5" fmla="*/ 69718 h 2522480"/>
                <a:gd name="connsiteX6" fmla="*/ 1476848 w 1960752"/>
                <a:gd name="connsiteY6" fmla="*/ 52084 h 2522480"/>
                <a:gd name="connsiteX7" fmla="*/ 1388502 w 1960752"/>
                <a:gd name="connsiteY7" fmla="*/ 5596 h 2522480"/>
                <a:gd name="connsiteX8" fmla="*/ 1411924 w 1960752"/>
                <a:gd name="connsiteY8" fmla="*/ 96880 h 2522480"/>
                <a:gd name="connsiteX9" fmla="*/ 1201215 w 1960752"/>
                <a:gd name="connsiteY9" fmla="*/ 829202 h 2522480"/>
                <a:gd name="connsiteX10" fmla="*/ 963965 w 1960752"/>
                <a:gd name="connsiteY10" fmla="*/ 949697 h 252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0752" h="2522480">
                  <a:moveTo>
                    <a:pt x="963965" y="949697"/>
                  </a:moveTo>
                  <a:cubicBezTo>
                    <a:pt x="810696" y="1016223"/>
                    <a:pt x="624477" y="1043742"/>
                    <a:pt x="457494" y="1126833"/>
                  </a:cubicBezTo>
                  <a:cubicBezTo>
                    <a:pt x="194595" y="1257658"/>
                    <a:pt x="41682" y="1470685"/>
                    <a:pt x="5525" y="1759410"/>
                  </a:cubicBezTo>
                  <a:cubicBezTo>
                    <a:pt x="-39983" y="2123121"/>
                    <a:pt x="199671" y="2429212"/>
                    <a:pt x="575495" y="2503398"/>
                  </a:cubicBezTo>
                  <a:cubicBezTo>
                    <a:pt x="1011343" y="2589339"/>
                    <a:pt x="1475690" y="2379429"/>
                    <a:pt x="1719619" y="1986062"/>
                  </a:cubicBezTo>
                  <a:cubicBezTo>
                    <a:pt x="2110137" y="1356424"/>
                    <a:pt x="2020189" y="592041"/>
                    <a:pt x="1494303" y="69718"/>
                  </a:cubicBezTo>
                  <a:cubicBezTo>
                    <a:pt x="1488426" y="63840"/>
                    <a:pt x="1483349" y="57071"/>
                    <a:pt x="1476848" y="52084"/>
                  </a:cubicBezTo>
                  <a:cubicBezTo>
                    <a:pt x="1449151" y="30977"/>
                    <a:pt x="1418693" y="-16134"/>
                    <a:pt x="1388502" y="5596"/>
                  </a:cubicBezTo>
                  <a:cubicBezTo>
                    <a:pt x="1350831" y="32759"/>
                    <a:pt x="1397675" y="68115"/>
                    <a:pt x="1411924" y="96880"/>
                  </a:cubicBezTo>
                  <a:cubicBezTo>
                    <a:pt x="1543908" y="364766"/>
                    <a:pt x="1463846" y="643516"/>
                    <a:pt x="1201215" y="829202"/>
                  </a:cubicBezTo>
                  <a:cubicBezTo>
                    <a:pt x="1132907" y="877471"/>
                    <a:pt x="1058098" y="912204"/>
                    <a:pt x="963965" y="949697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200">
            <a:extLst>
              <a:ext uri="{FF2B5EF4-FFF2-40B4-BE49-F238E27FC236}">
                <a16:creationId xmlns:a16="http://schemas.microsoft.com/office/drawing/2014/main" id="{EAD32E01-BF8D-4D00-95A9-3D7274986E5D}"/>
              </a:ext>
            </a:extLst>
          </p:cNvPr>
          <p:cNvGrpSpPr/>
          <p:nvPr/>
        </p:nvGrpSpPr>
        <p:grpSpPr>
          <a:xfrm flipH="1">
            <a:off x="1450746" y="2044286"/>
            <a:ext cx="3101547" cy="2628192"/>
            <a:chOff x="7016681" y="1871145"/>
            <a:chExt cx="5176676" cy="4386618"/>
          </a:xfrm>
        </p:grpSpPr>
        <p:sp>
          <p:nvSpPr>
            <p:cNvPr id="63" name="Graphic 3">
              <a:extLst>
                <a:ext uri="{FF2B5EF4-FFF2-40B4-BE49-F238E27FC236}">
                  <a16:creationId xmlns:a16="http://schemas.microsoft.com/office/drawing/2014/main" id="{B9EB2F8D-09F5-49C7-B845-55FD37DFD8B8}"/>
                </a:ext>
              </a:extLst>
            </p:cNvPr>
            <p:cNvSpPr/>
            <p:nvPr/>
          </p:nvSpPr>
          <p:spPr>
            <a:xfrm>
              <a:off x="10181257" y="2192262"/>
              <a:ext cx="2012100" cy="1869042"/>
            </a:xfrm>
            <a:custGeom>
              <a:avLst/>
              <a:gdLst>
                <a:gd name="connsiteX0" fmla="*/ 710945 w 2012100"/>
                <a:gd name="connsiteY0" fmla="*/ 1023800 h 1869042"/>
                <a:gd name="connsiteX1" fmla="*/ 762687 w 2012100"/>
                <a:gd name="connsiteY1" fmla="*/ 554377 h 1869042"/>
                <a:gd name="connsiteX2" fmla="*/ 1205660 w 2012100"/>
                <a:gd name="connsiteY2" fmla="*/ 38643 h 1869042"/>
                <a:gd name="connsiteX3" fmla="*/ 1936201 w 2012100"/>
                <a:gd name="connsiteY3" fmla="*/ 374302 h 1869042"/>
                <a:gd name="connsiteX4" fmla="*/ 1721305 w 2012100"/>
                <a:gd name="connsiteY4" fmla="*/ 1458669 h 1869042"/>
                <a:gd name="connsiteX5" fmla="*/ 75874 w 2012100"/>
                <a:gd name="connsiteY5" fmla="*/ 1657178 h 1869042"/>
                <a:gd name="connsiteX6" fmla="*/ 57795 w 2012100"/>
                <a:gd name="connsiteY6" fmla="*/ 1645868 h 1869042"/>
                <a:gd name="connsiteX7" fmla="*/ 2134 w 2012100"/>
                <a:gd name="connsiteY7" fmla="*/ 1579787 h 1869042"/>
                <a:gd name="connsiteX8" fmla="*/ 82910 w 2012100"/>
                <a:gd name="connsiteY8" fmla="*/ 1581123 h 1869042"/>
                <a:gd name="connsiteX9" fmla="*/ 655195 w 2012100"/>
                <a:gd name="connsiteY9" fmla="*/ 1251342 h 1869042"/>
                <a:gd name="connsiteX10" fmla="*/ 710945 w 2012100"/>
                <a:gd name="connsiteY10" fmla="*/ 1023800 h 186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100" h="1869042">
                  <a:moveTo>
                    <a:pt x="710945" y="1023800"/>
                  </a:moveTo>
                  <a:cubicBezTo>
                    <a:pt x="737484" y="879170"/>
                    <a:pt x="724927" y="714146"/>
                    <a:pt x="762687" y="554377"/>
                  </a:cubicBezTo>
                  <a:cubicBezTo>
                    <a:pt x="822089" y="302789"/>
                    <a:pt x="971172" y="128503"/>
                    <a:pt x="1205660" y="38643"/>
                  </a:cubicBezTo>
                  <a:cubicBezTo>
                    <a:pt x="1501154" y="-74549"/>
                    <a:pt x="1802704" y="67943"/>
                    <a:pt x="1936201" y="374302"/>
                  </a:cubicBezTo>
                  <a:cubicBezTo>
                    <a:pt x="2091073" y="729553"/>
                    <a:pt x="2003796" y="1169676"/>
                    <a:pt x="1721305" y="1458669"/>
                  </a:cubicBezTo>
                  <a:cubicBezTo>
                    <a:pt x="1269159" y="1921234"/>
                    <a:pt x="612804" y="2000407"/>
                    <a:pt x="75874" y="1657178"/>
                  </a:cubicBezTo>
                  <a:cubicBezTo>
                    <a:pt x="69907" y="1653349"/>
                    <a:pt x="63228" y="1650410"/>
                    <a:pt x="57795" y="1645868"/>
                  </a:cubicBezTo>
                  <a:cubicBezTo>
                    <a:pt x="34908" y="1626453"/>
                    <a:pt x="-10333" y="1610067"/>
                    <a:pt x="2134" y="1579787"/>
                  </a:cubicBezTo>
                  <a:cubicBezTo>
                    <a:pt x="17719" y="1541937"/>
                    <a:pt x="56104" y="1574889"/>
                    <a:pt x="82910" y="1581123"/>
                  </a:cubicBezTo>
                  <a:cubicBezTo>
                    <a:pt x="332094" y="1639278"/>
                    <a:pt x="549928" y="1513973"/>
                    <a:pt x="655195" y="1251342"/>
                  </a:cubicBezTo>
                  <a:cubicBezTo>
                    <a:pt x="682714" y="1183035"/>
                    <a:pt x="697587" y="1111967"/>
                    <a:pt x="710945" y="1023800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3">
              <a:extLst>
                <a:ext uri="{FF2B5EF4-FFF2-40B4-BE49-F238E27FC236}">
                  <a16:creationId xmlns:a16="http://schemas.microsoft.com/office/drawing/2014/main" id="{8383BB44-DC00-4F3D-B16C-87E553684F48}"/>
                </a:ext>
              </a:extLst>
            </p:cNvPr>
            <p:cNvSpPr/>
            <p:nvPr/>
          </p:nvSpPr>
          <p:spPr>
            <a:xfrm>
              <a:off x="8926365" y="2737465"/>
              <a:ext cx="1495937" cy="939173"/>
            </a:xfrm>
            <a:custGeom>
              <a:avLst/>
              <a:gdLst>
                <a:gd name="connsiteX0" fmla="*/ 596576 w 1495937"/>
                <a:gd name="connsiteY0" fmla="*/ 720478 h 939173"/>
                <a:gd name="connsiteX1" fmla="*/ 858850 w 1495937"/>
                <a:gd name="connsiteY1" fmla="*/ 888619 h 939173"/>
                <a:gd name="connsiteX2" fmla="*/ 1309839 w 1495937"/>
                <a:gd name="connsiteY2" fmla="*/ 868759 h 939173"/>
                <a:gd name="connsiteX3" fmla="*/ 1445919 w 1495937"/>
                <a:gd name="connsiteY3" fmla="*/ 341805 h 939173"/>
                <a:gd name="connsiteX4" fmla="*/ 799716 w 1495937"/>
                <a:gd name="connsiteY4" fmla="*/ 3920 h 939173"/>
                <a:gd name="connsiteX5" fmla="*/ 4252 w 1495937"/>
                <a:gd name="connsiteY5" fmla="*/ 793149 h 939173"/>
                <a:gd name="connsiteX6" fmla="*/ 2472 w 1495937"/>
                <a:gd name="connsiteY6" fmla="*/ 807487 h 939173"/>
                <a:gd name="connsiteX7" fmla="*/ 12891 w 1495937"/>
                <a:gd name="connsiteY7" fmla="*/ 864485 h 939173"/>
                <a:gd name="connsiteX8" fmla="*/ 46288 w 1495937"/>
                <a:gd name="connsiteY8" fmla="*/ 821113 h 939173"/>
                <a:gd name="connsiteX9" fmla="*/ 456576 w 1495937"/>
                <a:gd name="connsiteY9" fmla="*/ 655199 h 939173"/>
                <a:gd name="connsiteX10" fmla="*/ 596576 w 1495937"/>
                <a:gd name="connsiteY10" fmla="*/ 720478 h 93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937" h="939173">
                  <a:moveTo>
                    <a:pt x="596576" y="720478"/>
                  </a:moveTo>
                  <a:cubicBezTo>
                    <a:pt x="681893" y="766699"/>
                    <a:pt x="761154" y="842042"/>
                    <a:pt x="858850" y="888619"/>
                  </a:cubicBezTo>
                  <a:cubicBezTo>
                    <a:pt x="1012832" y="962003"/>
                    <a:pt x="1164942" y="955591"/>
                    <a:pt x="1309839" y="868759"/>
                  </a:cubicBezTo>
                  <a:cubicBezTo>
                    <a:pt x="1492407" y="759307"/>
                    <a:pt x="1546554" y="540136"/>
                    <a:pt x="1445919" y="341805"/>
                  </a:cubicBezTo>
                  <a:cubicBezTo>
                    <a:pt x="1329165" y="111769"/>
                    <a:pt x="1066889" y="-25380"/>
                    <a:pt x="799716" y="3920"/>
                  </a:cubicBezTo>
                  <a:cubicBezTo>
                    <a:pt x="372061" y="50853"/>
                    <a:pt x="54749" y="365672"/>
                    <a:pt x="4252" y="793149"/>
                  </a:cubicBezTo>
                  <a:cubicBezTo>
                    <a:pt x="3718" y="797959"/>
                    <a:pt x="2383" y="802679"/>
                    <a:pt x="2472" y="807487"/>
                  </a:cubicBezTo>
                  <a:cubicBezTo>
                    <a:pt x="2739" y="827704"/>
                    <a:pt x="-7859" y="858518"/>
                    <a:pt x="12891" y="864485"/>
                  </a:cubicBezTo>
                  <a:cubicBezTo>
                    <a:pt x="38807" y="871965"/>
                    <a:pt x="38183" y="837856"/>
                    <a:pt x="46288" y="821113"/>
                  </a:cubicBezTo>
                  <a:cubicBezTo>
                    <a:pt x="121542" y="664817"/>
                    <a:pt x="277571" y="601586"/>
                    <a:pt x="456576" y="655199"/>
                  </a:cubicBezTo>
                  <a:cubicBezTo>
                    <a:pt x="503065" y="669092"/>
                    <a:pt x="545723" y="690911"/>
                    <a:pt x="596576" y="720478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3">
              <a:extLst>
                <a:ext uri="{FF2B5EF4-FFF2-40B4-BE49-F238E27FC236}">
                  <a16:creationId xmlns:a16="http://schemas.microsoft.com/office/drawing/2014/main" id="{E7ECECDE-01BE-4853-B89E-32AF4591182C}"/>
                </a:ext>
              </a:extLst>
            </p:cNvPr>
            <p:cNvSpPr/>
            <p:nvPr/>
          </p:nvSpPr>
          <p:spPr>
            <a:xfrm>
              <a:off x="8431317" y="3126862"/>
              <a:ext cx="1680100" cy="1821794"/>
            </a:xfrm>
            <a:custGeom>
              <a:avLst/>
              <a:gdLst>
                <a:gd name="connsiteX0" fmla="*/ 530560 w 1680100"/>
                <a:gd name="connsiteY0" fmla="*/ 1059395 h 1821794"/>
                <a:gd name="connsiteX1" fmla="*/ 480688 w 1680100"/>
                <a:gd name="connsiteY1" fmla="*/ 633521 h 1821794"/>
                <a:gd name="connsiteX2" fmla="*/ 777161 w 1680100"/>
                <a:gd name="connsiteY2" fmla="*/ 87419 h 1821794"/>
                <a:gd name="connsiteX3" fmla="*/ 1511175 w 1680100"/>
                <a:gd name="connsiteY3" fmla="*/ 236769 h 1821794"/>
                <a:gd name="connsiteX4" fmla="*/ 1539583 w 1680100"/>
                <a:gd name="connsiteY4" fmla="*/ 1240004 h 1821794"/>
                <a:gd name="connsiteX5" fmla="*/ 83490 w 1680100"/>
                <a:gd name="connsiteY5" fmla="*/ 1748435 h 1821794"/>
                <a:gd name="connsiteX6" fmla="*/ 64699 w 1680100"/>
                <a:gd name="connsiteY6" fmla="*/ 1742022 h 1821794"/>
                <a:gd name="connsiteX7" fmla="*/ 399 w 1680100"/>
                <a:gd name="connsiteY7" fmla="*/ 1694822 h 1821794"/>
                <a:gd name="connsiteX8" fmla="*/ 74228 w 1680100"/>
                <a:gd name="connsiteY8" fmla="*/ 1679682 h 1821794"/>
                <a:gd name="connsiteX9" fmla="*/ 526819 w 1680100"/>
                <a:gd name="connsiteY9" fmla="*/ 1272065 h 1821794"/>
                <a:gd name="connsiteX10" fmla="*/ 530560 w 1680100"/>
                <a:gd name="connsiteY10" fmla="*/ 1059395 h 182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0100" h="1821794">
                  <a:moveTo>
                    <a:pt x="530560" y="1059395"/>
                  </a:moveTo>
                  <a:cubicBezTo>
                    <a:pt x="524771" y="925987"/>
                    <a:pt x="479352" y="782515"/>
                    <a:pt x="480688" y="633521"/>
                  </a:cubicBezTo>
                  <a:cubicBezTo>
                    <a:pt x="482736" y="398765"/>
                    <a:pt x="582391" y="214416"/>
                    <a:pt x="777161" y="87419"/>
                  </a:cubicBezTo>
                  <a:cubicBezTo>
                    <a:pt x="1022604" y="-72528"/>
                    <a:pt x="1326469" y="-7338"/>
                    <a:pt x="1511175" y="236769"/>
                  </a:cubicBezTo>
                  <a:cubicBezTo>
                    <a:pt x="1725447" y="519884"/>
                    <a:pt x="1736936" y="927056"/>
                    <a:pt x="1539583" y="1240004"/>
                  </a:cubicBezTo>
                  <a:cubicBezTo>
                    <a:pt x="1223696" y="1740865"/>
                    <a:pt x="642861" y="1943649"/>
                    <a:pt x="83490" y="1748435"/>
                  </a:cubicBezTo>
                  <a:cubicBezTo>
                    <a:pt x="77256" y="1746297"/>
                    <a:pt x="70577" y="1744962"/>
                    <a:pt x="64699" y="1742022"/>
                  </a:cubicBezTo>
                  <a:cubicBezTo>
                    <a:pt x="39852" y="1729465"/>
                    <a:pt x="-4677" y="1724033"/>
                    <a:pt x="399" y="1694822"/>
                  </a:cubicBezTo>
                  <a:cubicBezTo>
                    <a:pt x="6722" y="1658219"/>
                    <a:pt x="48490" y="1679593"/>
                    <a:pt x="74228" y="1679682"/>
                  </a:cubicBezTo>
                  <a:cubicBezTo>
                    <a:pt x="312903" y="1680840"/>
                    <a:pt x="485230" y="1525790"/>
                    <a:pt x="526819" y="1272065"/>
                  </a:cubicBezTo>
                  <a:cubicBezTo>
                    <a:pt x="537773" y="1206073"/>
                    <a:pt x="536616" y="1140171"/>
                    <a:pt x="530560" y="1059395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3">
              <a:extLst>
                <a:ext uri="{FF2B5EF4-FFF2-40B4-BE49-F238E27FC236}">
                  <a16:creationId xmlns:a16="http://schemas.microsoft.com/office/drawing/2014/main" id="{19803180-A552-42BD-AE94-8ACACB236B04}"/>
                </a:ext>
              </a:extLst>
            </p:cNvPr>
            <p:cNvSpPr/>
            <p:nvPr/>
          </p:nvSpPr>
          <p:spPr>
            <a:xfrm>
              <a:off x="7016681" y="1871145"/>
              <a:ext cx="1666480" cy="1860941"/>
            </a:xfrm>
            <a:custGeom>
              <a:avLst/>
              <a:gdLst>
                <a:gd name="connsiteX0" fmla="*/ 1666445 w 1666480"/>
                <a:gd name="connsiteY0" fmla="*/ 1075429 h 1860941"/>
                <a:gd name="connsiteX1" fmla="*/ 1443177 w 1666480"/>
                <a:gd name="connsiteY1" fmla="*/ 1790117 h 1860941"/>
                <a:gd name="connsiteX2" fmla="*/ 1388763 w 1666480"/>
                <a:gd name="connsiteY2" fmla="*/ 1854328 h 1860941"/>
                <a:gd name="connsiteX3" fmla="*/ 1364896 w 1666480"/>
                <a:gd name="connsiteY3" fmla="*/ 1857177 h 1860941"/>
                <a:gd name="connsiteX4" fmla="*/ 1360086 w 1666480"/>
                <a:gd name="connsiteY4" fmla="*/ 1836872 h 1860941"/>
                <a:gd name="connsiteX5" fmla="*/ 1367656 w 1666480"/>
                <a:gd name="connsiteY5" fmla="*/ 1811491 h 1860941"/>
                <a:gd name="connsiteX6" fmla="*/ 1120699 w 1666480"/>
                <a:gd name="connsiteY6" fmla="*/ 1248201 h 1860941"/>
                <a:gd name="connsiteX7" fmla="*/ 733655 w 1666480"/>
                <a:gd name="connsiteY7" fmla="*/ 1178558 h 1860941"/>
                <a:gd name="connsiteX8" fmla="*/ 452232 w 1666480"/>
                <a:gd name="connsiteY8" fmla="*/ 1139818 h 1860941"/>
                <a:gd name="connsiteX9" fmla="*/ 2490 w 1666480"/>
                <a:gd name="connsiteY9" fmla="*/ 623461 h 1860941"/>
                <a:gd name="connsiteX10" fmla="*/ 252565 w 1666480"/>
                <a:gd name="connsiteY10" fmla="*/ 129547 h 1860941"/>
                <a:gd name="connsiteX11" fmla="*/ 934747 w 1666480"/>
                <a:gd name="connsiteY11" fmla="*/ 39332 h 1860941"/>
                <a:gd name="connsiteX12" fmla="*/ 1538024 w 1666480"/>
                <a:gd name="connsiteY12" fmla="*/ 563258 h 1860941"/>
                <a:gd name="connsiteX13" fmla="*/ 1666445 w 1666480"/>
                <a:gd name="connsiteY13" fmla="*/ 1075429 h 186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480" h="1860941">
                  <a:moveTo>
                    <a:pt x="1666445" y="1075429"/>
                  </a:moveTo>
                  <a:cubicBezTo>
                    <a:pt x="1660211" y="1334765"/>
                    <a:pt x="1587006" y="1573440"/>
                    <a:pt x="1443177" y="1790117"/>
                  </a:cubicBezTo>
                  <a:cubicBezTo>
                    <a:pt x="1427592" y="1813539"/>
                    <a:pt x="1410849" y="1836338"/>
                    <a:pt x="1388763" y="1854328"/>
                  </a:cubicBezTo>
                  <a:cubicBezTo>
                    <a:pt x="1381460" y="1860294"/>
                    <a:pt x="1372109" y="1864213"/>
                    <a:pt x="1364896" y="1857177"/>
                  </a:cubicBezTo>
                  <a:cubicBezTo>
                    <a:pt x="1360621" y="1852992"/>
                    <a:pt x="1359463" y="1843641"/>
                    <a:pt x="1360086" y="1836872"/>
                  </a:cubicBezTo>
                  <a:cubicBezTo>
                    <a:pt x="1360888" y="1828234"/>
                    <a:pt x="1364807" y="1819862"/>
                    <a:pt x="1367656" y="1811491"/>
                  </a:cubicBezTo>
                  <a:cubicBezTo>
                    <a:pt x="1451638" y="1567027"/>
                    <a:pt x="1358038" y="1353645"/>
                    <a:pt x="1120699" y="1248201"/>
                  </a:cubicBezTo>
                  <a:cubicBezTo>
                    <a:pt x="997354" y="1193430"/>
                    <a:pt x="865460" y="1185326"/>
                    <a:pt x="733655" y="1178558"/>
                  </a:cubicBezTo>
                  <a:cubicBezTo>
                    <a:pt x="638541" y="1173659"/>
                    <a:pt x="544407" y="1163240"/>
                    <a:pt x="452232" y="1139818"/>
                  </a:cubicBezTo>
                  <a:cubicBezTo>
                    <a:pt x="210173" y="1078279"/>
                    <a:pt x="25201" y="870240"/>
                    <a:pt x="2490" y="623461"/>
                  </a:cubicBezTo>
                  <a:cubicBezTo>
                    <a:pt x="-17191" y="409455"/>
                    <a:pt x="81039" y="246124"/>
                    <a:pt x="252565" y="129547"/>
                  </a:cubicBezTo>
                  <a:cubicBezTo>
                    <a:pt x="462563" y="-13123"/>
                    <a:pt x="695716" y="-29510"/>
                    <a:pt x="934747" y="39332"/>
                  </a:cubicBezTo>
                  <a:cubicBezTo>
                    <a:pt x="1215546" y="120285"/>
                    <a:pt x="1406040" y="310423"/>
                    <a:pt x="1538024" y="563258"/>
                  </a:cubicBezTo>
                  <a:cubicBezTo>
                    <a:pt x="1621203" y="722939"/>
                    <a:pt x="1667959" y="893395"/>
                    <a:pt x="1666445" y="1075429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3">
              <a:extLst>
                <a:ext uri="{FF2B5EF4-FFF2-40B4-BE49-F238E27FC236}">
                  <a16:creationId xmlns:a16="http://schemas.microsoft.com/office/drawing/2014/main" id="{F00FCCAF-5163-4677-9F20-8CDE6D6D2B67}"/>
                </a:ext>
              </a:extLst>
            </p:cNvPr>
            <p:cNvSpPr/>
            <p:nvPr/>
          </p:nvSpPr>
          <p:spPr>
            <a:xfrm>
              <a:off x="7663330" y="3586189"/>
              <a:ext cx="1213140" cy="1141274"/>
            </a:xfrm>
            <a:custGeom>
              <a:avLst/>
              <a:gdLst>
                <a:gd name="connsiteX0" fmla="*/ 511366 w 1213141"/>
                <a:gd name="connsiteY0" fmla="*/ 366024 h 1141273"/>
                <a:gd name="connsiteX1" fmla="*/ 797954 w 1213141"/>
                <a:gd name="connsiteY1" fmla="*/ 339841 h 1141273"/>
                <a:gd name="connsiteX2" fmla="*/ 1159261 w 1213141"/>
                <a:gd name="connsiteY2" fmla="*/ 547702 h 1141273"/>
                <a:gd name="connsiteX3" fmla="*/ 1046603 w 1213141"/>
                <a:gd name="connsiteY3" fmla="*/ 1036717 h 1141273"/>
                <a:gd name="connsiteX4" fmla="*/ 373060 w 1213141"/>
                <a:gd name="connsiteY4" fmla="*/ 1038766 h 1141273"/>
                <a:gd name="connsiteX5" fmla="*/ 56727 w 1213141"/>
                <a:gd name="connsiteY5" fmla="*/ 55034 h 1141273"/>
                <a:gd name="connsiteX6" fmla="*/ 61358 w 1213141"/>
                <a:gd name="connsiteY6" fmla="*/ 42566 h 1141273"/>
                <a:gd name="connsiteX7" fmla="*/ 94131 w 1213141"/>
                <a:gd name="connsiteY7" fmla="*/ 353 h 1141273"/>
                <a:gd name="connsiteX8" fmla="*/ 103037 w 1213141"/>
                <a:gd name="connsiteY8" fmla="*/ 50047 h 1141273"/>
                <a:gd name="connsiteX9" fmla="*/ 368785 w 1213141"/>
                <a:gd name="connsiteY9" fmla="*/ 360057 h 1141273"/>
                <a:gd name="connsiteX10" fmla="*/ 511366 w 1213141"/>
                <a:gd name="connsiteY10" fmla="*/ 366024 h 11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3141" h="1141273">
                  <a:moveTo>
                    <a:pt x="511366" y="366024"/>
                  </a:moveTo>
                  <a:cubicBezTo>
                    <a:pt x="600958" y="364421"/>
                    <a:pt x="698031" y="336457"/>
                    <a:pt x="797954" y="339841"/>
                  </a:cubicBezTo>
                  <a:cubicBezTo>
                    <a:pt x="955408" y="345184"/>
                    <a:pt x="1077417" y="415006"/>
                    <a:pt x="1159261" y="547702"/>
                  </a:cubicBezTo>
                  <a:cubicBezTo>
                    <a:pt x="1262390" y="714774"/>
                    <a:pt x="1213498" y="917113"/>
                    <a:pt x="1046603" y="1036717"/>
                  </a:cubicBezTo>
                  <a:cubicBezTo>
                    <a:pt x="852992" y="1175380"/>
                    <a:pt x="579674" y="1176182"/>
                    <a:pt x="373060" y="1038766"/>
                  </a:cubicBezTo>
                  <a:cubicBezTo>
                    <a:pt x="42389" y="818704"/>
                    <a:pt x="-83806" y="426316"/>
                    <a:pt x="56727" y="55034"/>
                  </a:cubicBezTo>
                  <a:cubicBezTo>
                    <a:pt x="58330" y="50848"/>
                    <a:pt x="59221" y="46396"/>
                    <a:pt x="61358" y="42566"/>
                  </a:cubicBezTo>
                  <a:cubicBezTo>
                    <a:pt x="70175" y="26090"/>
                    <a:pt x="74538" y="-3566"/>
                    <a:pt x="94131" y="353"/>
                  </a:cubicBezTo>
                  <a:cubicBezTo>
                    <a:pt x="118622" y="5251"/>
                    <a:pt x="103571" y="32859"/>
                    <a:pt x="103037" y="50047"/>
                  </a:cubicBezTo>
                  <a:cubicBezTo>
                    <a:pt x="98228" y="209906"/>
                    <a:pt x="199308" y="327907"/>
                    <a:pt x="368785" y="360057"/>
                  </a:cubicBezTo>
                  <a:cubicBezTo>
                    <a:pt x="412868" y="368339"/>
                    <a:pt x="457130" y="368695"/>
                    <a:pt x="511366" y="366024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3">
              <a:extLst>
                <a:ext uri="{FF2B5EF4-FFF2-40B4-BE49-F238E27FC236}">
                  <a16:creationId xmlns:a16="http://schemas.microsoft.com/office/drawing/2014/main" id="{828CCCD4-EB8B-4661-BB52-3ED1AE00A328}"/>
                </a:ext>
              </a:extLst>
            </p:cNvPr>
            <p:cNvSpPr/>
            <p:nvPr/>
          </p:nvSpPr>
          <p:spPr>
            <a:xfrm>
              <a:off x="7253640" y="3297544"/>
              <a:ext cx="491646" cy="447253"/>
            </a:xfrm>
            <a:custGeom>
              <a:avLst/>
              <a:gdLst>
                <a:gd name="connsiteX0" fmla="*/ 27361 w 491646"/>
                <a:gd name="connsiteY0" fmla="*/ 447254 h 447253"/>
                <a:gd name="connsiteX1" fmla="*/ 733 w 491646"/>
                <a:gd name="connsiteY1" fmla="*/ 291848 h 447253"/>
                <a:gd name="connsiteX2" fmla="*/ 246532 w 491646"/>
                <a:gd name="connsiteY2" fmla="*/ 4548 h 447253"/>
                <a:gd name="connsiteX3" fmla="*/ 376912 w 491646"/>
                <a:gd name="connsiteY3" fmla="*/ 18085 h 447253"/>
                <a:gd name="connsiteX4" fmla="*/ 489838 w 491646"/>
                <a:gd name="connsiteY4" fmla="*/ 185780 h 447253"/>
                <a:gd name="connsiteX5" fmla="*/ 321519 w 491646"/>
                <a:gd name="connsiteY5" fmla="*/ 325957 h 447253"/>
                <a:gd name="connsiteX6" fmla="*/ 215006 w 491646"/>
                <a:gd name="connsiteY6" fmla="*/ 322306 h 447253"/>
                <a:gd name="connsiteX7" fmla="*/ 38671 w 491646"/>
                <a:gd name="connsiteY7" fmla="*/ 436122 h 447253"/>
                <a:gd name="connsiteX8" fmla="*/ 27361 w 491646"/>
                <a:gd name="connsiteY8" fmla="*/ 447254 h 44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646" h="447253">
                  <a:moveTo>
                    <a:pt x="27361" y="447254"/>
                  </a:moveTo>
                  <a:cubicBezTo>
                    <a:pt x="555" y="396580"/>
                    <a:pt x="-1672" y="344570"/>
                    <a:pt x="733" y="291848"/>
                  </a:cubicBezTo>
                  <a:cubicBezTo>
                    <a:pt x="6789" y="161111"/>
                    <a:pt x="118913" y="31087"/>
                    <a:pt x="246532" y="4548"/>
                  </a:cubicBezTo>
                  <a:cubicBezTo>
                    <a:pt x="291862" y="-4892"/>
                    <a:pt x="335144" y="719"/>
                    <a:pt x="376912" y="18085"/>
                  </a:cubicBezTo>
                  <a:cubicBezTo>
                    <a:pt x="453591" y="49967"/>
                    <a:pt x="501772" y="122460"/>
                    <a:pt x="489838" y="185780"/>
                  </a:cubicBezTo>
                  <a:cubicBezTo>
                    <a:pt x="475678" y="260945"/>
                    <a:pt x="403452" y="322395"/>
                    <a:pt x="321519" y="325957"/>
                  </a:cubicBezTo>
                  <a:cubicBezTo>
                    <a:pt x="286163" y="327471"/>
                    <a:pt x="250540" y="322662"/>
                    <a:pt x="215006" y="322306"/>
                  </a:cubicBezTo>
                  <a:cubicBezTo>
                    <a:pt x="131380" y="321326"/>
                    <a:pt x="61648" y="342700"/>
                    <a:pt x="38671" y="436122"/>
                  </a:cubicBezTo>
                  <a:cubicBezTo>
                    <a:pt x="38048" y="439506"/>
                    <a:pt x="33239" y="441732"/>
                    <a:pt x="27361" y="447254"/>
                  </a:cubicBezTo>
                  <a:close/>
                </a:path>
              </a:pathLst>
            </a:custGeom>
            <a:solidFill>
              <a:schemeClr val="accent6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3">
              <a:extLst>
                <a:ext uri="{FF2B5EF4-FFF2-40B4-BE49-F238E27FC236}">
                  <a16:creationId xmlns:a16="http://schemas.microsoft.com/office/drawing/2014/main" id="{2A5796B0-6A82-4B7C-8155-18CFAF0CB8E8}"/>
                </a:ext>
              </a:extLst>
            </p:cNvPr>
            <p:cNvSpPr/>
            <p:nvPr/>
          </p:nvSpPr>
          <p:spPr>
            <a:xfrm>
              <a:off x="7561336" y="3168477"/>
              <a:ext cx="776869" cy="672288"/>
            </a:xfrm>
            <a:custGeom>
              <a:avLst/>
              <a:gdLst>
                <a:gd name="connsiteX0" fmla="*/ 718536 w 776869"/>
                <a:gd name="connsiteY0" fmla="*/ 219912 h 672288"/>
                <a:gd name="connsiteX1" fmla="*/ 580230 w 776869"/>
                <a:gd name="connsiteY1" fmla="*/ 89264 h 672288"/>
                <a:gd name="connsiteX2" fmla="*/ 19166 w 776869"/>
                <a:gd name="connsiteY2" fmla="*/ 64685 h 672288"/>
                <a:gd name="connsiteX3" fmla="*/ 731 w 776869"/>
                <a:gd name="connsiteY3" fmla="*/ 84723 h 672288"/>
                <a:gd name="connsiteX4" fmla="*/ 23798 w 776869"/>
                <a:gd name="connsiteY4" fmla="*/ 93094 h 672288"/>
                <a:gd name="connsiteX5" fmla="*/ 237358 w 776869"/>
                <a:gd name="connsiteY5" fmla="*/ 235319 h 672288"/>
                <a:gd name="connsiteX6" fmla="*/ 237358 w 776869"/>
                <a:gd name="connsiteY6" fmla="*/ 235319 h 672288"/>
                <a:gd name="connsiteX7" fmla="*/ 255436 w 776869"/>
                <a:gd name="connsiteY7" fmla="*/ 402391 h 672288"/>
                <a:gd name="connsiteX8" fmla="*/ 504887 w 776869"/>
                <a:gd name="connsiteY8" fmla="*/ 671613 h 672288"/>
                <a:gd name="connsiteX9" fmla="*/ 741513 w 776869"/>
                <a:gd name="connsiteY9" fmla="*/ 537047 h 672288"/>
                <a:gd name="connsiteX10" fmla="*/ 718536 w 776869"/>
                <a:gd name="connsiteY10" fmla="*/ 219912 h 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869" h="672288">
                  <a:moveTo>
                    <a:pt x="718536" y="219912"/>
                  </a:moveTo>
                  <a:cubicBezTo>
                    <a:pt x="680687" y="167724"/>
                    <a:pt x="634822" y="124977"/>
                    <a:pt x="580230" y="89264"/>
                  </a:cubicBezTo>
                  <a:cubicBezTo>
                    <a:pt x="397306" y="-30607"/>
                    <a:pt x="210195" y="-20455"/>
                    <a:pt x="19166" y="64685"/>
                  </a:cubicBezTo>
                  <a:cubicBezTo>
                    <a:pt x="10706" y="68425"/>
                    <a:pt x="-3365" y="70562"/>
                    <a:pt x="731" y="84723"/>
                  </a:cubicBezTo>
                  <a:cubicBezTo>
                    <a:pt x="3760" y="95142"/>
                    <a:pt x="15515" y="93272"/>
                    <a:pt x="23798" y="93094"/>
                  </a:cubicBezTo>
                  <a:cubicBezTo>
                    <a:pt x="127817" y="91491"/>
                    <a:pt x="197104" y="141630"/>
                    <a:pt x="237358" y="235319"/>
                  </a:cubicBezTo>
                  <a:lnTo>
                    <a:pt x="237358" y="235319"/>
                  </a:lnTo>
                  <a:cubicBezTo>
                    <a:pt x="243325" y="291069"/>
                    <a:pt x="249024" y="346730"/>
                    <a:pt x="255436" y="402391"/>
                  </a:cubicBezTo>
                  <a:cubicBezTo>
                    <a:pt x="273960" y="563764"/>
                    <a:pt x="364176" y="662084"/>
                    <a:pt x="504887" y="671613"/>
                  </a:cubicBezTo>
                  <a:cubicBezTo>
                    <a:pt x="612558" y="678916"/>
                    <a:pt x="689949" y="626550"/>
                    <a:pt x="741513" y="537047"/>
                  </a:cubicBezTo>
                  <a:cubicBezTo>
                    <a:pt x="797442" y="439974"/>
                    <a:pt x="784974" y="302558"/>
                    <a:pt x="718536" y="219912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3">
              <a:extLst>
                <a:ext uri="{FF2B5EF4-FFF2-40B4-BE49-F238E27FC236}">
                  <a16:creationId xmlns:a16="http://schemas.microsoft.com/office/drawing/2014/main" id="{93C00858-0CA1-4565-AB87-A44A2608A91B}"/>
                </a:ext>
              </a:extLst>
            </p:cNvPr>
            <p:cNvSpPr/>
            <p:nvPr/>
          </p:nvSpPr>
          <p:spPr>
            <a:xfrm>
              <a:off x="7213173" y="3655900"/>
              <a:ext cx="418086" cy="397255"/>
            </a:xfrm>
            <a:custGeom>
              <a:avLst/>
              <a:gdLst>
                <a:gd name="connsiteX0" fmla="*/ 118413 w 418086"/>
                <a:gd name="connsiteY0" fmla="*/ 397215 h 397255"/>
                <a:gd name="connsiteX1" fmla="*/ 17333 w 418086"/>
                <a:gd name="connsiteY1" fmla="*/ 379403 h 397255"/>
                <a:gd name="connsiteX2" fmla="*/ 56 w 418086"/>
                <a:gd name="connsiteY2" fmla="*/ 362928 h 397255"/>
                <a:gd name="connsiteX3" fmla="*/ 10920 w 418086"/>
                <a:gd name="connsiteY3" fmla="*/ 350816 h 397255"/>
                <a:gd name="connsiteX4" fmla="*/ 113426 w 418086"/>
                <a:gd name="connsiteY4" fmla="*/ 163260 h 397255"/>
                <a:gd name="connsiteX5" fmla="*/ 227242 w 418086"/>
                <a:gd name="connsiteY5" fmla="*/ 6608 h 397255"/>
                <a:gd name="connsiteX6" fmla="*/ 369556 w 418086"/>
                <a:gd name="connsiteY6" fmla="*/ 43745 h 397255"/>
                <a:gd name="connsiteX7" fmla="*/ 411057 w 418086"/>
                <a:gd name="connsiteY7" fmla="*/ 211619 h 397255"/>
                <a:gd name="connsiteX8" fmla="*/ 118413 w 418086"/>
                <a:gd name="connsiteY8" fmla="*/ 397215 h 39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86" h="397255">
                  <a:moveTo>
                    <a:pt x="118413" y="397215"/>
                  </a:moveTo>
                  <a:cubicBezTo>
                    <a:pt x="89380" y="395523"/>
                    <a:pt x="52689" y="391515"/>
                    <a:pt x="17333" y="379403"/>
                  </a:cubicBezTo>
                  <a:cubicBezTo>
                    <a:pt x="9139" y="376643"/>
                    <a:pt x="-835" y="373882"/>
                    <a:pt x="56" y="362928"/>
                  </a:cubicBezTo>
                  <a:cubicBezTo>
                    <a:pt x="412" y="358475"/>
                    <a:pt x="6290" y="352419"/>
                    <a:pt x="10920" y="350816"/>
                  </a:cubicBezTo>
                  <a:cubicBezTo>
                    <a:pt x="101493" y="318844"/>
                    <a:pt x="109507" y="242522"/>
                    <a:pt x="113426" y="163260"/>
                  </a:cubicBezTo>
                  <a:cubicBezTo>
                    <a:pt x="117434" y="82307"/>
                    <a:pt x="158222" y="26913"/>
                    <a:pt x="227242" y="6608"/>
                  </a:cubicBezTo>
                  <a:cubicBezTo>
                    <a:pt x="282190" y="-9601"/>
                    <a:pt x="329302" y="4471"/>
                    <a:pt x="369556" y="43745"/>
                  </a:cubicBezTo>
                  <a:cubicBezTo>
                    <a:pt x="418003" y="91035"/>
                    <a:pt x="426553" y="149813"/>
                    <a:pt x="411057" y="211619"/>
                  </a:cubicBezTo>
                  <a:cubicBezTo>
                    <a:pt x="384963" y="316262"/>
                    <a:pt x="255028" y="399353"/>
                    <a:pt x="118413" y="397215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3">
              <a:extLst>
                <a:ext uri="{FF2B5EF4-FFF2-40B4-BE49-F238E27FC236}">
                  <a16:creationId xmlns:a16="http://schemas.microsoft.com/office/drawing/2014/main" id="{139AF99F-BB0A-4234-8006-1FABDFC9C582}"/>
                </a:ext>
              </a:extLst>
            </p:cNvPr>
            <p:cNvSpPr/>
            <p:nvPr/>
          </p:nvSpPr>
          <p:spPr>
            <a:xfrm>
              <a:off x="10111443" y="2023122"/>
              <a:ext cx="1019122" cy="1621678"/>
            </a:xfrm>
            <a:custGeom>
              <a:avLst/>
              <a:gdLst>
                <a:gd name="connsiteX0" fmla="*/ 260841 w 1019122"/>
                <a:gd name="connsiteY0" fmla="*/ 975105 h 1621678"/>
                <a:gd name="connsiteX1" fmla="*/ 66249 w 1019122"/>
                <a:gd name="connsiteY1" fmla="*/ 702499 h 1621678"/>
                <a:gd name="connsiteX2" fmla="*/ 62954 w 1019122"/>
                <a:gd name="connsiteY2" fmla="*/ 217491 h 1621678"/>
                <a:gd name="connsiteX3" fmla="*/ 620456 w 1019122"/>
                <a:gd name="connsiteY3" fmla="*/ 43562 h 1621678"/>
                <a:gd name="connsiteX4" fmla="*/ 1017920 w 1019122"/>
                <a:gd name="connsiteY4" fmla="*/ 719064 h 1621678"/>
                <a:gd name="connsiteX5" fmla="*/ 215243 w 1019122"/>
                <a:gd name="connsiteY5" fmla="*/ 1614451 h 1621678"/>
                <a:gd name="connsiteX6" fmla="*/ 200014 w 1019122"/>
                <a:gd name="connsiteY6" fmla="*/ 1617122 h 1621678"/>
                <a:gd name="connsiteX7" fmla="*/ 138297 w 1019122"/>
                <a:gd name="connsiteY7" fmla="*/ 1609018 h 1621678"/>
                <a:gd name="connsiteX8" fmla="*/ 183004 w 1019122"/>
                <a:gd name="connsiteY8" fmla="*/ 1570901 h 1621678"/>
                <a:gd name="connsiteX9" fmla="*/ 338410 w 1019122"/>
                <a:gd name="connsiteY9" fmla="*/ 1121872 h 1621678"/>
                <a:gd name="connsiteX10" fmla="*/ 260841 w 1019122"/>
                <a:gd name="connsiteY10" fmla="*/ 975105 h 162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122" h="1621678">
                  <a:moveTo>
                    <a:pt x="260841" y="975105"/>
                  </a:moveTo>
                  <a:cubicBezTo>
                    <a:pt x="206604" y="886048"/>
                    <a:pt x="121554" y="805005"/>
                    <a:pt x="66249" y="702499"/>
                  </a:cubicBezTo>
                  <a:cubicBezTo>
                    <a:pt x="-20760" y="541127"/>
                    <a:pt x="-22274" y="377617"/>
                    <a:pt x="62954" y="217491"/>
                  </a:cubicBezTo>
                  <a:cubicBezTo>
                    <a:pt x="170269" y="15776"/>
                    <a:pt x="402264" y="-53957"/>
                    <a:pt x="620456" y="43562"/>
                  </a:cubicBezTo>
                  <a:cubicBezTo>
                    <a:pt x="873468" y="156665"/>
                    <a:pt x="1034751" y="430784"/>
                    <a:pt x="1017920" y="719064"/>
                  </a:cubicBezTo>
                  <a:cubicBezTo>
                    <a:pt x="990936" y="1180472"/>
                    <a:pt x="670773" y="1537594"/>
                    <a:pt x="215243" y="1614451"/>
                  </a:cubicBezTo>
                  <a:cubicBezTo>
                    <a:pt x="210166" y="1615341"/>
                    <a:pt x="205090" y="1616944"/>
                    <a:pt x="200014" y="1617122"/>
                  </a:cubicBezTo>
                  <a:cubicBezTo>
                    <a:pt x="178284" y="1617924"/>
                    <a:pt x="145867" y="1630926"/>
                    <a:pt x="138297" y="1609018"/>
                  </a:cubicBezTo>
                  <a:cubicBezTo>
                    <a:pt x="128857" y="1581588"/>
                    <a:pt x="165459" y="1580519"/>
                    <a:pt x="183004" y="1570901"/>
                  </a:cubicBezTo>
                  <a:cubicBezTo>
                    <a:pt x="346425" y="1481933"/>
                    <a:pt x="405649" y="1311031"/>
                    <a:pt x="338410" y="1121872"/>
                  </a:cubicBezTo>
                  <a:cubicBezTo>
                    <a:pt x="321044" y="1072712"/>
                    <a:pt x="295395" y="1028094"/>
                    <a:pt x="260841" y="975105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3">
              <a:extLst>
                <a:ext uri="{FF2B5EF4-FFF2-40B4-BE49-F238E27FC236}">
                  <a16:creationId xmlns:a16="http://schemas.microsoft.com/office/drawing/2014/main" id="{8B72AEB3-9317-4EF2-8A2A-BC0D7A0F7447}"/>
                </a:ext>
              </a:extLst>
            </p:cNvPr>
            <p:cNvSpPr/>
            <p:nvPr/>
          </p:nvSpPr>
          <p:spPr>
            <a:xfrm>
              <a:off x="8782689" y="3735283"/>
              <a:ext cx="1960752" cy="2522480"/>
            </a:xfrm>
            <a:custGeom>
              <a:avLst/>
              <a:gdLst>
                <a:gd name="connsiteX0" fmla="*/ 963965 w 1960752"/>
                <a:gd name="connsiteY0" fmla="*/ 949697 h 2522480"/>
                <a:gd name="connsiteX1" fmla="*/ 457494 w 1960752"/>
                <a:gd name="connsiteY1" fmla="*/ 1126833 h 2522480"/>
                <a:gd name="connsiteX2" fmla="*/ 5525 w 1960752"/>
                <a:gd name="connsiteY2" fmla="*/ 1759410 h 2522480"/>
                <a:gd name="connsiteX3" fmla="*/ 575495 w 1960752"/>
                <a:gd name="connsiteY3" fmla="*/ 2503398 h 2522480"/>
                <a:gd name="connsiteX4" fmla="*/ 1719619 w 1960752"/>
                <a:gd name="connsiteY4" fmla="*/ 1986062 h 2522480"/>
                <a:gd name="connsiteX5" fmla="*/ 1494303 w 1960752"/>
                <a:gd name="connsiteY5" fmla="*/ 69718 h 2522480"/>
                <a:gd name="connsiteX6" fmla="*/ 1476848 w 1960752"/>
                <a:gd name="connsiteY6" fmla="*/ 52084 h 2522480"/>
                <a:gd name="connsiteX7" fmla="*/ 1388502 w 1960752"/>
                <a:gd name="connsiteY7" fmla="*/ 5596 h 2522480"/>
                <a:gd name="connsiteX8" fmla="*/ 1411924 w 1960752"/>
                <a:gd name="connsiteY8" fmla="*/ 96880 h 2522480"/>
                <a:gd name="connsiteX9" fmla="*/ 1201215 w 1960752"/>
                <a:gd name="connsiteY9" fmla="*/ 829202 h 2522480"/>
                <a:gd name="connsiteX10" fmla="*/ 963965 w 1960752"/>
                <a:gd name="connsiteY10" fmla="*/ 949697 h 252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0752" h="2522480">
                  <a:moveTo>
                    <a:pt x="963965" y="949697"/>
                  </a:moveTo>
                  <a:cubicBezTo>
                    <a:pt x="810696" y="1016223"/>
                    <a:pt x="624477" y="1043742"/>
                    <a:pt x="457494" y="1126833"/>
                  </a:cubicBezTo>
                  <a:cubicBezTo>
                    <a:pt x="194595" y="1257658"/>
                    <a:pt x="41682" y="1470685"/>
                    <a:pt x="5525" y="1759410"/>
                  </a:cubicBezTo>
                  <a:cubicBezTo>
                    <a:pt x="-39983" y="2123121"/>
                    <a:pt x="199671" y="2429212"/>
                    <a:pt x="575495" y="2503398"/>
                  </a:cubicBezTo>
                  <a:cubicBezTo>
                    <a:pt x="1011343" y="2589339"/>
                    <a:pt x="1475690" y="2379429"/>
                    <a:pt x="1719619" y="1986062"/>
                  </a:cubicBezTo>
                  <a:cubicBezTo>
                    <a:pt x="2110137" y="1356424"/>
                    <a:pt x="2020189" y="592041"/>
                    <a:pt x="1494303" y="69718"/>
                  </a:cubicBezTo>
                  <a:cubicBezTo>
                    <a:pt x="1488426" y="63840"/>
                    <a:pt x="1483349" y="57071"/>
                    <a:pt x="1476848" y="52084"/>
                  </a:cubicBezTo>
                  <a:cubicBezTo>
                    <a:pt x="1449151" y="30977"/>
                    <a:pt x="1418693" y="-16134"/>
                    <a:pt x="1388502" y="5596"/>
                  </a:cubicBezTo>
                  <a:cubicBezTo>
                    <a:pt x="1350831" y="32759"/>
                    <a:pt x="1397675" y="68115"/>
                    <a:pt x="1411924" y="96880"/>
                  </a:cubicBezTo>
                  <a:cubicBezTo>
                    <a:pt x="1543908" y="364766"/>
                    <a:pt x="1463846" y="643516"/>
                    <a:pt x="1201215" y="829202"/>
                  </a:cubicBezTo>
                  <a:cubicBezTo>
                    <a:pt x="1132907" y="877471"/>
                    <a:pt x="1058098" y="912204"/>
                    <a:pt x="963965" y="949697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43EAA1-C71A-4B6D-8CE0-71E438D7BAB6}"/>
              </a:ext>
            </a:extLst>
          </p:cNvPr>
          <p:cNvSpPr txBox="1"/>
          <p:nvPr/>
        </p:nvSpPr>
        <p:spPr>
          <a:xfrm>
            <a:off x="6227334" y="4855606"/>
            <a:ext cx="252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E4A9B4-2C83-4A6C-8D88-60307288D059}"/>
              </a:ext>
            </a:extLst>
          </p:cNvPr>
          <p:cNvSpPr txBox="1"/>
          <p:nvPr/>
        </p:nvSpPr>
        <p:spPr>
          <a:xfrm>
            <a:off x="646852" y="4855606"/>
            <a:ext cx="252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EAAA5-03E7-485B-ABE8-66260E4A0A43}"/>
              </a:ext>
            </a:extLst>
          </p:cNvPr>
          <p:cNvSpPr txBox="1"/>
          <p:nvPr/>
        </p:nvSpPr>
        <p:spPr>
          <a:xfrm>
            <a:off x="9022243" y="4754078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855550-248C-4F4C-A34F-9162659BC74B}"/>
              </a:ext>
            </a:extLst>
          </p:cNvPr>
          <p:cNvSpPr txBox="1"/>
          <p:nvPr/>
        </p:nvSpPr>
        <p:spPr>
          <a:xfrm>
            <a:off x="9022243" y="5511131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9C749F-B7FF-4C16-AC3D-E6CE6DA7E1B6}"/>
              </a:ext>
            </a:extLst>
          </p:cNvPr>
          <p:cNvSpPr txBox="1"/>
          <p:nvPr/>
        </p:nvSpPr>
        <p:spPr>
          <a:xfrm>
            <a:off x="3441761" y="4754078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758C40-FD5A-4A3F-A2AC-206189915A41}"/>
              </a:ext>
            </a:extLst>
          </p:cNvPr>
          <p:cNvSpPr txBox="1"/>
          <p:nvPr/>
        </p:nvSpPr>
        <p:spPr>
          <a:xfrm>
            <a:off x="3441761" y="5511131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</p:txBody>
      </p:sp>
      <p:grpSp>
        <p:nvGrpSpPr>
          <p:cNvPr id="79" name="Group 34">
            <a:extLst>
              <a:ext uri="{FF2B5EF4-FFF2-40B4-BE49-F238E27FC236}">
                <a16:creationId xmlns:a16="http://schemas.microsoft.com/office/drawing/2014/main" id="{6E1BD617-30D9-41F1-8ED6-A8D0C4F40F32}"/>
              </a:ext>
            </a:extLst>
          </p:cNvPr>
          <p:cNvGrpSpPr/>
          <p:nvPr/>
        </p:nvGrpSpPr>
        <p:grpSpPr>
          <a:xfrm>
            <a:off x="6202769" y="2586254"/>
            <a:ext cx="1217908" cy="929304"/>
            <a:chOff x="3233963" y="1888430"/>
            <a:chExt cx="1544814" cy="929304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888E6C-7DE5-4D62-A0EE-2F29EF1B2B23}"/>
                </a:ext>
              </a:extLst>
            </p:cNvPr>
            <p:cNvSpPr txBox="1"/>
            <p:nvPr/>
          </p:nvSpPr>
          <p:spPr>
            <a:xfrm>
              <a:off x="3233963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14E59F-E562-4554-9195-FAC7BCF32F2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34">
            <a:extLst>
              <a:ext uri="{FF2B5EF4-FFF2-40B4-BE49-F238E27FC236}">
                <a16:creationId xmlns:a16="http://schemas.microsoft.com/office/drawing/2014/main" id="{F866425F-3134-4AA0-BCC1-8AF0AC0BE65A}"/>
              </a:ext>
            </a:extLst>
          </p:cNvPr>
          <p:cNvGrpSpPr/>
          <p:nvPr/>
        </p:nvGrpSpPr>
        <p:grpSpPr>
          <a:xfrm>
            <a:off x="4771323" y="2586254"/>
            <a:ext cx="1217908" cy="929304"/>
            <a:chOff x="3233963" y="1888430"/>
            <a:chExt cx="1544814" cy="929304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A3E0D6-A53A-4CE1-ADE9-3C29A34CDD9E}"/>
                </a:ext>
              </a:extLst>
            </p:cNvPr>
            <p:cNvSpPr txBox="1"/>
            <p:nvPr/>
          </p:nvSpPr>
          <p:spPr>
            <a:xfrm>
              <a:off x="3233963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09B56CA-E2CE-4DB6-9E97-1AFE285FE156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CF5E5E33-DEF6-4C5E-A006-863FF6CB612B}"/>
              </a:ext>
            </a:extLst>
          </p:cNvPr>
          <p:cNvSpPr/>
          <p:nvPr/>
        </p:nvSpPr>
        <p:spPr>
          <a:xfrm flipH="1">
            <a:off x="2794263" y="4082887"/>
            <a:ext cx="431070" cy="35560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27">
            <a:extLst>
              <a:ext uri="{FF2B5EF4-FFF2-40B4-BE49-F238E27FC236}">
                <a16:creationId xmlns:a16="http://schemas.microsoft.com/office/drawing/2014/main" id="{9C942401-756B-45CD-9F95-DB12653E3A7F}"/>
              </a:ext>
            </a:extLst>
          </p:cNvPr>
          <p:cNvSpPr/>
          <p:nvPr/>
        </p:nvSpPr>
        <p:spPr>
          <a:xfrm>
            <a:off x="2283608" y="2327046"/>
            <a:ext cx="282932" cy="2173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7" name="Oval 7">
            <a:extLst>
              <a:ext uri="{FF2B5EF4-FFF2-40B4-BE49-F238E27FC236}">
                <a16:creationId xmlns:a16="http://schemas.microsoft.com/office/drawing/2014/main" id="{3B05CC35-2043-44A0-8469-3EAA808A1CE7}"/>
              </a:ext>
            </a:extLst>
          </p:cNvPr>
          <p:cNvSpPr/>
          <p:nvPr/>
        </p:nvSpPr>
        <p:spPr>
          <a:xfrm>
            <a:off x="1610424" y="2507411"/>
            <a:ext cx="426108" cy="4261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C052FBA8-3A9E-43D0-B545-D73F3A7803AD}"/>
              </a:ext>
            </a:extLst>
          </p:cNvPr>
          <p:cNvSpPr/>
          <p:nvPr/>
        </p:nvSpPr>
        <p:spPr>
          <a:xfrm rot="18805991">
            <a:off x="2873902" y="3025682"/>
            <a:ext cx="414760" cy="41043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ound Same Side Corner Rectangle 11">
            <a:extLst>
              <a:ext uri="{FF2B5EF4-FFF2-40B4-BE49-F238E27FC236}">
                <a16:creationId xmlns:a16="http://schemas.microsoft.com/office/drawing/2014/main" id="{E1C834D4-DA62-4AC8-B4B7-2F84A8C444E8}"/>
              </a:ext>
            </a:extLst>
          </p:cNvPr>
          <p:cNvSpPr>
            <a:spLocks noChangeAspect="1"/>
          </p:cNvSpPr>
          <p:nvPr/>
        </p:nvSpPr>
        <p:spPr>
          <a:xfrm rot="9900000">
            <a:off x="3609541" y="3381398"/>
            <a:ext cx="323448" cy="27470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Block Arc 10">
            <a:extLst>
              <a:ext uri="{FF2B5EF4-FFF2-40B4-BE49-F238E27FC236}">
                <a16:creationId xmlns:a16="http://schemas.microsoft.com/office/drawing/2014/main" id="{7CAA6AFE-ACA8-4D7A-A860-3000497124D3}"/>
              </a:ext>
            </a:extLst>
          </p:cNvPr>
          <p:cNvSpPr/>
          <p:nvPr/>
        </p:nvSpPr>
        <p:spPr>
          <a:xfrm>
            <a:off x="3894994" y="2262370"/>
            <a:ext cx="479654" cy="32489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9A0E8C40-A47E-4508-B423-A0C2DDD2D1BB}"/>
              </a:ext>
            </a:extLst>
          </p:cNvPr>
          <p:cNvSpPr/>
          <p:nvPr/>
        </p:nvSpPr>
        <p:spPr>
          <a:xfrm flipH="1">
            <a:off x="8999214" y="4074842"/>
            <a:ext cx="431070" cy="35560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A484F0FB-F410-45C4-9B91-7ECE76000A65}"/>
              </a:ext>
            </a:extLst>
          </p:cNvPr>
          <p:cNvSpPr/>
          <p:nvPr/>
        </p:nvSpPr>
        <p:spPr>
          <a:xfrm>
            <a:off x="9658007" y="2319001"/>
            <a:ext cx="282932" cy="2173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" name="Oval 7">
            <a:extLst>
              <a:ext uri="{FF2B5EF4-FFF2-40B4-BE49-F238E27FC236}">
                <a16:creationId xmlns:a16="http://schemas.microsoft.com/office/drawing/2014/main" id="{09B093AB-5E9F-48AD-B91C-FC133F94649B}"/>
              </a:ext>
            </a:extLst>
          </p:cNvPr>
          <p:cNvSpPr/>
          <p:nvPr/>
        </p:nvSpPr>
        <p:spPr>
          <a:xfrm>
            <a:off x="10188015" y="2499366"/>
            <a:ext cx="426108" cy="4261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Teardrop 1">
            <a:extLst>
              <a:ext uri="{FF2B5EF4-FFF2-40B4-BE49-F238E27FC236}">
                <a16:creationId xmlns:a16="http://schemas.microsoft.com/office/drawing/2014/main" id="{DDF3BDDF-0959-4A86-93AF-9435104D8535}"/>
              </a:ext>
            </a:extLst>
          </p:cNvPr>
          <p:cNvSpPr/>
          <p:nvPr/>
        </p:nvSpPr>
        <p:spPr>
          <a:xfrm rot="18805991">
            <a:off x="8935885" y="3017637"/>
            <a:ext cx="414760" cy="41043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 Same Side Corner Rectangle 11">
            <a:extLst>
              <a:ext uri="{FF2B5EF4-FFF2-40B4-BE49-F238E27FC236}">
                <a16:creationId xmlns:a16="http://schemas.microsoft.com/office/drawing/2014/main" id="{4EA0DEA0-1B74-4B3E-8127-0429F2EF9D5F}"/>
              </a:ext>
            </a:extLst>
          </p:cNvPr>
          <p:cNvSpPr>
            <a:spLocks noChangeAspect="1"/>
          </p:cNvSpPr>
          <p:nvPr/>
        </p:nvSpPr>
        <p:spPr>
          <a:xfrm rot="9900000">
            <a:off x="8291558" y="3373353"/>
            <a:ext cx="323448" cy="27470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Block Arc 10">
            <a:extLst>
              <a:ext uri="{FF2B5EF4-FFF2-40B4-BE49-F238E27FC236}">
                <a16:creationId xmlns:a16="http://schemas.microsoft.com/office/drawing/2014/main" id="{7130B081-EB76-4924-A017-D9C731E06430}"/>
              </a:ext>
            </a:extLst>
          </p:cNvPr>
          <p:cNvSpPr/>
          <p:nvPr/>
        </p:nvSpPr>
        <p:spPr>
          <a:xfrm>
            <a:off x="7849899" y="2254325"/>
            <a:ext cx="479654" cy="32489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F52591-6991-4D1B-AF29-7CCDF5AA2C1C}"/>
              </a:ext>
            </a:extLst>
          </p:cNvPr>
          <p:cNvGraphicFramePr/>
          <p:nvPr/>
        </p:nvGraphicFramePr>
        <p:xfrm>
          <a:off x="7421236" y="1848897"/>
          <a:ext cx="3927167" cy="29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320B1-3AF8-44A1-A669-033E2EF29BFA}"/>
              </a:ext>
            </a:extLst>
          </p:cNvPr>
          <p:cNvGraphicFramePr/>
          <p:nvPr/>
        </p:nvGraphicFramePr>
        <p:xfrm>
          <a:off x="843597" y="1848897"/>
          <a:ext cx="3927167" cy="29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49ABD9-0EAD-49D9-B9B0-ABEFBF226B23}"/>
              </a:ext>
            </a:extLst>
          </p:cNvPr>
          <p:cNvSpPr txBox="1"/>
          <p:nvPr/>
        </p:nvSpPr>
        <p:spPr>
          <a:xfrm>
            <a:off x="1409131" y="1800345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23D34-C569-490F-947D-5EFE9F08F70B}"/>
              </a:ext>
            </a:extLst>
          </p:cNvPr>
          <p:cNvSpPr txBox="1"/>
          <p:nvPr/>
        </p:nvSpPr>
        <p:spPr>
          <a:xfrm>
            <a:off x="1797547" y="2483084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C7D35-03BC-451D-B82E-5B5314E1AEE7}"/>
              </a:ext>
            </a:extLst>
          </p:cNvPr>
          <p:cNvSpPr txBox="1"/>
          <p:nvPr/>
        </p:nvSpPr>
        <p:spPr>
          <a:xfrm>
            <a:off x="2784771" y="3165823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E6617-ABD1-4DED-A845-B2A339FB366D}"/>
              </a:ext>
            </a:extLst>
          </p:cNvPr>
          <p:cNvSpPr txBox="1"/>
          <p:nvPr/>
        </p:nvSpPr>
        <p:spPr>
          <a:xfrm>
            <a:off x="1020715" y="3848561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65728-9987-402F-A6F7-4EAB31420BB8}"/>
              </a:ext>
            </a:extLst>
          </p:cNvPr>
          <p:cNvSpPr txBox="1"/>
          <p:nvPr/>
        </p:nvSpPr>
        <p:spPr>
          <a:xfrm>
            <a:off x="9551995" y="1800345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0339F-406D-44A6-8A4B-0D15DEE75AE7}"/>
              </a:ext>
            </a:extLst>
          </p:cNvPr>
          <p:cNvSpPr txBox="1"/>
          <p:nvPr/>
        </p:nvSpPr>
        <p:spPr>
          <a:xfrm>
            <a:off x="8572863" y="2483084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F2069-B24A-4D25-9FDE-33EA50B63096}"/>
              </a:ext>
            </a:extLst>
          </p:cNvPr>
          <p:cNvSpPr txBox="1"/>
          <p:nvPr/>
        </p:nvSpPr>
        <p:spPr>
          <a:xfrm>
            <a:off x="9551995" y="3165823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8C5F2-7449-4D16-9B3E-D9F949470E36}"/>
              </a:ext>
            </a:extLst>
          </p:cNvPr>
          <p:cNvSpPr txBox="1"/>
          <p:nvPr/>
        </p:nvSpPr>
        <p:spPr>
          <a:xfrm>
            <a:off x="9123119" y="3848561"/>
            <a:ext cx="125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648F493-D7F5-4A9D-8410-680F3963D375}"/>
              </a:ext>
            </a:extLst>
          </p:cNvPr>
          <p:cNvSpPr/>
          <p:nvPr/>
        </p:nvSpPr>
        <p:spPr>
          <a:xfrm rot="10800000">
            <a:off x="2685799" y="1834205"/>
            <a:ext cx="242761" cy="20927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AB3B9C9-7AD1-467B-A355-A06839BDDBCA}"/>
              </a:ext>
            </a:extLst>
          </p:cNvPr>
          <p:cNvSpPr/>
          <p:nvPr/>
        </p:nvSpPr>
        <p:spPr>
          <a:xfrm rot="10800000">
            <a:off x="3072560" y="2516944"/>
            <a:ext cx="242761" cy="20927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EA64B87-B4C0-44B7-96FF-FCA56C4D9FB3}"/>
              </a:ext>
            </a:extLst>
          </p:cNvPr>
          <p:cNvSpPr/>
          <p:nvPr/>
        </p:nvSpPr>
        <p:spPr>
          <a:xfrm rot="10800000">
            <a:off x="4042612" y="3199683"/>
            <a:ext cx="242761" cy="20927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ED3FC69-0887-4B1B-8822-38E72D82E493}"/>
              </a:ext>
            </a:extLst>
          </p:cNvPr>
          <p:cNvSpPr/>
          <p:nvPr/>
        </p:nvSpPr>
        <p:spPr>
          <a:xfrm rot="10800000">
            <a:off x="2285648" y="3882421"/>
            <a:ext cx="242761" cy="20927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F52FAC0-1C2A-43A8-95BE-1F8B85EBC82D}"/>
              </a:ext>
            </a:extLst>
          </p:cNvPr>
          <p:cNvSpPr/>
          <p:nvPr/>
        </p:nvSpPr>
        <p:spPr>
          <a:xfrm rot="10800000">
            <a:off x="9257004" y="1848103"/>
            <a:ext cx="242761" cy="209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AD46592-2FB2-4241-AA00-274BA233E007}"/>
              </a:ext>
            </a:extLst>
          </p:cNvPr>
          <p:cNvSpPr/>
          <p:nvPr/>
        </p:nvSpPr>
        <p:spPr>
          <a:xfrm rot="10800000">
            <a:off x="8284309" y="2530842"/>
            <a:ext cx="242761" cy="209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E2D4D0F-0496-40F4-8793-FCC73A8C2276}"/>
              </a:ext>
            </a:extLst>
          </p:cNvPr>
          <p:cNvSpPr/>
          <p:nvPr/>
        </p:nvSpPr>
        <p:spPr>
          <a:xfrm rot="10800000">
            <a:off x="9262453" y="3213581"/>
            <a:ext cx="242761" cy="209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9B926CD-3087-4C2E-BC87-10337D8A6BC0}"/>
              </a:ext>
            </a:extLst>
          </p:cNvPr>
          <p:cNvSpPr/>
          <p:nvPr/>
        </p:nvSpPr>
        <p:spPr>
          <a:xfrm rot="10800000">
            <a:off x="8873037" y="3896319"/>
            <a:ext cx="242761" cy="209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0F3FF0-35B0-4E9B-95A9-1229F1B145D2}"/>
              </a:ext>
            </a:extLst>
          </p:cNvPr>
          <p:cNvSpPr/>
          <p:nvPr/>
        </p:nvSpPr>
        <p:spPr>
          <a:xfrm>
            <a:off x="4839037" y="2077344"/>
            <a:ext cx="2516623" cy="419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75730E-68FF-4277-9684-41886A0A2E71}"/>
              </a:ext>
            </a:extLst>
          </p:cNvPr>
          <p:cNvSpPr/>
          <p:nvPr/>
        </p:nvSpPr>
        <p:spPr>
          <a:xfrm>
            <a:off x="4836340" y="2761457"/>
            <a:ext cx="2516623" cy="419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3F4EA5-47CB-400A-9F09-4DF3DD1740E1}"/>
              </a:ext>
            </a:extLst>
          </p:cNvPr>
          <p:cNvSpPr/>
          <p:nvPr/>
        </p:nvSpPr>
        <p:spPr>
          <a:xfrm>
            <a:off x="4833643" y="3445570"/>
            <a:ext cx="2516623" cy="419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84CC88-6823-4CCF-9AA1-D3AB18E732A8}"/>
              </a:ext>
            </a:extLst>
          </p:cNvPr>
          <p:cNvSpPr/>
          <p:nvPr/>
        </p:nvSpPr>
        <p:spPr>
          <a:xfrm>
            <a:off x="4830946" y="4129683"/>
            <a:ext cx="2516623" cy="419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47D84A-29BB-44AD-84DA-EEF1DF515B0C}"/>
              </a:ext>
            </a:extLst>
          </p:cNvPr>
          <p:cNvSpPr txBox="1"/>
          <p:nvPr/>
        </p:nvSpPr>
        <p:spPr>
          <a:xfrm>
            <a:off x="5338618" y="2146396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6CF74-FE41-41BB-9671-0397571102B4}"/>
              </a:ext>
            </a:extLst>
          </p:cNvPr>
          <p:cNvSpPr txBox="1"/>
          <p:nvPr/>
        </p:nvSpPr>
        <p:spPr>
          <a:xfrm>
            <a:off x="5338618" y="2821675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59622-C166-454F-87A8-68E8E21A005C}"/>
              </a:ext>
            </a:extLst>
          </p:cNvPr>
          <p:cNvSpPr txBox="1"/>
          <p:nvPr/>
        </p:nvSpPr>
        <p:spPr>
          <a:xfrm>
            <a:off x="5338618" y="3496954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7B674-9DB2-40EE-AEAD-9C1238ECD787}"/>
              </a:ext>
            </a:extLst>
          </p:cNvPr>
          <p:cNvSpPr txBox="1"/>
          <p:nvPr/>
        </p:nvSpPr>
        <p:spPr>
          <a:xfrm>
            <a:off x="5338618" y="4172233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9" name="Chart 40">
            <a:extLst>
              <a:ext uri="{FF2B5EF4-FFF2-40B4-BE49-F238E27FC236}">
                <a16:creationId xmlns:a16="http://schemas.microsoft.com/office/drawing/2014/main" id="{6412D7E9-55BA-48C8-B79B-7CC9936FE876}"/>
              </a:ext>
            </a:extLst>
          </p:cNvPr>
          <p:cNvGraphicFramePr/>
          <p:nvPr/>
        </p:nvGraphicFramePr>
        <p:xfrm>
          <a:off x="6408273" y="4859543"/>
          <a:ext cx="1334997" cy="133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35">
            <a:extLst>
              <a:ext uri="{FF2B5EF4-FFF2-40B4-BE49-F238E27FC236}">
                <a16:creationId xmlns:a16="http://schemas.microsoft.com/office/drawing/2014/main" id="{10D8EFA2-B8D6-437B-8AE0-B738118BA6F0}"/>
              </a:ext>
            </a:extLst>
          </p:cNvPr>
          <p:cNvGraphicFramePr/>
          <p:nvPr/>
        </p:nvGraphicFramePr>
        <p:xfrm>
          <a:off x="4416716" y="4859543"/>
          <a:ext cx="1334997" cy="133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1" name="Group 36">
            <a:extLst>
              <a:ext uri="{FF2B5EF4-FFF2-40B4-BE49-F238E27FC236}">
                <a16:creationId xmlns:a16="http://schemas.microsoft.com/office/drawing/2014/main" id="{4DA9E475-9C7E-4414-8A9C-2CFA56104C78}"/>
              </a:ext>
            </a:extLst>
          </p:cNvPr>
          <p:cNvGrpSpPr/>
          <p:nvPr/>
        </p:nvGrpSpPr>
        <p:grpSpPr>
          <a:xfrm>
            <a:off x="751348" y="5066672"/>
            <a:ext cx="3602242" cy="923330"/>
            <a:chOff x="2551704" y="4283314"/>
            <a:chExt cx="239155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14897E-D62F-4EB3-8F11-0E4AE7E2588E}"/>
                </a:ext>
              </a:extLst>
            </p:cNvPr>
            <p:cNvSpPr txBox="1"/>
            <p:nvPr/>
          </p:nvSpPr>
          <p:spPr>
            <a:xfrm>
              <a:off x="2551704" y="4560313"/>
              <a:ext cx="2391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9697F4-F5CA-43C8-A18B-E7A91AA8EB9F}"/>
                </a:ext>
              </a:extLst>
            </p:cNvPr>
            <p:cNvSpPr txBox="1"/>
            <p:nvPr/>
          </p:nvSpPr>
          <p:spPr>
            <a:xfrm>
              <a:off x="2551705" y="4283314"/>
              <a:ext cx="2391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9">
            <a:extLst>
              <a:ext uri="{FF2B5EF4-FFF2-40B4-BE49-F238E27FC236}">
                <a16:creationId xmlns:a16="http://schemas.microsoft.com/office/drawing/2014/main" id="{E3A53025-AB01-435B-9CFE-5DC235FBA39E}"/>
              </a:ext>
            </a:extLst>
          </p:cNvPr>
          <p:cNvGrpSpPr/>
          <p:nvPr/>
        </p:nvGrpSpPr>
        <p:grpSpPr>
          <a:xfrm>
            <a:off x="7829952" y="5066672"/>
            <a:ext cx="3578685" cy="923330"/>
            <a:chOff x="2551703" y="4283314"/>
            <a:chExt cx="2242574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D518AB-044E-45EC-8D2A-5D7673D84FD9}"/>
                </a:ext>
              </a:extLst>
            </p:cNvPr>
            <p:cNvSpPr txBox="1"/>
            <p:nvPr/>
          </p:nvSpPr>
          <p:spPr>
            <a:xfrm>
              <a:off x="2551705" y="4560313"/>
              <a:ext cx="224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920527-A449-4296-9B48-AAFA32D6FA37}"/>
                </a:ext>
              </a:extLst>
            </p:cNvPr>
            <p:cNvSpPr txBox="1"/>
            <p:nvPr/>
          </p:nvSpPr>
          <p:spPr>
            <a:xfrm>
              <a:off x="2551703" y="4283314"/>
              <a:ext cx="224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6042E9C-6104-4BEE-AA32-263AB56D48E4}"/>
              </a:ext>
            </a:extLst>
          </p:cNvPr>
          <p:cNvSpPr txBox="1"/>
          <p:nvPr/>
        </p:nvSpPr>
        <p:spPr>
          <a:xfrm>
            <a:off x="6871645" y="5560397"/>
            <a:ext cx="7200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B89D8-97F6-44DE-B81E-2093AB4235AC}"/>
              </a:ext>
            </a:extLst>
          </p:cNvPr>
          <p:cNvSpPr txBox="1"/>
          <p:nvPr/>
        </p:nvSpPr>
        <p:spPr>
          <a:xfrm>
            <a:off x="4600987" y="5560397"/>
            <a:ext cx="7200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0E0BC6-D179-45BF-B8E7-9C985C6C57C3}"/>
              </a:ext>
            </a:extLst>
          </p:cNvPr>
          <p:cNvGrpSpPr/>
          <p:nvPr/>
        </p:nvGrpSpPr>
        <p:grpSpPr>
          <a:xfrm>
            <a:off x="599297" y="372718"/>
            <a:ext cx="4562061" cy="6112565"/>
            <a:chOff x="599297" y="579120"/>
            <a:chExt cx="4562061" cy="6112565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19B85C8D-90F2-4251-B733-3FCE73631D10}"/>
                </a:ext>
              </a:extLst>
            </p:cNvPr>
            <p:cNvSpPr/>
            <p:nvPr/>
          </p:nvSpPr>
          <p:spPr>
            <a:xfrm>
              <a:off x="599297" y="579120"/>
              <a:ext cx="4562061" cy="611256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A6BC8B-C121-4500-8717-BE25D3CA3F01}"/>
                </a:ext>
              </a:extLst>
            </p:cNvPr>
            <p:cNvSpPr txBox="1"/>
            <p:nvPr/>
          </p:nvSpPr>
          <p:spPr>
            <a:xfrm>
              <a:off x="989204" y="2774726"/>
              <a:ext cx="3707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ABD149-2212-4A4B-81FD-A9BBDDBB20C3}"/>
                </a:ext>
              </a:extLst>
            </p:cNvPr>
            <p:cNvSpPr txBox="1"/>
            <p:nvPr/>
          </p:nvSpPr>
          <p:spPr>
            <a:xfrm>
              <a:off x="989204" y="2334269"/>
              <a:ext cx="370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8F1960-70D8-43B5-AB1D-D938EBE3200F}"/>
                </a:ext>
              </a:extLst>
            </p:cNvPr>
            <p:cNvSpPr txBox="1"/>
            <p:nvPr/>
          </p:nvSpPr>
          <p:spPr>
            <a:xfrm>
              <a:off x="989204" y="4575237"/>
              <a:ext cx="3707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E5BFE3-9E8C-4BDD-885C-70BFF7D9F899}"/>
                </a:ext>
              </a:extLst>
            </p:cNvPr>
            <p:cNvSpPr txBox="1"/>
            <p:nvPr/>
          </p:nvSpPr>
          <p:spPr>
            <a:xfrm>
              <a:off x="989204" y="4134780"/>
              <a:ext cx="370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 Placeholder 27">
              <a:extLst>
                <a:ext uri="{FF2B5EF4-FFF2-40B4-BE49-F238E27FC236}">
                  <a16:creationId xmlns:a16="http://schemas.microsoft.com/office/drawing/2014/main" id="{9BA5B3A9-8040-4DFF-AA5C-01A417D51150}"/>
                </a:ext>
              </a:extLst>
            </p:cNvPr>
            <p:cNvSpPr txBox="1">
              <a:spLocks/>
            </p:cNvSpPr>
            <p:nvPr/>
          </p:nvSpPr>
          <p:spPr>
            <a:xfrm>
              <a:off x="1111990" y="5934160"/>
              <a:ext cx="2117864" cy="39377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91440" tIns="91440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3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 b="0" dirty="0"/>
                <a:t>INFOGRAPHIC</a:t>
              </a:r>
            </a:p>
          </p:txBody>
        </p: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3B620271-0DF1-478E-8686-9E25BB4874DD}"/>
                </a:ext>
              </a:extLst>
            </p:cNvPr>
            <p:cNvGrpSpPr/>
            <p:nvPr/>
          </p:nvGrpSpPr>
          <p:grpSpPr>
            <a:xfrm>
              <a:off x="989204" y="1068764"/>
              <a:ext cx="3707499" cy="775862"/>
              <a:chOff x="6324699" y="2356411"/>
              <a:chExt cx="2736305" cy="77586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F1BBF-CB0C-46A6-BBB7-7525FA42473B}"/>
                  </a:ext>
                </a:extLst>
              </p:cNvPr>
              <p:cNvSpPr txBox="1"/>
              <p:nvPr/>
            </p:nvSpPr>
            <p:spPr>
              <a:xfrm>
                <a:off x="6324700" y="2670608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Simple Presentation  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BDADF-084E-4907-813B-702D48BDA33A}"/>
                  </a:ext>
                </a:extLst>
              </p:cNvPr>
              <p:cNvSpPr txBox="1"/>
              <p:nvPr/>
            </p:nvSpPr>
            <p:spPr>
              <a:xfrm>
                <a:off x="6324699" y="2356411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Add Contents Title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DBB70EC2-25AE-4D72-AAC4-623542335E5D}"/>
              </a:ext>
            </a:extLst>
          </p:cNvPr>
          <p:cNvGrpSpPr/>
          <p:nvPr/>
        </p:nvGrpSpPr>
        <p:grpSpPr>
          <a:xfrm>
            <a:off x="4091253" y="1613528"/>
            <a:ext cx="6647086" cy="906557"/>
            <a:chOff x="4801964" y="769273"/>
            <a:chExt cx="6647086" cy="9065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307C1-3E1A-4E77-9C5F-EAB79FFEC9EC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accent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45FA0F-E7F2-4246-B69A-C8A996688AA3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5E15D9-849A-4D26-8B02-2433E671C9CB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1F3BD5-7127-4878-93D4-9A7904EC3936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62CD5E63-C894-4B0C-B609-53DD797B7A3A}"/>
              </a:ext>
            </a:extLst>
          </p:cNvPr>
          <p:cNvGrpSpPr/>
          <p:nvPr/>
        </p:nvGrpSpPr>
        <p:grpSpPr>
          <a:xfrm>
            <a:off x="4091253" y="2864320"/>
            <a:ext cx="6647086" cy="906557"/>
            <a:chOff x="4801964" y="769273"/>
            <a:chExt cx="6647086" cy="9065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495A7F-CF28-428E-9C82-7F6782756F6C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accent2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9E5190-D9EC-40A5-B427-65B180EA2AB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596A4-0C38-4808-BB87-3D601D00335A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1800F7-D724-42B8-9F89-9FDEA8D38FCD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DE9ECBB2-E0D3-446D-911D-5C938FB6625F}"/>
              </a:ext>
            </a:extLst>
          </p:cNvPr>
          <p:cNvGrpSpPr/>
          <p:nvPr/>
        </p:nvGrpSpPr>
        <p:grpSpPr>
          <a:xfrm>
            <a:off x="4091253" y="4115112"/>
            <a:ext cx="6647086" cy="906557"/>
            <a:chOff x="4801964" y="769273"/>
            <a:chExt cx="6647086" cy="9065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5BEAD5-4369-4B62-B040-70FDAF6580D0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accent3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39EE14-B559-4304-A1FD-54F80ABB27CB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D10FC1-36B8-4CF4-B7EF-2C0A597F8A23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9E6565-F4A4-4D27-B1F9-01A73E0A1729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3AEB0431-0AD0-4BCD-8C6F-7353C4D24F20}"/>
              </a:ext>
            </a:extLst>
          </p:cNvPr>
          <p:cNvGrpSpPr/>
          <p:nvPr/>
        </p:nvGrpSpPr>
        <p:grpSpPr>
          <a:xfrm>
            <a:off x="4091253" y="5365903"/>
            <a:ext cx="6647086" cy="906557"/>
            <a:chOff x="4801964" y="769273"/>
            <a:chExt cx="6647086" cy="90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1ECE80-A833-4457-987E-5FD3E20B944C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accent4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77D12-FE88-41DB-B673-4607FFB1A8E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A5BDEF-EECF-4B73-B434-D2912453AD7B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F85980-614B-4627-A918-54E2769EC832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F526059-09C6-4B74-AF4A-B09DC2085B7D}"/>
              </a:ext>
            </a:extLst>
          </p:cNvPr>
          <p:cNvGrpSpPr/>
          <p:nvPr/>
        </p:nvGrpSpPr>
        <p:grpSpPr>
          <a:xfrm>
            <a:off x="914400" y="1825997"/>
            <a:ext cx="5760720" cy="922730"/>
            <a:chOff x="914400" y="1700737"/>
            <a:chExt cx="5760720" cy="922730"/>
          </a:xfrm>
        </p:grpSpPr>
        <p:sp>
          <p:nvSpPr>
            <p:cNvPr id="4" name="Rectangle: Rounded Corners 18">
              <a:extLst>
                <a:ext uri="{FF2B5EF4-FFF2-40B4-BE49-F238E27FC236}">
                  <a16:creationId xmlns:a16="http://schemas.microsoft.com/office/drawing/2014/main" id="{08395A64-B516-4A70-9FD4-4CFAF9F9C10A}"/>
                </a:ext>
              </a:extLst>
            </p:cNvPr>
            <p:cNvSpPr/>
            <p:nvPr/>
          </p:nvSpPr>
          <p:spPr>
            <a:xfrm>
              <a:off x="914400" y="1700737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6C9FA996-E0FF-47F9-8EB9-16354647196C}"/>
                </a:ext>
              </a:extLst>
            </p:cNvPr>
            <p:cNvSpPr/>
            <p:nvPr/>
          </p:nvSpPr>
          <p:spPr>
            <a:xfrm>
              <a:off x="979718" y="1755355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0B865F05-1B4F-4328-B43D-DA317D15CB2D}"/>
              </a:ext>
            </a:extLst>
          </p:cNvPr>
          <p:cNvGrpSpPr/>
          <p:nvPr/>
        </p:nvGrpSpPr>
        <p:grpSpPr>
          <a:xfrm>
            <a:off x="4120660" y="2978172"/>
            <a:ext cx="5760720" cy="922730"/>
            <a:chOff x="3387969" y="2723575"/>
            <a:chExt cx="5760720" cy="922730"/>
          </a:xfrm>
        </p:grpSpPr>
        <p:sp>
          <p:nvSpPr>
            <p:cNvPr id="7" name="Rectangle: Rounded Corners 21">
              <a:extLst>
                <a:ext uri="{FF2B5EF4-FFF2-40B4-BE49-F238E27FC236}">
                  <a16:creationId xmlns:a16="http://schemas.microsoft.com/office/drawing/2014/main" id="{88C8C684-45F2-4E14-8C9F-E5037DD160D0}"/>
                </a:ext>
              </a:extLst>
            </p:cNvPr>
            <p:cNvSpPr/>
            <p:nvPr/>
          </p:nvSpPr>
          <p:spPr>
            <a:xfrm>
              <a:off x="3387969" y="2723575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7846A265-5ED3-471D-8DB9-9B0888CC2C51}"/>
                </a:ext>
              </a:extLst>
            </p:cNvPr>
            <p:cNvSpPr/>
            <p:nvPr/>
          </p:nvSpPr>
          <p:spPr>
            <a:xfrm>
              <a:off x="3453287" y="2778193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id="{E6F4E026-D8D6-4713-9F33-2FDC2500321C}"/>
              </a:ext>
            </a:extLst>
          </p:cNvPr>
          <p:cNvGrpSpPr/>
          <p:nvPr/>
        </p:nvGrpSpPr>
        <p:grpSpPr>
          <a:xfrm>
            <a:off x="2517530" y="4130347"/>
            <a:ext cx="5760720" cy="922730"/>
            <a:chOff x="2159976" y="3821921"/>
            <a:chExt cx="5760720" cy="922730"/>
          </a:xfrm>
        </p:grpSpPr>
        <p:sp>
          <p:nvSpPr>
            <p:cNvPr id="10" name="Rectangle: Rounded Corners 24">
              <a:extLst>
                <a:ext uri="{FF2B5EF4-FFF2-40B4-BE49-F238E27FC236}">
                  <a16:creationId xmlns:a16="http://schemas.microsoft.com/office/drawing/2014/main" id="{0F3CE72B-9EFD-4440-BA2B-AEBD9651AF45}"/>
                </a:ext>
              </a:extLst>
            </p:cNvPr>
            <p:cNvSpPr/>
            <p:nvPr/>
          </p:nvSpPr>
          <p:spPr>
            <a:xfrm>
              <a:off x="2159976" y="3821921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2544B3D0-2096-458E-AD70-2E08239AA95E}"/>
                </a:ext>
              </a:extLst>
            </p:cNvPr>
            <p:cNvSpPr/>
            <p:nvPr/>
          </p:nvSpPr>
          <p:spPr>
            <a:xfrm>
              <a:off x="2225294" y="3876539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26">
            <a:extLst>
              <a:ext uri="{FF2B5EF4-FFF2-40B4-BE49-F238E27FC236}">
                <a16:creationId xmlns:a16="http://schemas.microsoft.com/office/drawing/2014/main" id="{3186FFA2-2B22-4655-BB20-6B1D80F7236D}"/>
              </a:ext>
            </a:extLst>
          </p:cNvPr>
          <p:cNvGrpSpPr/>
          <p:nvPr/>
        </p:nvGrpSpPr>
        <p:grpSpPr>
          <a:xfrm>
            <a:off x="5723790" y="5282523"/>
            <a:ext cx="5760720" cy="922730"/>
            <a:chOff x="5723790" y="5157263"/>
            <a:chExt cx="5760720" cy="922730"/>
          </a:xfrm>
        </p:grpSpPr>
        <p:sp>
          <p:nvSpPr>
            <p:cNvPr id="13" name="Rectangle: Rounded Corners 27">
              <a:extLst>
                <a:ext uri="{FF2B5EF4-FFF2-40B4-BE49-F238E27FC236}">
                  <a16:creationId xmlns:a16="http://schemas.microsoft.com/office/drawing/2014/main" id="{2A2604A3-0526-45AB-8B94-D23F9BCF6965}"/>
                </a:ext>
              </a:extLst>
            </p:cNvPr>
            <p:cNvSpPr/>
            <p:nvPr/>
          </p:nvSpPr>
          <p:spPr>
            <a:xfrm>
              <a:off x="5723790" y="5157263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FCDE2229-E73A-4B20-B363-E51E16BDD7A0}"/>
                </a:ext>
              </a:extLst>
            </p:cNvPr>
            <p:cNvSpPr/>
            <p:nvPr/>
          </p:nvSpPr>
          <p:spPr>
            <a:xfrm>
              <a:off x="5789108" y="5211881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4901D015-CFFD-41B2-96BF-30B056F3CD18}"/>
              </a:ext>
            </a:extLst>
          </p:cNvPr>
          <p:cNvSpPr/>
          <p:nvPr/>
        </p:nvSpPr>
        <p:spPr>
          <a:xfrm flipH="1">
            <a:off x="4374838" y="3259169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AB7E4321-5882-465D-891F-DBFC32B6C0B5}"/>
              </a:ext>
            </a:extLst>
          </p:cNvPr>
          <p:cNvSpPr/>
          <p:nvPr/>
        </p:nvSpPr>
        <p:spPr>
          <a:xfrm>
            <a:off x="1202555" y="214761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1">
            <a:extLst>
              <a:ext uri="{FF2B5EF4-FFF2-40B4-BE49-F238E27FC236}">
                <a16:creationId xmlns:a16="http://schemas.microsoft.com/office/drawing/2014/main" id="{A28E12C6-99FF-42DC-B42D-3DA95D02C634}"/>
              </a:ext>
            </a:extLst>
          </p:cNvPr>
          <p:cNvSpPr>
            <a:spLocks noChangeAspect="1"/>
          </p:cNvSpPr>
          <p:nvPr/>
        </p:nvSpPr>
        <p:spPr>
          <a:xfrm rot="9900000">
            <a:off x="6018340" y="56263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A6BD6955-DCA9-48F7-BFBE-37EE6C95584C}"/>
              </a:ext>
            </a:extLst>
          </p:cNvPr>
          <p:cNvSpPr/>
          <p:nvPr/>
        </p:nvSpPr>
        <p:spPr>
          <a:xfrm>
            <a:off x="2785197" y="444557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9" name="Group 33">
            <a:extLst>
              <a:ext uri="{FF2B5EF4-FFF2-40B4-BE49-F238E27FC236}">
                <a16:creationId xmlns:a16="http://schemas.microsoft.com/office/drawing/2014/main" id="{52AC0EDC-C400-4DFD-823A-FFB419F978B8}"/>
              </a:ext>
            </a:extLst>
          </p:cNvPr>
          <p:cNvGrpSpPr/>
          <p:nvPr/>
        </p:nvGrpSpPr>
        <p:grpSpPr>
          <a:xfrm>
            <a:off x="1916391" y="1941813"/>
            <a:ext cx="4758729" cy="673514"/>
            <a:chOff x="2113657" y="4283314"/>
            <a:chExt cx="3647460" cy="6735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BF34C4-0F8F-4D6B-9EFC-A81DCBCAE3D0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D6BD7D-83A1-43E9-B976-35E6539619E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91728B24-4BEB-4AF7-9ABC-204B91169403}"/>
              </a:ext>
            </a:extLst>
          </p:cNvPr>
          <p:cNvGrpSpPr/>
          <p:nvPr/>
        </p:nvGrpSpPr>
        <p:grpSpPr>
          <a:xfrm>
            <a:off x="5088873" y="3102080"/>
            <a:ext cx="4758729" cy="673514"/>
            <a:chOff x="2113657" y="4283314"/>
            <a:chExt cx="3647460" cy="6735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FF4B3D-1556-4A10-8A8D-00352511AC92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48B835-9284-47FD-ADFB-641A47F39CE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086F4F2E-346C-4C7D-BCEC-949B574C9CF3}"/>
              </a:ext>
            </a:extLst>
          </p:cNvPr>
          <p:cNvGrpSpPr/>
          <p:nvPr/>
        </p:nvGrpSpPr>
        <p:grpSpPr>
          <a:xfrm>
            <a:off x="3502632" y="4262347"/>
            <a:ext cx="4758729" cy="673514"/>
            <a:chOff x="2113657" y="4283314"/>
            <a:chExt cx="3647460" cy="6735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E6372-75CF-4E3E-A6AE-DCA2FB46F872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2D6E3C-2190-4058-98C5-20713CF9011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42">
            <a:extLst>
              <a:ext uri="{FF2B5EF4-FFF2-40B4-BE49-F238E27FC236}">
                <a16:creationId xmlns:a16="http://schemas.microsoft.com/office/drawing/2014/main" id="{805BFC1B-2444-44EE-8F8A-0C4029540FB7}"/>
              </a:ext>
            </a:extLst>
          </p:cNvPr>
          <p:cNvGrpSpPr/>
          <p:nvPr/>
        </p:nvGrpSpPr>
        <p:grpSpPr>
          <a:xfrm>
            <a:off x="6675113" y="5422614"/>
            <a:ext cx="4758729" cy="673514"/>
            <a:chOff x="2113657" y="4283314"/>
            <a:chExt cx="3647460" cy="6735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E88CF-2525-416D-A633-DE324AE7524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2FE942-D253-4731-8375-9A49CE1D863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CB6A3A4-BDF5-434D-ACD0-CB6F4084B3B3}"/>
              </a:ext>
            </a:extLst>
          </p:cNvPr>
          <p:cNvSpPr txBox="1"/>
          <p:nvPr/>
        </p:nvSpPr>
        <p:spPr>
          <a:xfrm>
            <a:off x="7001020" y="204741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887DE-0E10-4BC5-B311-2112752ADFAE}"/>
              </a:ext>
            </a:extLst>
          </p:cNvPr>
          <p:cNvSpPr txBox="1"/>
          <p:nvPr/>
        </p:nvSpPr>
        <p:spPr>
          <a:xfrm>
            <a:off x="8576170" y="4327005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D5F84-EAB9-41F3-B62A-0D17ECFA58B8}"/>
              </a:ext>
            </a:extLst>
          </p:cNvPr>
          <p:cNvSpPr txBox="1"/>
          <p:nvPr/>
        </p:nvSpPr>
        <p:spPr>
          <a:xfrm>
            <a:off x="1537259" y="3223977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FBEFA-79BD-4FDD-AE7A-F39ED3DAACC2}"/>
              </a:ext>
            </a:extLst>
          </p:cNvPr>
          <p:cNvSpPr txBox="1"/>
          <p:nvPr/>
        </p:nvSpPr>
        <p:spPr>
          <a:xfrm>
            <a:off x="3112409" y="550356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1108D3-BC12-4A39-BA2C-52B00DC68170}"/>
              </a:ext>
            </a:extLst>
          </p:cNvPr>
          <p:cNvGrpSpPr/>
          <p:nvPr/>
        </p:nvGrpSpPr>
        <p:grpSpPr>
          <a:xfrm>
            <a:off x="1597045" y="2176835"/>
            <a:ext cx="8997911" cy="3639158"/>
            <a:chOff x="459680" y="1968612"/>
            <a:chExt cx="8997911" cy="36391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DC9DD2-429D-4613-9EEF-AE026885E885}"/>
                </a:ext>
              </a:extLst>
            </p:cNvPr>
            <p:cNvGrpSpPr/>
            <p:nvPr/>
          </p:nvGrpSpPr>
          <p:grpSpPr>
            <a:xfrm rot="2750413">
              <a:off x="1103584" y="2968762"/>
              <a:ext cx="1995104" cy="3282911"/>
              <a:chOff x="4770528" y="2290578"/>
              <a:chExt cx="1995104" cy="3282911"/>
            </a:xfrm>
            <a:solidFill>
              <a:schemeClr val="accent4">
                <a:alpha val="70000"/>
              </a:schemeClr>
            </a:solidFill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E60EF9F-CB04-4A04-9D05-2CD0B455BF39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2167BB6-5EEC-497D-82E5-D0F7E742957B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FD3CAE7-B099-4880-8F08-AEEDCC51135F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07AA2-FA93-4CD9-8D29-A8356B02D678}"/>
                </a:ext>
              </a:extLst>
            </p:cNvPr>
            <p:cNvGrpSpPr/>
            <p:nvPr/>
          </p:nvGrpSpPr>
          <p:grpSpPr>
            <a:xfrm rot="2750413">
              <a:off x="3008584" y="2420744"/>
              <a:ext cx="1995104" cy="3282911"/>
              <a:chOff x="4770528" y="2290578"/>
              <a:chExt cx="1995104" cy="3282911"/>
            </a:xfrm>
            <a:solidFill>
              <a:schemeClr val="accent3">
                <a:alpha val="70000"/>
              </a:schemeClr>
            </a:solidFill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37A2763-AA18-4C33-8103-9FCB5ADF7CFE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BC880AC-A418-492A-ABF7-CC7C1A576AD1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FE09FBC-7C70-44AB-A41D-9115A33FA51B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D92136C-61E3-4320-8F82-837E5AADA376}"/>
                </a:ext>
              </a:extLst>
            </p:cNvPr>
            <p:cNvGrpSpPr/>
            <p:nvPr/>
          </p:nvGrpSpPr>
          <p:grpSpPr>
            <a:xfrm rot="2750413">
              <a:off x="4913584" y="1872726"/>
              <a:ext cx="1995104" cy="3282911"/>
              <a:chOff x="4770528" y="2290578"/>
              <a:chExt cx="1995104" cy="3282911"/>
            </a:xfrm>
            <a:solidFill>
              <a:schemeClr val="accent2">
                <a:alpha val="70000"/>
              </a:schemeClr>
            </a:solidFill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32177CC-C79D-4446-8A8D-8483831A3A1D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4D8F006-9B02-4DBB-90A1-172CE9A0E9CF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A63C98C-BC10-4844-8131-7864DFACAF15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B450CB-2AE3-4EBB-B1EA-E47D4CA002E8}"/>
                </a:ext>
              </a:extLst>
            </p:cNvPr>
            <p:cNvGrpSpPr/>
            <p:nvPr/>
          </p:nvGrpSpPr>
          <p:grpSpPr>
            <a:xfrm rot="2750413">
              <a:off x="6818584" y="1324708"/>
              <a:ext cx="1995104" cy="3282911"/>
              <a:chOff x="4770528" y="2290578"/>
              <a:chExt cx="1995104" cy="3282911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F049E85-B6ED-4AB0-AE84-346DC80D5038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653A99B-E4A2-4D4A-A45B-72827C9B652F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D092781-BE95-4A30-9037-1BCFA0D4C874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45C1B13D-7449-4265-A101-DC558154CAAD}"/>
              </a:ext>
            </a:extLst>
          </p:cNvPr>
          <p:cNvGrpSpPr/>
          <p:nvPr/>
        </p:nvGrpSpPr>
        <p:grpSpPr>
          <a:xfrm>
            <a:off x="3503200" y="1972778"/>
            <a:ext cx="2501048" cy="1252289"/>
            <a:chOff x="2961536" y="1662708"/>
            <a:chExt cx="1982315" cy="12522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6E3C27-50B1-43BA-95E2-114D9650BF15}"/>
                </a:ext>
              </a:extLst>
            </p:cNvPr>
            <p:cNvSpPr txBox="1"/>
            <p:nvPr/>
          </p:nvSpPr>
          <p:spPr>
            <a:xfrm>
              <a:off x="2961536" y="166270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1592F-EC18-4F82-9466-D18687C01D0C}"/>
                </a:ext>
              </a:extLst>
            </p:cNvPr>
            <p:cNvSpPr txBox="1"/>
            <p:nvPr/>
          </p:nvSpPr>
          <p:spPr>
            <a:xfrm>
              <a:off x="2961537" y="1899334"/>
              <a:ext cx="198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9C033B5D-3F59-40B0-9B57-35186792CDC4}"/>
              </a:ext>
            </a:extLst>
          </p:cNvPr>
          <p:cNvGrpSpPr/>
          <p:nvPr/>
        </p:nvGrpSpPr>
        <p:grpSpPr>
          <a:xfrm>
            <a:off x="6690381" y="4970929"/>
            <a:ext cx="2501048" cy="1252289"/>
            <a:chOff x="4860032" y="4800357"/>
            <a:chExt cx="1982315" cy="12522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B0D625-A213-4756-8E5B-EA2EA529B78C}"/>
                </a:ext>
              </a:extLst>
            </p:cNvPr>
            <p:cNvSpPr txBox="1"/>
            <p:nvPr/>
          </p:nvSpPr>
          <p:spPr>
            <a:xfrm>
              <a:off x="4860032" y="480035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4FC5E0-B0DD-4087-B1C0-1C9E96B21091}"/>
                </a:ext>
              </a:extLst>
            </p:cNvPr>
            <p:cNvSpPr txBox="1"/>
            <p:nvPr/>
          </p:nvSpPr>
          <p:spPr>
            <a:xfrm>
              <a:off x="4860033" y="5036983"/>
              <a:ext cx="198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89BBE160-4B1F-4EAE-BD39-D827B2E83876}"/>
              </a:ext>
            </a:extLst>
          </p:cNvPr>
          <p:cNvGrpSpPr/>
          <p:nvPr/>
        </p:nvGrpSpPr>
        <p:grpSpPr>
          <a:xfrm>
            <a:off x="680123" y="2617091"/>
            <a:ext cx="2501048" cy="1252289"/>
            <a:chOff x="1005509" y="2068468"/>
            <a:chExt cx="1982315" cy="1252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561245-012D-4695-816D-CEF538664485}"/>
                </a:ext>
              </a:extLst>
            </p:cNvPr>
            <p:cNvSpPr txBox="1"/>
            <p:nvPr/>
          </p:nvSpPr>
          <p:spPr>
            <a:xfrm>
              <a:off x="1005509" y="206846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41FD8-533E-4C2C-861F-B9F95A31450F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6A98C216-9EAB-4F14-A288-42A3C39F96EC}"/>
              </a:ext>
            </a:extLst>
          </p:cNvPr>
          <p:cNvGrpSpPr/>
          <p:nvPr/>
        </p:nvGrpSpPr>
        <p:grpSpPr>
          <a:xfrm>
            <a:off x="9318642" y="4461468"/>
            <a:ext cx="2501048" cy="1252289"/>
            <a:chOff x="6816059" y="4394597"/>
            <a:chExt cx="1982315" cy="1252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8F4573-08D9-4631-B80D-25916850C7F0}"/>
                </a:ext>
              </a:extLst>
            </p:cNvPr>
            <p:cNvSpPr txBox="1"/>
            <p:nvPr/>
          </p:nvSpPr>
          <p:spPr>
            <a:xfrm>
              <a:off x="6816059" y="439459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D1F73F-112D-4FA5-8189-8CDDFBBEF3BA}"/>
                </a:ext>
              </a:extLst>
            </p:cNvPr>
            <p:cNvSpPr txBox="1"/>
            <p:nvPr/>
          </p:nvSpPr>
          <p:spPr>
            <a:xfrm>
              <a:off x="6816060" y="4631223"/>
              <a:ext cx="198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89E42-7E64-42CA-80C1-4D2D3DD30737}"/>
              </a:ext>
            </a:extLst>
          </p:cNvPr>
          <p:cNvSpPr txBox="1"/>
          <p:nvPr/>
        </p:nvSpPr>
        <p:spPr>
          <a:xfrm>
            <a:off x="743912" y="4306195"/>
            <a:ext cx="4225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BB699A-A4F1-4EF7-9FFF-7DA58617778A}"/>
              </a:ext>
            </a:extLst>
          </p:cNvPr>
          <p:cNvGrpSpPr/>
          <p:nvPr/>
        </p:nvGrpSpPr>
        <p:grpSpPr>
          <a:xfrm>
            <a:off x="9173126" y="3541767"/>
            <a:ext cx="2662239" cy="1289788"/>
            <a:chOff x="9173126" y="3573279"/>
            <a:chExt cx="2662239" cy="12897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E703B8-05C9-402F-BE2D-1F335EEC6950}"/>
                </a:ext>
              </a:extLst>
            </p:cNvPr>
            <p:cNvSpPr txBox="1"/>
            <p:nvPr/>
          </p:nvSpPr>
          <p:spPr>
            <a:xfrm>
              <a:off x="9173126" y="3573279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E23B65-817A-42F7-8314-3688B1E495CE}"/>
                </a:ext>
              </a:extLst>
            </p:cNvPr>
            <p:cNvSpPr txBox="1"/>
            <p:nvPr/>
          </p:nvSpPr>
          <p:spPr>
            <a:xfrm>
              <a:off x="9854165" y="4216736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567BE9-8FB1-4828-9B93-B909FFEA662F}"/>
              </a:ext>
            </a:extLst>
          </p:cNvPr>
          <p:cNvGrpSpPr/>
          <p:nvPr/>
        </p:nvGrpSpPr>
        <p:grpSpPr>
          <a:xfrm>
            <a:off x="9173125" y="4860193"/>
            <a:ext cx="2662240" cy="1289787"/>
            <a:chOff x="9173125" y="4860193"/>
            <a:chExt cx="2662240" cy="12897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E1E86-FDB9-4A96-B064-24276996898E}"/>
                </a:ext>
              </a:extLst>
            </p:cNvPr>
            <p:cNvSpPr txBox="1"/>
            <p:nvPr/>
          </p:nvSpPr>
          <p:spPr>
            <a:xfrm>
              <a:off x="9173125" y="4860193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C21C3-F854-46C7-8D71-229420B10253}"/>
                </a:ext>
              </a:extLst>
            </p:cNvPr>
            <p:cNvSpPr txBox="1"/>
            <p:nvPr/>
          </p:nvSpPr>
          <p:spPr>
            <a:xfrm>
              <a:off x="9854165" y="550364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531F9B-8455-460E-B9AA-A4B2F6559A85}"/>
              </a:ext>
            </a:extLst>
          </p:cNvPr>
          <p:cNvGrpSpPr/>
          <p:nvPr/>
        </p:nvGrpSpPr>
        <p:grpSpPr>
          <a:xfrm>
            <a:off x="9173125" y="2223342"/>
            <a:ext cx="2662240" cy="1289787"/>
            <a:chOff x="9173125" y="4860193"/>
            <a:chExt cx="2662240" cy="12897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757586-CB87-4826-9593-66A99E24EB22}"/>
                </a:ext>
              </a:extLst>
            </p:cNvPr>
            <p:cNvSpPr txBox="1"/>
            <p:nvPr/>
          </p:nvSpPr>
          <p:spPr>
            <a:xfrm>
              <a:off x="9173125" y="4860193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6ACAA4-E9D6-432F-A846-AE58878B59F4}"/>
                </a:ext>
              </a:extLst>
            </p:cNvPr>
            <p:cNvSpPr txBox="1"/>
            <p:nvPr/>
          </p:nvSpPr>
          <p:spPr>
            <a:xfrm>
              <a:off x="9854165" y="550364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5E6-DB0B-4387-8ECA-6696BEE4CB7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3C84AED-BAAC-4137-8A56-9A202F830E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1568D053-003F-4879-AD43-2CEA7206D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039447"/>
              </p:ext>
            </p:extLst>
          </p:nvPr>
        </p:nvGraphicFramePr>
        <p:xfrm>
          <a:off x="780002" y="3836438"/>
          <a:ext cx="507787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8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C8F1DE98-1FE9-48C5-8DED-2E37518B3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577364"/>
              </p:ext>
            </p:extLst>
          </p:nvPr>
        </p:nvGraphicFramePr>
        <p:xfrm>
          <a:off x="6315076" y="3836438"/>
          <a:ext cx="507787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8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val 4">
            <a:extLst>
              <a:ext uri="{FF2B5EF4-FFF2-40B4-BE49-F238E27FC236}">
                <a16:creationId xmlns:a16="http://schemas.microsoft.com/office/drawing/2014/main" id="{8550E400-A154-421C-AE8D-66093ECBBAC5}"/>
              </a:ext>
            </a:extLst>
          </p:cNvPr>
          <p:cNvSpPr/>
          <p:nvPr/>
        </p:nvSpPr>
        <p:spPr>
          <a:xfrm>
            <a:off x="6315076" y="5328278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689C8641-935D-4AAB-93D9-1A2E0CC63BD8}"/>
              </a:ext>
            </a:extLst>
          </p:cNvPr>
          <p:cNvSpPr/>
          <p:nvPr/>
        </p:nvSpPr>
        <p:spPr>
          <a:xfrm>
            <a:off x="780002" y="5330091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1866F7-BB98-488D-811B-B03AAD42C211}"/>
              </a:ext>
            </a:extLst>
          </p:cNvPr>
          <p:cNvGrpSpPr/>
          <p:nvPr/>
        </p:nvGrpSpPr>
        <p:grpSpPr>
          <a:xfrm>
            <a:off x="7049878" y="5255622"/>
            <a:ext cx="4446798" cy="711505"/>
            <a:chOff x="2818914" y="5313566"/>
            <a:chExt cx="4176001" cy="7115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07F3CA-E184-459B-BEBE-FA4FE5856F32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BDA2AA-D62C-4DF4-BE8A-1A487AF90D49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4D2ECB-8BBD-45B2-80C5-0F1A0350B771}"/>
              </a:ext>
            </a:extLst>
          </p:cNvPr>
          <p:cNvGrpSpPr/>
          <p:nvPr/>
        </p:nvGrpSpPr>
        <p:grpSpPr>
          <a:xfrm>
            <a:off x="1514804" y="5257436"/>
            <a:ext cx="4446798" cy="711505"/>
            <a:chOff x="2818914" y="2763279"/>
            <a:chExt cx="4176001" cy="711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318AE2-6077-43A2-91E7-738DEB29B970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7B95E8-5FC7-46C0-941E-7DBB55AEFE78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A932AC7D-D688-41B5-A034-2864E3C4ABFF}"/>
              </a:ext>
            </a:extLst>
          </p:cNvPr>
          <p:cNvSpPr/>
          <p:nvPr/>
        </p:nvSpPr>
        <p:spPr>
          <a:xfrm flipH="1">
            <a:off x="883210" y="5487347"/>
            <a:ext cx="345159" cy="2847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F055844A-1E72-4ADC-96EE-DF7B0B790120}"/>
              </a:ext>
            </a:extLst>
          </p:cNvPr>
          <p:cNvSpPr/>
          <p:nvPr/>
        </p:nvSpPr>
        <p:spPr>
          <a:xfrm>
            <a:off x="6448781" y="5489836"/>
            <a:ext cx="305252" cy="23447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F342B292-6007-4673-BE96-3A92BFB9763D}"/>
              </a:ext>
            </a:extLst>
          </p:cNvPr>
          <p:cNvSpPr/>
          <p:nvPr/>
        </p:nvSpPr>
        <p:spPr>
          <a:xfrm>
            <a:off x="780002" y="1886851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869E4B-4160-4C27-9DD5-B59836854557}"/>
              </a:ext>
            </a:extLst>
          </p:cNvPr>
          <p:cNvSpPr txBox="1"/>
          <p:nvPr/>
        </p:nvSpPr>
        <p:spPr>
          <a:xfrm>
            <a:off x="1064973" y="2761164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33C2D-61F3-4301-9DF3-24414DB7C092}"/>
              </a:ext>
            </a:extLst>
          </p:cNvPr>
          <p:cNvSpPr txBox="1"/>
          <p:nvPr/>
        </p:nvSpPr>
        <p:spPr>
          <a:xfrm>
            <a:off x="1064971" y="2449197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D7EE45-4CD3-4041-9D83-A25A41CF2FC1}"/>
              </a:ext>
            </a:extLst>
          </p:cNvPr>
          <p:cNvSpPr txBox="1"/>
          <p:nvPr/>
        </p:nvSpPr>
        <p:spPr>
          <a:xfrm>
            <a:off x="1316669" y="1934221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23E94B20-425A-44E7-B7ED-C8759F49F785}"/>
              </a:ext>
            </a:extLst>
          </p:cNvPr>
          <p:cNvSpPr/>
          <p:nvPr/>
        </p:nvSpPr>
        <p:spPr>
          <a:xfrm>
            <a:off x="6315076" y="1885945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41ABC-7F97-47BD-8BBA-4DBF51F47635}"/>
              </a:ext>
            </a:extLst>
          </p:cNvPr>
          <p:cNvSpPr txBox="1"/>
          <p:nvPr/>
        </p:nvSpPr>
        <p:spPr>
          <a:xfrm>
            <a:off x="6600047" y="2760258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81B73-E2F1-4B4D-A443-F718C6F525C4}"/>
              </a:ext>
            </a:extLst>
          </p:cNvPr>
          <p:cNvSpPr txBox="1"/>
          <p:nvPr/>
        </p:nvSpPr>
        <p:spPr>
          <a:xfrm>
            <a:off x="6600045" y="2448291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BFC9C0-530A-47BA-8C3D-800466DDB741}"/>
              </a:ext>
            </a:extLst>
          </p:cNvPr>
          <p:cNvSpPr txBox="1"/>
          <p:nvPr/>
        </p:nvSpPr>
        <p:spPr>
          <a:xfrm>
            <a:off x="6851743" y="1933315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316C816E-5A7D-4D56-AD99-F034BB470928}"/>
              </a:ext>
            </a:extLst>
          </p:cNvPr>
          <p:cNvGrpSpPr/>
          <p:nvPr/>
        </p:nvGrpSpPr>
        <p:grpSpPr>
          <a:xfrm>
            <a:off x="0" y="1963957"/>
            <a:ext cx="12191999" cy="2290480"/>
            <a:chOff x="1" y="1596880"/>
            <a:chExt cx="9782174" cy="2290480"/>
          </a:xfrm>
        </p:grpSpPr>
        <p:sp>
          <p:nvSpPr>
            <p:cNvPr id="4" name="Graphic 6">
              <a:extLst>
                <a:ext uri="{FF2B5EF4-FFF2-40B4-BE49-F238E27FC236}">
                  <a16:creationId xmlns:a16="http://schemas.microsoft.com/office/drawing/2014/main" id="{2870C149-E06F-48AD-9138-B431FC6F55CA}"/>
                </a:ext>
              </a:extLst>
            </p:cNvPr>
            <p:cNvSpPr/>
            <p:nvPr/>
          </p:nvSpPr>
          <p:spPr>
            <a:xfrm>
              <a:off x="3812677" y="1596880"/>
              <a:ext cx="2476089" cy="1139856"/>
            </a:xfrm>
            <a:custGeom>
              <a:avLst/>
              <a:gdLst>
                <a:gd name="connsiteX0" fmla="*/ 2088918 w 2476088"/>
                <a:gd name="connsiteY0" fmla="*/ 1090462 h 1139855"/>
                <a:gd name="connsiteX1" fmla="*/ 192084 w 2476088"/>
                <a:gd name="connsiteY1" fmla="*/ 1090462 h 1139855"/>
                <a:gd name="connsiteX2" fmla="*/ 45020 w 2476088"/>
                <a:gd name="connsiteY2" fmla="*/ 906185 h 1139855"/>
                <a:gd name="connsiteX3" fmla="*/ 240106 w 2476088"/>
                <a:gd name="connsiteY3" fmla="*/ 243169 h 1139855"/>
                <a:gd name="connsiteX4" fmla="*/ 387170 w 2476088"/>
                <a:gd name="connsiteY4" fmla="*/ 56993 h 1139855"/>
                <a:gd name="connsiteX5" fmla="*/ 2284004 w 2476088"/>
                <a:gd name="connsiteY5" fmla="*/ 56993 h 1139855"/>
                <a:gd name="connsiteX6" fmla="*/ 2431069 w 2476088"/>
                <a:gd name="connsiteY6" fmla="*/ 243169 h 1139855"/>
                <a:gd name="connsiteX7" fmla="*/ 2235983 w 2476088"/>
                <a:gd name="connsiteY7" fmla="*/ 906185 h 1139855"/>
                <a:gd name="connsiteX8" fmla="*/ 2088918 w 2476088"/>
                <a:gd name="connsiteY8" fmla="*/ 1090462 h 11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088" h="1139855">
                  <a:moveTo>
                    <a:pt x="2088918" y="1090462"/>
                  </a:moveTo>
                  <a:lnTo>
                    <a:pt x="192084" y="1090462"/>
                  </a:lnTo>
                  <a:cubicBezTo>
                    <a:pt x="111049" y="1090462"/>
                    <a:pt x="45020" y="1006872"/>
                    <a:pt x="45020" y="906185"/>
                  </a:cubicBezTo>
                  <a:lnTo>
                    <a:pt x="240106" y="243169"/>
                  </a:lnTo>
                  <a:cubicBezTo>
                    <a:pt x="240106" y="140582"/>
                    <a:pt x="306135" y="56993"/>
                    <a:pt x="387170" y="56993"/>
                  </a:cubicBezTo>
                  <a:lnTo>
                    <a:pt x="2284004" y="56993"/>
                  </a:lnTo>
                  <a:cubicBezTo>
                    <a:pt x="2365040" y="56993"/>
                    <a:pt x="2431069" y="140582"/>
                    <a:pt x="2431069" y="243169"/>
                  </a:cubicBezTo>
                  <a:lnTo>
                    <a:pt x="2235983" y="906185"/>
                  </a:lnTo>
                  <a:cubicBezTo>
                    <a:pt x="2234482" y="1006872"/>
                    <a:pt x="2168453" y="1090462"/>
                    <a:pt x="2088918" y="109046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" name="Graphic 5">
              <a:extLst>
                <a:ext uri="{FF2B5EF4-FFF2-40B4-BE49-F238E27FC236}">
                  <a16:creationId xmlns:a16="http://schemas.microsoft.com/office/drawing/2014/main" id="{D1226555-A331-4752-8B72-A3081FD105C2}"/>
                </a:ext>
              </a:extLst>
            </p:cNvPr>
            <p:cNvSpPr/>
            <p:nvPr/>
          </p:nvSpPr>
          <p:spPr>
            <a:xfrm>
              <a:off x="1426628" y="1596880"/>
              <a:ext cx="2476089" cy="1139856"/>
            </a:xfrm>
            <a:custGeom>
              <a:avLst/>
              <a:gdLst>
                <a:gd name="connsiteX0" fmla="*/ 2088918 w 2476088"/>
                <a:gd name="connsiteY0" fmla="*/ 1090462 h 1139855"/>
                <a:gd name="connsiteX1" fmla="*/ 192084 w 2476088"/>
                <a:gd name="connsiteY1" fmla="*/ 1090462 h 1139855"/>
                <a:gd name="connsiteX2" fmla="*/ 45020 w 2476088"/>
                <a:gd name="connsiteY2" fmla="*/ 906185 h 1139855"/>
                <a:gd name="connsiteX3" fmla="*/ 240106 w 2476088"/>
                <a:gd name="connsiteY3" fmla="*/ 243169 h 1139855"/>
                <a:gd name="connsiteX4" fmla="*/ 387170 w 2476088"/>
                <a:gd name="connsiteY4" fmla="*/ 56993 h 1139855"/>
                <a:gd name="connsiteX5" fmla="*/ 2284004 w 2476088"/>
                <a:gd name="connsiteY5" fmla="*/ 56993 h 1139855"/>
                <a:gd name="connsiteX6" fmla="*/ 2431069 w 2476088"/>
                <a:gd name="connsiteY6" fmla="*/ 243169 h 1139855"/>
                <a:gd name="connsiteX7" fmla="*/ 2235983 w 2476088"/>
                <a:gd name="connsiteY7" fmla="*/ 906185 h 1139855"/>
                <a:gd name="connsiteX8" fmla="*/ 2088918 w 2476088"/>
                <a:gd name="connsiteY8" fmla="*/ 1090462 h 11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088" h="1139855">
                  <a:moveTo>
                    <a:pt x="2088918" y="1090462"/>
                  </a:moveTo>
                  <a:lnTo>
                    <a:pt x="192084" y="1090462"/>
                  </a:lnTo>
                  <a:cubicBezTo>
                    <a:pt x="111049" y="1090462"/>
                    <a:pt x="45020" y="1006872"/>
                    <a:pt x="45020" y="906185"/>
                  </a:cubicBezTo>
                  <a:lnTo>
                    <a:pt x="240106" y="243169"/>
                  </a:lnTo>
                  <a:cubicBezTo>
                    <a:pt x="240106" y="140582"/>
                    <a:pt x="306135" y="56993"/>
                    <a:pt x="387170" y="56993"/>
                  </a:cubicBezTo>
                  <a:lnTo>
                    <a:pt x="2284004" y="56993"/>
                  </a:lnTo>
                  <a:cubicBezTo>
                    <a:pt x="2365040" y="56993"/>
                    <a:pt x="2431069" y="140582"/>
                    <a:pt x="2431069" y="243169"/>
                  </a:cubicBezTo>
                  <a:lnTo>
                    <a:pt x="2235983" y="906185"/>
                  </a:lnTo>
                  <a:cubicBezTo>
                    <a:pt x="2234482" y="1006872"/>
                    <a:pt x="2168453" y="1090462"/>
                    <a:pt x="2088918" y="109046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Graphic 7">
              <a:extLst>
                <a:ext uri="{FF2B5EF4-FFF2-40B4-BE49-F238E27FC236}">
                  <a16:creationId xmlns:a16="http://schemas.microsoft.com/office/drawing/2014/main" id="{1A5E92BC-BC3D-449F-BBAF-63C42A9152AE}"/>
                </a:ext>
              </a:extLst>
            </p:cNvPr>
            <p:cNvSpPr/>
            <p:nvPr/>
          </p:nvSpPr>
          <p:spPr>
            <a:xfrm>
              <a:off x="6226051" y="1631470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" name="Graphic 8">
              <a:extLst>
                <a:ext uri="{FF2B5EF4-FFF2-40B4-BE49-F238E27FC236}">
                  <a16:creationId xmlns:a16="http://schemas.microsoft.com/office/drawing/2014/main" id="{3C6F651A-DC86-4B4A-B707-45ACFBA46690}"/>
                </a:ext>
              </a:extLst>
            </p:cNvPr>
            <p:cNvSpPr/>
            <p:nvPr/>
          </p:nvSpPr>
          <p:spPr>
            <a:xfrm>
              <a:off x="1134683" y="2823495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" name="Graphic 9">
              <a:extLst>
                <a:ext uri="{FF2B5EF4-FFF2-40B4-BE49-F238E27FC236}">
                  <a16:creationId xmlns:a16="http://schemas.microsoft.com/office/drawing/2014/main" id="{198F3BCF-5391-4544-B418-1F53778C1A20}"/>
                </a:ext>
              </a:extLst>
            </p:cNvPr>
            <p:cNvSpPr/>
            <p:nvPr/>
          </p:nvSpPr>
          <p:spPr>
            <a:xfrm>
              <a:off x="3520732" y="2823495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9F29D5EB-92A5-4CAF-9C16-50BADD2C4789}"/>
                </a:ext>
              </a:extLst>
            </p:cNvPr>
            <p:cNvSpPr/>
            <p:nvPr/>
          </p:nvSpPr>
          <p:spPr>
            <a:xfrm>
              <a:off x="5906782" y="2823495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F14DF58A-F721-4ACC-B943-BFDE398370E2}"/>
                </a:ext>
              </a:extLst>
            </p:cNvPr>
            <p:cNvSpPr/>
            <p:nvPr/>
          </p:nvSpPr>
          <p:spPr>
            <a:xfrm>
              <a:off x="1" y="1653873"/>
              <a:ext cx="1471655" cy="1033470"/>
            </a:xfrm>
            <a:custGeom>
              <a:avLst/>
              <a:gdLst>
                <a:gd name="connsiteX0" fmla="*/ 0 w 1471655"/>
                <a:gd name="connsiteY0" fmla="*/ 0 h 1033470"/>
                <a:gd name="connsiteX1" fmla="*/ 1324590 w 1471655"/>
                <a:gd name="connsiteY1" fmla="*/ 0 h 1033470"/>
                <a:gd name="connsiteX2" fmla="*/ 1471655 w 1471655"/>
                <a:gd name="connsiteY2" fmla="*/ 186176 h 1033470"/>
                <a:gd name="connsiteX3" fmla="*/ 1276569 w 1471655"/>
                <a:gd name="connsiteY3" fmla="*/ 849193 h 1033470"/>
                <a:gd name="connsiteX4" fmla="*/ 1129504 w 1471655"/>
                <a:gd name="connsiteY4" fmla="*/ 1033470 h 1033470"/>
                <a:gd name="connsiteX5" fmla="*/ 0 w 1471655"/>
                <a:gd name="connsiteY5" fmla="*/ 1033470 h 103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1655" h="1033470">
                  <a:moveTo>
                    <a:pt x="0" y="0"/>
                  </a:moveTo>
                  <a:lnTo>
                    <a:pt x="1324590" y="0"/>
                  </a:lnTo>
                  <a:cubicBezTo>
                    <a:pt x="1405626" y="0"/>
                    <a:pt x="1471655" y="83589"/>
                    <a:pt x="1471655" y="186176"/>
                  </a:cubicBezTo>
                  <a:lnTo>
                    <a:pt x="1276569" y="849193"/>
                  </a:lnTo>
                  <a:cubicBezTo>
                    <a:pt x="1275068" y="949880"/>
                    <a:pt x="1209039" y="1033470"/>
                    <a:pt x="1129504" y="1033470"/>
                  </a:cubicBezTo>
                  <a:lnTo>
                    <a:pt x="0" y="103347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6CCE12B1-329F-4F21-9F19-C0C3818CCCC1}"/>
                </a:ext>
              </a:extLst>
            </p:cNvPr>
            <p:cNvSpPr/>
            <p:nvPr/>
          </p:nvSpPr>
          <p:spPr>
            <a:xfrm>
              <a:off x="8310527" y="2853890"/>
              <a:ext cx="1471648" cy="1033470"/>
            </a:xfrm>
            <a:custGeom>
              <a:avLst/>
              <a:gdLst>
                <a:gd name="connsiteX0" fmla="*/ 342152 w 1471648"/>
                <a:gd name="connsiteY0" fmla="*/ 0 h 1033470"/>
                <a:gd name="connsiteX1" fmla="*/ 1471648 w 1471648"/>
                <a:gd name="connsiteY1" fmla="*/ 0 h 1033470"/>
                <a:gd name="connsiteX2" fmla="*/ 1471648 w 1471648"/>
                <a:gd name="connsiteY2" fmla="*/ 1033470 h 1033470"/>
                <a:gd name="connsiteX3" fmla="*/ 147065 w 1471648"/>
                <a:gd name="connsiteY3" fmla="*/ 1033470 h 1033470"/>
                <a:gd name="connsiteX4" fmla="*/ 0 w 1471648"/>
                <a:gd name="connsiteY4" fmla="*/ 849194 h 1033470"/>
                <a:gd name="connsiteX5" fmla="*/ 195086 w 1471648"/>
                <a:gd name="connsiteY5" fmla="*/ 186177 h 1033470"/>
                <a:gd name="connsiteX6" fmla="*/ 342152 w 1471648"/>
                <a:gd name="connsiteY6" fmla="*/ 0 h 103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1648" h="1033470">
                  <a:moveTo>
                    <a:pt x="342152" y="0"/>
                  </a:moveTo>
                  <a:lnTo>
                    <a:pt x="1471648" y="0"/>
                  </a:lnTo>
                  <a:lnTo>
                    <a:pt x="1471648" y="1033470"/>
                  </a:lnTo>
                  <a:lnTo>
                    <a:pt x="147065" y="1033470"/>
                  </a:lnTo>
                  <a:cubicBezTo>
                    <a:pt x="66029" y="1033470"/>
                    <a:pt x="0" y="949881"/>
                    <a:pt x="0" y="849194"/>
                  </a:cubicBezTo>
                  <a:lnTo>
                    <a:pt x="195086" y="186177"/>
                  </a:lnTo>
                  <a:cubicBezTo>
                    <a:pt x="195086" y="83590"/>
                    <a:pt x="261116" y="0"/>
                    <a:pt x="342152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69BFDB9B-CA04-4050-845E-17BE86843099}"/>
              </a:ext>
            </a:extLst>
          </p:cNvPr>
          <p:cNvGrpSpPr/>
          <p:nvPr/>
        </p:nvGrpSpPr>
        <p:grpSpPr>
          <a:xfrm>
            <a:off x="2350298" y="2168353"/>
            <a:ext cx="1941226" cy="738664"/>
            <a:chOff x="2551705" y="4283314"/>
            <a:chExt cx="2357003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20CE98-9D0A-4D6C-B5DA-33C07BDBDBE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CD1A34-6951-4F62-A3B2-610B612C171C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3003599D-BA6A-4DA1-8461-A75B559E25F0}"/>
              </a:ext>
            </a:extLst>
          </p:cNvPr>
          <p:cNvGrpSpPr/>
          <p:nvPr/>
        </p:nvGrpSpPr>
        <p:grpSpPr>
          <a:xfrm>
            <a:off x="5342112" y="2168353"/>
            <a:ext cx="1941226" cy="738664"/>
            <a:chOff x="2551705" y="4283314"/>
            <a:chExt cx="2357003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FD0F9F-C269-4578-B5C8-2A6ABA495B6E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8EC756-A2E9-4A44-BBA4-9F8BB6F03F3C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6070012C-40D6-4B42-9EC4-3B86D4158D79}"/>
              </a:ext>
            </a:extLst>
          </p:cNvPr>
          <p:cNvGrpSpPr/>
          <p:nvPr/>
        </p:nvGrpSpPr>
        <p:grpSpPr>
          <a:xfrm>
            <a:off x="8333926" y="2168353"/>
            <a:ext cx="1941226" cy="738664"/>
            <a:chOff x="2551705" y="4283314"/>
            <a:chExt cx="2357003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1927F-D320-4E0E-8339-AC01F424B52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AB000-8A58-4CFF-9460-F51B44BD116B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DACCF500-4056-48A9-83D6-28A2817C5770}"/>
              </a:ext>
            </a:extLst>
          </p:cNvPr>
          <p:cNvGrpSpPr/>
          <p:nvPr/>
        </p:nvGrpSpPr>
        <p:grpSpPr>
          <a:xfrm>
            <a:off x="1946172" y="3352237"/>
            <a:ext cx="1941226" cy="738664"/>
            <a:chOff x="2551705" y="4283314"/>
            <a:chExt cx="2357003" cy="738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B2ACFE-978F-40FA-A477-6400B6AD39F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71074D-46F2-4883-951D-2BAB3AB508B0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BE9F2E50-4A8A-4246-A042-39B6B7982792}"/>
              </a:ext>
            </a:extLst>
          </p:cNvPr>
          <p:cNvGrpSpPr/>
          <p:nvPr/>
        </p:nvGrpSpPr>
        <p:grpSpPr>
          <a:xfrm>
            <a:off x="4937986" y="3352237"/>
            <a:ext cx="1941226" cy="738664"/>
            <a:chOff x="2551705" y="4283314"/>
            <a:chExt cx="2357003" cy="738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44C928-8C07-4320-9C54-22592DDA41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1A99D2-D031-49FE-8855-A0C9D61CBEA2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C0F3E481-D4D2-4A6E-8FD8-554AEB9AC681}"/>
              </a:ext>
            </a:extLst>
          </p:cNvPr>
          <p:cNvGrpSpPr/>
          <p:nvPr/>
        </p:nvGrpSpPr>
        <p:grpSpPr>
          <a:xfrm>
            <a:off x="7929800" y="3352237"/>
            <a:ext cx="1941226" cy="738664"/>
            <a:chOff x="2551705" y="4283314"/>
            <a:chExt cx="2357003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1A29EF-96A6-4339-9FA1-DBF58C29C58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1D8394-F26A-4F45-8BAC-EDA4367899DB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D01E10CB-97D4-4C51-A542-0E2D5BDE89A7}"/>
              </a:ext>
            </a:extLst>
          </p:cNvPr>
          <p:cNvGrpSpPr/>
          <p:nvPr/>
        </p:nvGrpSpPr>
        <p:grpSpPr>
          <a:xfrm>
            <a:off x="782758" y="5253321"/>
            <a:ext cx="2020842" cy="863358"/>
            <a:chOff x="803640" y="3362835"/>
            <a:chExt cx="2059657" cy="8633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5BE38-6E50-4ECC-892D-5894A8A612B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E5387A-DE34-4543-8148-A8188021E5B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: Rounded Corners 31">
            <a:extLst>
              <a:ext uri="{FF2B5EF4-FFF2-40B4-BE49-F238E27FC236}">
                <a16:creationId xmlns:a16="http://schemas.microsoft.com/office/drawing/2014/main" id="{BE113751-C5C0-4977-B841-3A6665A790C9}"/>
              </a:ext>
            </a:extLst>
          </p:cNvPr>
          <p:cNvSpPr/>
          <p:nvPr/>
        </p:nvSpPr>
        <p:spPr>
          <a:xfrm>
            <a:off x="4349358" y="4552230"/>
            <a:ext cx="557572" cy="557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2">
            <a:extLst>
              <a:ext uri="{FF2B5EF4-FFF2-40B4-BE49-F238E27FC236}">
                <a16:creationId xmlns:a16="http://schemas.microsoft.com/office/drawing/2014/main" id="{47B4D632-5C6A-4E74-B9F2-6F8CF2979250}"/>
              </a:ext>
            </a:extLst>
          </p:cNvPr>
          <p:cNvSpPr/>
          <p:nvPr/>
        </p:nvSpPr>
        <p:spPr>
          <a:xfrm>
            <a:off x="1524616" y="4576340"/>
            <a:ext cx="557572" cy="557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Group 33">
            <a:extLst>
              <a:ext uri="{FF2B5EF4-FFF2-40B4-BE49-F238E27FC236}">
                <a16:creationId xmlns:a16="http://schemas.microsoft.com/office/drawing/2014/main" id="{E9897F05-43A4-4978-9E91-50F5437B925A}"/>
              </a:ext>
            </a:extLst>
          </p:cNvPr>
          <p:cNvGrpSpPr/>
          <p:nvPr/>
        </p:nvGrpSpPr>
        <p:grpSpPr>
          <a:xfrm>
            <a:off x="3648564" y="5253321"/>
            <a:ext cx="2020842" cy="863358"/>
            <a:chOff x="803640" y="3362835"/>
            <a:chExt cx="2059657" cy="8633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C41BB5-2E48-4607-BE2D-579F8373FB4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EA5B7-6415-4350-B292-AE4427BD803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rapezoid 10">
            <a:extLst>
              <a:ext uri="{FF2B5EF4-FFF2-40B4-BE49-F238E27FC236}">
                <a16:creationId xmlns:a16="http://schemas.microsoft.com/office/drawing/2014/main" id="{700D2D49-03FC-4B3F-80B1-61EAFD0367DD}"/>
              </a:ext>
            </a:extLst>
          </p:cNvPr>
          <p:cNvSpPr>
            <a:spLocks noChangeAspect="1"/>
          </p:cNvSpPr>
          <p:nvPr/>
        </p:nvSpPr>
        <p:spPr>
          <a:xfrm>
            <a:off x="1674847" y="4737362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Round Same Side Corner Rectangle 7">
            <a:extLst>
              <a:ext uri="{FF2B5EF4-FFF2-40B4-BE49-F238E27FC236}">
                <a16:creationId xmlns:a16="http://schemas.microsoft.com/office/drawing/2014/main" id="{7EC4D50A-DBFF-4A51-8B8E-E7A3A3E08740}"/>
              </a:ext>
            </a:extLst>
          </p:cNvPr>
          <p:cNvSpPr>
            <a:spLocks noChangeAspect="1"/>
          </p:cNvSpPr>
          <p:nvPr/>
        </p:nvSpPr>
        <p:spPr>
          <a:xfrm rot="10800000">
            <a:off x="4498515" y="4706636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0" name="Group 38">
            <a:extLst>
              <a:ext uri="{FF2B5EF4-FFF2-40B4-BE49-F238E27FC236}">
                <a16:creationId xmlns:a16="http://schemas.microsoft.com/office/drawing/2014/main" id="{DC3C47C9-B0EC-43FD-A7E6-B437A9B8CF08}"/>
              </a:ext>
            </a:extLst>
          </p:cNvPr>
          <p:cNvGrpSpPr/>
          <p:nvPr/>
        </p:nvGrpSpPr>
        <p:grpSpPr>
          <a:xfrm>
            <a:off x="6514370" y="5253321"/>
            <a:ext cx="2020842" cy="863358"/>
            <a:chOff x="803640" y="3362835"/>
            <a:chExt cx="2059657" cy="86335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5C7FDA-D884-4E26-A819-958CA3212C4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E07D9A-9406-426F-B711-C45F05ED01D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: Rounded Corners 41">
            <a:extLst>
              <a:ext uri="{FF2B5EF4-FFF2-40B4-BE49-F238E27FC236}">
                <a16:creationId xmlns:a16="http://schemas.microsoft.com/office/drawing/2014/main" id="{2EAA74F5-B6D1-4F1C-BE57-ED53E57169CB}"/>
              </a:ext>
            </a:extLst>
          </p:cNvPr>
          <p:cNvSpPr/>
          <p:nvPr/>
        </p:nvSpPr>
        <p:spPr>
          <a:xfrm>
            <a:off x="10113774" y="4552230"/>
            <a:ext cx="557572" cy="5575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Rectangle: Rounded Corners 42">
            <a:extLst>
              <a:ext uri="{FF2B5EF4-FFF2-40B4-BE49-F238E27FC236}">
                <a16:creationId xmlns:a16="http://schemas.microsoft.com/office/drawing/2014/main" id="{3DD990DA-44FC-4CDD-834F-9A5F7C787595}"/>
              </a:ext>
            </a:extLst>
          </p:cNvPr>
          <p:cNvSpPr/>
          <p:nvPr/>
        </p:nvSpPr>
        <p:spPr>
          <a:xfrm>
            <a:off x="7289031" y="4576341"/>
            <a:ext cx="557572" cy="5575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58EEEB7-F89A-4EA7-926A-1EC48501EBEE}"/>
              </a:ext>
            </a:extLst>
          </p:cNvPr>
          <p:cNvGrpSpPr/>
          <p:nvPr/>
        </p:nvGrpSpPr>
        <p:grpSpPr>
          <a:xfrm>
            <a:off x="9380177" y="5253321"/>
            <a:ext cx="2020842" cy="863358"/>
            <a:chOff x="803640" y="3362835"/>
            <a:chExt cx="2059657" cy="86335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2155FF-DE3D-4203-B0CB-FA8A2A5E5FB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6D86FC-CDCD-465A-B35B-6EC1FE41B9A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Oval 7">
            <a:extLst>
              <a:ext uri="{FF2B5EF4-FFF2-40B4-BE49-F238E27FC236}">
                <a16:creationId xmlns:a16="http://schemas.microsoft.com/office/drawing/2014/main" id="{6D8E16F5-C7FE-46A3-8E11-05E3C0DEB93B}"/>
              </a:ext>
            </a:extLst>
          </p:cNvPr>
          <p:cNvSpPr/>
          <p:nvPr/>
        </p:nvSpPr>
        <p:spPr>
          <a:xfrm>
            <a:off x="10303284" y="4674836"/>
            <a:ext cx="228752" cy="300480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8B83305F-06B8-479E-AB5F-4542EF8A8CFB}"/>
              </a:ext>
            </a:extLst>
          </p:cNvPr>
          <p:cNvSpPr>
            <a:spLocks noChangeAspect="1"/>
          </p:cNvSpPr>
          <p:nvPr/>
        </p:nvSpPr>
        <p:spPr>
          <a:xfrm>
            <a:off x="7448051" y="4734931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F079-0D48-4ECD-9AD7-CFC845D62A5F}"/>
              </a:ext>
            </a:extLst>
          </p:cNvPr>
          <p:cNvSpPr txBox="1"/>
          <p:nvPr/>
        </p:nvSpPr>
        <p:spPr>
          <a:xfrm>
            <a:off x="496251" y="865463"/>
            <a:ext cx="431958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97F40-6101-4C76-8BA8-3558350837D3}"/>
              </a:ext>
            </a:extLst>
          </p:cNvPr>
          <p:cNvSpPr txBox="1"/>
          <p:nvPr/>
        </p:nvSpPr>
        <p:spPr>
          <a:xfrm>
            <a:off x="496251" y="2485707"/>
            <a:ext cx="4319589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755C5-B5D0-4773-873D-60B9D5C00594}"/>
              </a:ext>
            </a:extLst>
          </p:cNvPr>
          <p:cNvSpPr txBox="1"/>
          <p:nvPr/>
        </p:nvSpPr>
        <p:spPr>
          <a:xfrm>
            <a:off x="496251" y="559307"/>
            <a:ext cx="4319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21182-5E1E-4E1B-85F9-CCA1702779BD}"/>
              </a:ext>
            </a:extLst>
          </p:cNvPr>
          <p:cNvSpPr txBox="1"/>
          <p:nvPr/>
        </p:nvSpPr>
        <p:spPr>
          <a:xfrm>
            <a:off x="496251" y="4094630"/>
            <a:ext cx="4624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384B4F39-7ADC-4E69-9CE5-FF3A4A5D38B5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7CB36C6F-8D8A-4C64-9AF3-7DC11B24383C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72ECF39A-B1E9-4B4B-824A-829256284EDD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92471610-DAB0-422C-9BA1-9A84CC31339C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ED793561-4F04-4D4C-99CA-F8870FD78C15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8A11EEF4-D9B7-41E1-A082-6EFFB256039D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FEA9F-7865-41C5-B393-4F1AB27F4E74}"/>
              </a:ext>
            </a:extLst>
          </p:cNvPr>
          <p:cNvSpPr txBox="1"/>
          <p:nvPr/>
        </p:nvSpPr>
        <p:spPr>
          <a:xfrm rot="3670087">
            <a:off x="4828498" y="2649008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39166-882D-4D95-B9FC-138CF2564A2D}"/>
              </a:ext>
            </a:extLst>
          </p:cNvPr>
          <p:cNvSpPr txBox="1"/>
          <p:nvPr/>
        </p:nvSpPr>
        <p:spPr>
          <a:xfrm rot="3670087">
            <a:off x="6011826" y="4728005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64134-C360-4D00-BFC5-B42CC6147D9C}"/>
              </a:ext>
            </a:extLst>
          </p:cNvPr>
          <p:cNvSpPr txBox="1"/>
          <p:nvPr/>
        </p:nvSpPr>
        <p:spPr>
          <a:xfrm rot="18136125">
            <a:off x="5985593" y="2663732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66859-A54C-4387-8BC6-478CE5DE8BCB}"/>
              </a:ext>
            </a:extLst>
          </p:cNvPr>
          <p:cNvSpPr txBox="1"/>
          <p:nvPr/>
        </p:nvSpPr>
        <p:spPr>
          <a:xfrm rot="18136125">
            <a:off x="4783029" y="4759567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59572-3E53-4F99-8292-66977D8B7946}"/>
              </a:ext>
            </a:extLst>
          </p:cNvPr>
          <p:cNvSpPr txBox="1"/>
          <p:nvPr/>
        </p:nvSpPr>
        <p:spPr>
          <a:xfrm>
            <a:off x="6598750" y="3683116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02E5F-4FA1-4A88-A425-5F4D47555DD6}"/>
              </a:ext>
            </a:extLst>
          </p:cNvPr>
          <p:cNvSpPr txBox="1"/>
          <p:nvPr/>
        </p:nvSpPr>
        <p:spPr>
          <a:xfrm>
            <a:off x="4167975" y="3683533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id="{50FAE6DC-4CE6-441E-ADA1-922A39D3B6A3}"/>
              </a:ext>
            </a:extLst>
          </p:cNvPr>
          <p:cNvGrpSpPr/>
          <p:nvPr/>
        </p:nvGrpSpPr>
        <p:grpSpPr>
          <a:xfrm>
            <a:off x="7963744" y="1715669"/>
            <a:ext cx="2827389" cy="918329"/>
            <a:chOff x="6457218" y="1772816"/>
            <a:chExt cx="2291246" cy="918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3DECA1-45ED-44B9-82CF-E62F28D1135D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E01373-5A0F-44FF-B720-0094F46E910E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DEB5E695-9952-4A9F-9F59-4E3BCF5E5716}"/>
              </a:ext>
            </a:extLst>
          </p:cNvPr>
          <p:cNvGrpSpPr/>
          <p:nvPr/>
        </p:nvGrpSpPr>
        <p:grpSpPr>
          <a:xfrm>
            <a:off x="8561169" y="3227837"/>
            <a:ext cx="2827389" cy="918329"/>
            <a:chOff x="6889266" y="3284984"/>
            <a:chExt cx="1998238" cy="918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FDFDCF-F3FF-454B-AEF1-B55EE59F2EEB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5914C-721F-4ACD-AE58-3C97D6A42E39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id="{0E5260FE-F0C1-43B5-8ADC-A08972E1CAAE}"/>
              </a:ext>
            </a:extLst>
          </p:cNvPr>
          <p:cNvGrpSpPr/>
          <p:nvPr/>
        </p:nvGrpSpPr>
        <p:grpSpPr>
          <a:xfrm>
            <a:off x="8179768" y="5069881"/>
            <a:ext cx="2827389" cy="918329"/>
            <a:chOff x="6673242" y="5020022"/>
            <a:chExt cx="2291246" cy="918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5AC986-3664-4F5C-AF2B-068639234096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2CF168-A917-4782-BF0B-855CA89DB28F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475370" y="1692794"/>
            <a:ext cx="2789947" cy="918329"/>
            <a:chOff x="467544" y="1749941"/>
            <a:chExt cx="2291246" cy="918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id="{EEC8B3F4-DC4B-4CE8-B3BC-C005B1881018}"/>
              </a:ext>
            </a:extLst>
          </p:cNvPr>
          <p:cNvGrpSpPr/>
          <p:nvPr/>
        </p:nvGrpSpPr>
        <p:grpSpPr>
          <a:xfrm>
            <a:off x="803442" y="3227837"/>
            <a:ext cx="2802170" cy="918329"/>
            <a:chOff x="242744" y="3314387"/>
            <a:chExt cx="2011990" cy="9183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36ED79-9C76-4AAA-851F-C722E94B068C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0F0348-6559-46F7-B6FA-C2946A4900C5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34537671-629F-4BCC-A240-781D87E3A236}"/>
              </a:ext>
            </a:extLst>
          </p:cNvPr>
          <p:cNvGrpSpPr/>
          <p:nvPr/>
        </p:nvGrpSpPr>
        <p:grpSpPr>
          <a:xfrm>
            <a:off x="1247122" y="5069881"/>
            <a:ext cx="2802170" cy="918329"/>
            <a:chOff x="251520" y="4998238"/>
            <a:chExt cx="2291246" cy="918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0D61F5-AE8E-4204-81AB-36CA5B6CCC3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D22C1-93D1-4A4C-B23A-CF2B74C256E2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D255C958-2DC6-4EEA-93A8-9EE06FE81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017476"/>
              </p:ext>
            </p:extLst>
          </p:nvPr>
        </p:nvGraphicFramePr>
        <p:xfrm>
          <a:off x="1000681" y="4037232"/>
          <a:ext cx="10367999" cy="212682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oup 9">
            <a:extLst>
              <a:ext uri="{FF2B5EF4-FFF2-40B4-BE49-F238E27FC236}">
                <a16:creationId xmlns:a16="http://schemas.microsoft.com/office/drawing/2014/main" id="{0BB778BC-267C-4923-8D80-4E49994E8DBE}"/>
              </a:ext>
            </a:extLst>
          </p:cNvPr>
          <p:cNvGrpSpPr/>
          <p:nvPr/>
        </p:nvGrpSpPr>
        <p:grpSpPr>
          <a:xfrm>
            <a:off x="7114055" y="2800945"/>
            <a:ext cx="4242700" cy="923330"/>
            <a:chOff x="2551705" y="4283314"/>
            <a:chExt cx="2357002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6A487-77E6-469A-88EB-E6A32A6580E5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36959-FD93-4A2D-B9F3-783F573131E4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1854B24F-DCD7-425A-A194-12504E8A0A86}"/>
              </a:ext>
            </a:extLst>
          </p:cNvPr>
          <p:cNvGrpSpPr/>
          <p:nvPr/>
        </p:nvGrpSpPr>
        <p:grpSpPr>
          <a:xfrm>
            <a:off x="912000" y="1826088"/>
            <a:ext cx="4247768" cy="923330"/>
            <a:chOff x="2551706" y="4283314"/>
            <a:chExt cx="2357002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58F21E-BEC3-4E1F-BD96-252228A33ED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6CB05-F1FA-43AC-AFB5-D6A18D2B9355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224F8A58-FF3E-4DE1-8248-30EDF5876D1B}"/>
              </a:ext>
            </a:extLst>
          </p:cNvPr>
          <p:cNvSpPr/>
          <p:nvPr/>
        </p:nvSpPr>
        <p:spPr>
          <a:xfrm>
            <a:off x="5548155" y="2180797"/>
            <a:ext cx="1177517" cy="117751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662073C1-2143-4D62-A718-D912EFED46DA}"/>
              </a:ext>
            </a:extLst>
          </p:cNvPr>
          <p:cNvGrpSpPr/>
          <p:nvPr/>
        </p:nvGrpSpPr>
        <p:grpSpPr>
          <a:xfrm>
            <a:off x="912000" y="2800945"/>
            <a:ext cx="4247768" cy="923330"/>
            <a:chOff x="2551706" y="4283314"/>
            <a:chExt cx="2357002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80B842-744F-4DED-AA4C-40CF762C754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90C424-2D3E-41D4-BD72-5FF628707B7A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6BE26E00-F4F7-4CBD-BD98-275DBE564CE3}"/>
              </a:ext>
            </a:extLst>
          </p:cNvPr>
          <p:cNvGrpSpPr/>
          <p:nvPr/>
        </p:nvGrpSpPr>
        <p:grpSpPr>
          <a:xfrm>
            <a:off x="7114055" y="1826088"/>
            <a:ext cx="4242700" cy="923330"/>
            <a:chOff x="2551705" y="4283314"/>
            <a:chExt cx="235700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7FAAA-DD5D-4EC0-BB59-AEB4F4F03062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9E00D0-9ECE-4F26-A484-D6A0743911CD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id="{F6BC47DC-B9E1-4490-AC57-0F8C3F274E55}"/>
              </a:ext>
            </a:extLst>
          </p:cNvPr>
          <p:cNvSpPr/>
          <p:nvPr/>
        </p:nvSpPr>
        <p:spPr>
          <a:xfrm rot="16200000" flipH="1">
            <a:off x="5802028" y="2471261"/>
            <a:ext cx="669769" cy="63076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7E3FC2-99D2-4BFE-BF6C-7BCF01CA66CA}"/>
              </a:ext>
            </a:extLst>
          </p:cNvPr>
          <p:cNvSpPr/>
          <p:nvPr/>
        </p:nvSpPr>
        <p:spPr>
          <a:xfrm>
            <a:off x="6962845" y="1025797"/>
            <a:ext cx="4743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E720288C-006C-49D1-A59F-0CBF9A56DA42}"/>
              </a:ext>
            </a:extLst>
          </p:cNvPr>
          <p:cNvSpPr/>
          <p:nvPr/>
        </p:nvSpPr>
        <p:spPr>
          <a:xfrm>
            <a:off x="603115" y="1222632"/>
            <a:ext cx="4506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6BCB3-0543-4709-A115-9E10F3ACABB3}"/>
              </a:ext>
            </a:extLst>
          </p:cNvPr>
          <p:cNvSpPr txBox="1"/>
          <p:nvPr/>
        </p:nvSpPr>
        <p:spPr>
          <a:xfrm>
            <a:off x="1563838" y="3765087"/>
            <a:ext cx="4326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1FB521-F64E-4D22-B7E3-F9BCAFCA61EA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5B86C0-E34D-4073-B74B-C46DF83CA7C5}"/>
              </a:ext>
            </a:extLst>
          </p:cNvPr>
          <p:cNvGrpSpPr/>
          <p:nvPr/>
        </p:nvGrpSpPr>
        <p:grpSpPr>
          <a:xfrm>
            <a:off x="1066028" y="2001626"/>
            <a:ext cx="1730641" cy="1820998"/>
            <a:chOff x="5835252" y="559632"/>
            <a:chExt cx="1730641" cy="182099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5BBD8BF-2B61-4EF8-8F3A-829EAE516D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5359548"/>
                </p:ext>
              </p:extLst>
            </p:nvPr>
          </p:nvGraphicFramePr>
          <p:xfrm>
            <a:off x="5835252" y="700341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F971779-FE26-4267-B9DE-EE4A382F1C75}"/>
                </a:ext>
              </a:extLst>
            </p:cNvPr>
            <p:cNvSpPr/>
            <p:nvPr/>
          </p:nvSpPr>
          <p:spPr>
            <a:xfrm>
              <a:off x="6293726" y="1133639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61B6BA-4344-4CDB-A281-4DB9D93CEA39}"/>
                </a:ext>
              </a:extLst>
            </p:cNvPr>
            <p:cNvSpPr txBox="1"/>
            <p:nvPr/>
          </p:nvSpPr>
          <p:spPr>
            <a:xfrm>
              <a:off x="6309606" y="1340428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80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EC6C3439-27F5-414A-96C2-9F8826DEA755}"/>
                </a:ext>
              </a:extLst>
            </p:cNvPr>
            <p:cNvSpPr/>
            <p:nvPr/>
          </p:nvSpPr>
          <p:spPr>
            <a:xfrm>
              <a:off x="5987590" y="559632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26B6DA-179A-4C4D-8E96-1A3B1EBF421A}"/>
                </a:ext>
              </a:extLst>
            </p:cNvPr>
            <p:cNvSpPr txBox="1"/>
            <p:nvPr/>
          </p:nvSpPr>
          <p:spPr>
            <a:xfrm>
              <a:off x="6001456" y="683613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3E43AB-634C-411A-BA0C-F1BAC04CE09F}"/>
              </a:ext>
            </a:extLst>
          </p:cNvPr>
          <p:cNvGrpSpPr/>
          <p:nvPr/>
        </p:nvGrpSpPr>
        <p:grpSpPr>
          <a:xfrm>
            <a:off x="5164783" y="2012951"/>
            <a:ext cx="1730641" cy="1798348"/>
            <a:chOff x="5835252" y="2570655"/>
            <a:chExt cx="1730641" cy="1798348"/>
          </a:xfrm>
        </p:grpSpPr>
        <p:graphicFrame>
          <p:nvGraphicFramePr>
            <p:cNvPr id="10" name="Chart 37">
              <a:extLst>
                <a:ext uri="{FF2B5EF4-FFF2-40B4-BE49-F238E27FC236}">
                  <a16:creationId xmlns:a16="http://schemas.microsoft.com/office/drawing/2014/main" id="{75B256D0-475C-4595-9D45-A4E8035831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635811"/>
                </p:ext>
              </p:extLst>
            </p:nvPr>
          </p:nvGraphicFramePr>
          <p:xfrm>
            <a:off x="5835252" y="2688714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A464923-DB0E-41D9-8F2F-8A4AE07B3391}"/>
                </a:ext>
              </a:extLst>
            </p:cNvPr>
            <p:cNvSpPr/>
            <p:nvPr/>
          </p:nvSpPr>
          <p:spPr>
            <a:xfrm>
              <a:off x="6280650" y="3144663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0A7EE5-E9E9-472B-8F45-304CB50B7BCD}"/>
                </a:ext>
              </a:extLst>
            </p:cNvPr>
            <p:cNvSpPr txBox="1"/>
            <p:nvPr/>
          </p:nvSpPr>
          <p:spPr>
            <a:xfrm>
              <a:off x="6311626" y="3337730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60</a:t>
              </a:r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B86F2759-1FB7-4072-9D90-712EE34F7898}"/>
                </a:ext>
              </a:extLst>
            </p:cNvPr>
            <p:cNvSpPr/>
            <p:nvPr/>
          </p:nvSpPr>
          <p:spPr>
            <a:xfrm>
              <a:off x="5987590" y="2570655"/>
              <a:ext cx="648072" cy="648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9D0F4-E2B8-4D59-ADCD-CD00EA2B8C13}"/>
                </a:ext>
              </a:extLst>
            </p:cNvPr>
            <p:cNvSpPr txBox="1"/>
            <p:nvPr/>
          </p:nvSpPr>
          <p:spPr>
            <a:xfrm>
              <a:off x="6001456" y="2694636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796B5E-82DE-485B-A1D8-4C8407C27FEC}"/>
              </a:ext>
            </a:extLst>
          </p:cNvPr>
          <p:cNvGrpSpPr/>
          <p:nvPr/>
        </p:nvGrpSpPr>
        <p:grpSpPr>
          <a:xfrm>
            <a:off x="9263538" y="2001626"/>
            <a:ext cx="1730641" cy="1820999"/>
            <a:chOff x="5835252" y="4559028"/>
            <a:chExt cx="1730641" cy="1820999"/>
          </a:xfrm>
        </p:grpSpPr>
        <p:graphicFrame>
          <p:nvGraphicFramePr>
            <p:cNvPr id="16" name="Chart 39">
              <a:extLst>
                <a:ext uri="{FF2B5EF4-FFF2-40B4-BE49-F238E27FC236}">
                  <a16:creationId xmlns:a16="http://schemas.microsoft.com/office/drawing/2014/main" id="{4E3C2588-D471-485E-8B3A-A0D1CB8163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6477246"/>
                </p:ext>
              </p:extLst>
            </p:nvPr>
          </p:nvGraphicFramePr>
          <p:xfrm>
            <a:off x="5835252" y="4699738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2CA48-C827-4794-AA66-AD07BBE6664A}"/>
                </a:ext>
              </a:extLst>
            </p:cNvPr>
            <p:cNvSpPr/>
            <p:nvPr/>
          </p:nvSpPr>
          <p:spPr>
            <a:xfrm>
              <a:off x="6280650" y="5133036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EA0FD9-7A07-4735-84F0-12F173D0ABDC}"/>
                </a:ext>
              </a:extLst>
            </p:cNvPr>
            <p:cNvSpPr txBox="1"/>
            <p:nvPr/>
          </p:nvSpPr>
          <p:spPr>
            <a:xfrm>
              <a:off x="6311626" y="5326103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40</a:t>
              </a:r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D6AB221-72FF-4649-9D6C-DF4E68A5DCC7}"/>
                </a:ext>
              </a:extLst>
            </p:cNvPr>
            <p:cNvSpPr/>
            <p:nvPr/>
          </p:nvSpPr>
          <p:spPr>
            <a:xfrm>
              <a:off x="5987590" y="4559028"/>
              <a:ext cx="648072" cy="648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C676A8-FDF7-41AF-8887-596740A9F3F0}"/>
                </a:ext>
              </a:extLst>
            </p:cNvPr>
            <p:cNvSpPr txBox="1"/>
            <p:nvPr/>
          </p:nvSpPr>
          <p:spPr>
            <a:xfrm>
              <a:off x="6001456" y="4683009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ACC94B-266A-473C-A32A-9DA2814A2E33}"/>
              </a:ext>
            </a:extLst>
          </p:cNvPr>
          <p:cNvGrpSpPr/>
          <p:nvPr/>
        </p:nvGrpSpPr>
        <p:grpSpPr>
          <a:xfrm>
            <a:off x="3115405" y="4249728"/>
            <a:ext cx="1730641" cy="1798348"/>
            <a:chOff x="5835252" y="2570655"/>
            <a:chExt cx="1730641" cy="1798348"/>
          </a:xfrm>
        </p:grpSpPr>
        <p:graphicFrame>
          <p:nvGraphicFramePr>
            <p:cNvPr id="22" name="Chart 37">
              <a:extLst>
                <a:ext uri="{FF2B5EF4-FFF2-40B4-BE49-F238E27FC236}">
                  <a16:creationId xmlns:a16="http://schemas.microsoft.com/office/drawing/2014/main" id="{8AFEAFD6-6634-4971-AA43-8634B12F4D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5916421"/>
                </p:ext>
              </p:extLst>
            </p:nvPr>
          </p:nvGraphicFramePr>
          <p:xfrm>
            <a:off x="5835252" y="2688714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3929AF0-1652-4F3E-BC51-5E754AFD36FB}"/>
                </a:ext>
              </a:extLst>
            </p:cNvPr>
            <p:cNvSpPr/>
            <p:nvPr/>
          </p:nvSpPr>
          <p:spPr>
            <a:xfrm>
              <a:off x="6280650" y="3144663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F22292-BC0B-4A6C-8C62-7B92E3F19C7E}"/>
                </a:ext>
              </a:extLst>
            </p:cNvPr>
            <p:cNvSpPr txBox="1"/>
            <p:nvPr/>
          </p:nvSpPr>
          <p:spPr>
            <a:xfrm>
              <a:off x="6311626" y="3337730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60</a:t>
              </a:r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A18AFE0E-FC12-4D2E-8C88-8DF17A6EA367}"/>
                </a:ext>
              </a:extLst>
            </p:cNvPr>
            <p:cNvSpPr/>
            <p:nvPr/>
          </p:nvSpPr>
          <p:spPr>
            <a:xfrm>
              <a:off x="5987590" y="2570655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B49E2-7C77-4C52-B349-83B9AD68BA3D}"/>
                </a:ext>
              </a:extLst>
            </p:cNvPr>
            <p:cNvSpPr txBox="1"/>
            <p:nvPr/>
          </p:nvSpPr>
          <p:spPr>
            <a:xfrm>
              <a:off x="6001456" y="2694636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A9902-0ED7-4C33-B3FD-683F84436FD3}"/>
              </a:ext>
            </a:extLst>
          </p:cNvPr>
          <p:cNvGrpSpPr/>
          <p:nvPr/>
        </p:nvGrpSpPr>
        <p:grpSpPr>
          <a:xfrm>
            <a:off x="7214161" y="4227077"/>
            <a:ext cx="1730641" cy="1820999"/>
            <a:chOff x="5835252" y="4559028"/>
            <a:chExt cx="1730641" cy="1820999"/>
          </a:xfrm>
        </p:grpSpPr>
        <p:graphicFrame>
          <p:nvGraphicFramePr>
            <p:cNvPr id="28" name="Chart 39">
              <a:extLst>
                <a:ext uri="{FF2B5EF4-FFF2-40B4-BE49-F238E27FC236}">
                  <a16:creationId xmlns:a16="http://schemas.microsoft.com/office/drawing/2014/main" id="{15B00383-170A-42CE-AD59-695A648AF2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9191134"/>
                </p:ext>
              </p:extLst>
            </p:nvPr>
          </p:nvGraphicFramePr>
          <p:xfrm>
            <a:off x="5835252" y="4699738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1BD22F1E-026A-40ED-8501-00776E0B84B6}"/>
                </a:ext>
              </a:extLst>
            </p:cNvPr>
            <p:cNvSpPr/>
            <p:nvPr/>
          </p:nvSpPr>
          <p:spPr>
            <a:xfrm>
              <a:off x="6280650" y="5133036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734EED-89AC-4858-9074-FB4CF204EBB6}"/>
                </a:ext>
              </a:extLst>
            </p:cNvPr>
            <p:cNvSpPr txBox="1"/>
            <p:nvPr/>
          </p:nvSpPr>
          <p:spPr>
            <a:xfrm>
              <a:off x="6311626" y="5326103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5"/>
                  </a:solidFill>
                  <a:cs typeface="Arial" pitchFamily="34" charset="0"/>
                </a:rPr>
                <a:t>50</a:t>
              </a:r>
              <a:r>
                <a:rPr lang="en-US" altLang="ko-KR" sz="1600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42D8A7BD-9DBB-4227-9B90-32AC282FD26F}"/>
                </a:ext>
              </a:extLst>
            </p:cNvPr>
            <p:cNvSpPr/>
            <p:nvPr/>
          </p:nvSpPr>
          <p:spPr>
            <a:xfrm>
              <a:off x="5987590" y="4559028"/>
              <a:ext cx="648072" cy="6480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AE0F9E-AB61-42C9-86D5-59897DCC48FF}"/>
                </a:ext>
              </a:extLst>
            </p:cNvPr>
            <p:cNvSpPr txBox="1"/>
            <p:nvPr/>
          </p:nvSpPr>
          <p:spPr>
            <a:xfrm>
              <a:off x="6001456" y="4683009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15858BA3-158F-4B4B-B135-51F249B16EFC}"/>
              </a:ext>
            </a:extLst>
          </p:cNvPr>
          <p:cNvGrpSpPr/>
          <p:nvPr/>
        </p:nvGrpSpPr>
        <p:grpSpPr>
          <a:xfrm>
            <a:off x="3170228" y="2294014"/>
            <a:ext cx="1484412" cy="1236222"/>
            <a:chOff x="1113220" y="4149080"/>
            <a:chExt cx="2016661" cy="12362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58EB80-05E1-4598-913E-C02FC182CF72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705E4-3539-4474-999D-F502E7EE0C11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9">
            <a:extLst>
              <a:ext uri="{FF2B5EF4-FFF2-40B4-BE49-F238E27FC236}">
                <a16:creationId xmlns:a16="http://schemas.microsoft.com/office/drawing/2014/main" id="{5183AE75-E082-4DF9-B368-339E14D998B0}"/>
              </a:ext>
            </a:extLst>
          </p:cNvPr>
          <p:cNvGrpSpPr/>
          <p:nvPr/>
        </p:nvGrpSpPr>
        <p:grpSpPr>
          <a:xfrm>
            <a:off x="7532089" y="2294014"/>
            <a:ext cx="1484412" cy="1236222"/>
            <a:chOff x="1113220" y="4149080"/>
            <a:chExt cx="2016661" cy="12362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7AA1C3-4E7C-464D-8051-9408EC2DCD07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B963B-6654-401A-98CD-EE4933FAD685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9">
            <a:extLst>
              <a:ext uri="{FF2B5EF4-FFF2-40B4-BE49-F238E27FC236}">
                <a16:creationId xmlns:a16="http://schemas.microsoft.com/office/drawing/2014/main" id="{E564E5B8-7ABE-4094-ABE1-59A8DDCDF647}"/>
              </a:ext>
            </a:extLst>
          </p:cNvPr>
          <p:cNvGrpSpPr/>
          <p:nvPr/>
        </p:nvGrpSpPr>
        <p:grpSpPr>
          <a:xfrm>
            <a:off x="1189142" y="4589820"/>
            <a:ext cx="1484412" cy="1236222"/>
            <a:chOff x="1113220" y="4149080"/>
            <a:chExt cx="2016661" cy="12362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8473FB-6B4F-4AEB-B257-EC95C09EC256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51E5A2-016D-4D04-88C7-306876A461CC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0B2D5E97-0F66-4AAC-9EB9-1AA7802CF228}"/>
              </a:ext>
            </a:extLst>
          </p:cNvPr>
          <p:cNvGrpSpPr/>
          <p:nvPr/>
        </p:nvGrpSpPr>
        <p:grpSpPr>
          <a:xfrm>
            <a:off x="9386652" y="4589820"/>
            <a:ext cx="1484412" cy="1236222"/>
            <a:chOff x="1113220" y="4149080"/>
            <a:chExt cx="2016661" cy="12362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D77D6A-3A17-48C4-B17F-36A61AAC5A7D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53DB4-92E2-4576-BE24-EE86C25E0F97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12D1E555-DF8B-4167-8981-9DC22D852BD5}"/>
              </a:ext>
            </a:extLst>
          </p:cNvPr>
          <p:cNvGrpSpPr/>
          <p:nvPr/>
        </p:nvGrpSpPr>
        <p:grpSpPr>
          <a:xfrm>
            <a:off x="5287897" y="4589820"/>
            <a:ext cx="1484412" cy="1236222"/>
            <a:chOff x="1113220" y="4149080"/>
            <a:chExt cx="2016661" cy="123622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20F0F3-C63D-4865-9A9E-A2D0F167133A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BBEB0A-E840-417E-A543-AE00FE1A5B48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FEC2836-8D01-4F50-ADD8-D89C74C6C266}"/>
              </a:ext>
            </a:extLst>
          </p:cNvPr>
          <p:cNvSpPr/>
          <p:nvPr/>
        </p:nvSpPr>
        <p:spPr>
          <a:xfrm>
            <a:off x="833438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4C1E6D-8B05-4207-B2B0-2B03D42E3844}"/>
              </a:ext>
            </a:extLst>
          </p:cNvPr>
          <p:cNvSpPr/>
          <p:nvPr/>
        </p:nvSpPr>
        <p:spPr>
          <a:xfrm>
            <a:off x="2938463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CD34B4-32EF-4163-8802-4EB6B2DF7F17}"/>
              </a:ext>
            </a:extLst>
          </p:cNvPr>
          <p:cNvSpPr/>
          <p:nvPr/>
        </p:nvSpPr>
        <p:spPr>
          <a:xfrm>
            <a:off x="5043488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8E4850-4D1B-4A8D-8D8F-57C69B17B197}"/>
              </a:ext>
            </a:extLst>
          </p:cNvPr>
          <p:cNvSpPr/>
          <p:nvPr/>
        </p:nvSpPr>
        <p:spPr>
          <a:xfrm>
            <a:off x="7148513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A63A97-42BC-4705-9C9C-AD5CACF976CA}"/>
              </a:ext>
            </a:extLst>
          </p:cNvPr>
          <p:cNvSpPr/>
          <p:nvPr/>
        </p:nvSpPr>
        <p:spPr>
          <a:xfrm>
            <a:off x="9258301" y="3685432"/>
            <a:ext cx="2105025" cy="5577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FDEB3E-5A74-434B-9D80-BA39D2AB6234}"/>
              </a:ext>
            </a:extLst>
          </p:cNvPr>
          <p:cNvCxnSpPr>
            <a:cxnSpLocks/>
          </p:cNvCxnSpPr>
          <p:nvPr/>
        </p:nvCxnSpPr>
        <p:spPr>
          <a:xfrm>
            <a:off x="957263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F2527F-CF78-48F3-AC54-0BDDF124217E}"/>
              </a:ext>
            </a:extLst>
          </p:cNvPr>
          <p:cNvSpPr txBox="1"/>
          <p:nvPr/>
        </p:nvSpPr>
        <p:spPr>
          <a:xfrm>
            <a:off x="1381125" y="3733471"/>
            <a:ext cx="100965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B4CCA3-FB55-4B93-9AB1-A208D7F52168}"/>
              </a:ext>
            </a:extLst>
          </p:cNvPr>
          <p:cNvCxnSpPr>
            <a:cxnSpLocks/>
          </p:cNvCxnSpPr>
          <p:nvPr/>
        </p:nvCxnSpPr>
        <p:spPr>
          <a:xfrm>
            <a:off x="3062288" y="3964302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B55E82-961E-4CFE-BB41-A8945F4D83A0}"/>
              </a:ext>
            </a:extLst>
          </p:cNvPr>
          <p:cNvSpPr txBox="1"/>
          <p:nvPr/>
        </p:nvSpPr>
        <p:spPr>
          <a:xfrm>
            <a:off x="3486150" y="3733470"/>
            <a:ext cx="100965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0469BD-2355-48D4-8376-2DBD82B94112}"/>
              </a:ext>
            </a:extLst>
          </p:cNvPr>
          <p:cNvCxnSpPr>
            <a:cxnSpLocks/>
          </p:cNvCxnSpPr>
          <p:nvPr/>
        </p:nvCxnSpPr>
        <p:spPr>
          <a:xfrm>
            <a:off x="5167313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6EDD53-7473-4BCF-83A4-4ACE01B26AF6}"/>
              </a:ext>
            </a:extLst>
          </p:cNvPr>
          <p:cNvSpPr txBox="1"/>
          <p:nvPr/>
        </p:nvSpPr>
        <p:spPr>
          <a:xfrm>
            <a:off x="5591175" y="3733471"/>
            <a:ext cx="100965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1097FA-3C83-4A21-BFDE-A16355D03CDF}"/>
              </a:ext>
            </a:extLst>
          </p:cNvPr>
          <p:cNvCxnSpPr>
            <a:cxnSpLocks/>
          </p:cNvCxnSpPr>
          <p:nvPr/>
        </p:nvCxnSpPr>
        <p:spPr>
          <a:xfrm>
            <a:off x="7272338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04C596-82AE-4806-8588-497E75CFE86D}"/>
              </a:ext>
            </a:extLst>
          </p:cNvPr>
          <p:cNvSpPr txBox="1"/>
          <p:nvPr/>
        </p:nvSpPr>
        <p:spPr>
          <a:xfrm>
            <a:off x="7696200" y="3733471"/>
            <a:ext cx="100965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5D957D6-CA4F-4B6E-9969-B6B1090D8689}"/>
              </a:ext>
            </a:extLst>
          </p:cNvPr>
          <p:cNvCxnSpPr>
            <a:cxnSpLocks/>
          </p:cNvCxnSpPr>
          <p:nvPr/>
        </p:nvCxnSpPr>
        <p:spPr>
          <a:xfrm>
            <a:off x="9382126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593592-016D-4B29-8FB8-615CF61058EC}"/>
              </a:ext>
            </a:extLst>
          </p:cNvPr>
          <p:cNvSpPr txBox="1"/>
          <p:nvPr/>
        </p:nvSpPr>
        <p:spPr>
          <a:xfrm>
            <a:off x="9805988" y="3733471"/>
            <a:ext cx="100965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7DE303A4-E771-432A-900F-63DE5A015A0F}"/>
              </a:ext>
            </a:extLst>
          </p:cNvPr>
          <p:cNvGrpSpPr/>
          <p:nvPr/>
        </p:nvGrpSpPr>
        <p:grpSpPr>
          <a:xfrm>
            <a:off x="1053973" y="4605453"/>
            <a:ext cx="1663954" cy="1524706"/>
            <a:chOff x="8265486" y="2475464"/>
            <a:chExt cx="3283552" cy="15247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04BE9-C3B5-4EC8-BF8D-4D69E8824E97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E3E028-D17A-4AE7-8882-067252980BD6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2BBD54-9D4A-41A4-8C3A-01D6B00F5EB8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F79EB5-179A-4EEB-AD46-FF388A24C27B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B9B46F-26BE-41EF-9F4B-D9C8F09261B6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4B26EA5B-5569-43C7-98D3-76398C6E900C}"/>
              </a:ext>
            </a:extLst>
          </p:cNvPr>
          <p:cNvGrpSpPr/>
          <p:nvPr/>
        </p:nvGrpSpPr>
        <p:grpSpPr>
          <a:xfrm>
            <a:off x="5266405" y="4605453"/>
            <a:ext cx="1663954" cy="1524706"/>
            <a:chOff x="8265486" y="2475464"/>
            <a:chExt cx="3283552" cy="15247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AEEFD5-07D8-4518-8915-E482D8FECF80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7D042B-8C23-46B0-8EBB-AD1BA9BD7C55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A60B48-857A-4F79-AADF-0E7055A4C96C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099489-4F9C-4137-A0A0-D59F16674296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040230-998B-4488-B2D1-2D619963ED66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91DEE570-5A1F-4DE6-9CC6-62D265A1DAC1}"/>
              </a:ext>
            </a:extLst>
          </p:cNvPr>
          <p:cNvGrpSpPr/>
          <p:nvPr/>
        </p:nvGrpSpPr>
        <p:grpSpPr>
          <a:xfrm>
            <a:off x="9478836" y="4605453"/>
            <a:ext cx="1663954" cy="1524706"/>
            <a:chOff x="8265486" y="2475464"/>
            <a:chExt cx="3283552" cy="15247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66C44F-69C1-493B-9B5D-E6454DF2BD0E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C5C1E0-A174-489B-9597-E74D7FCCD4B4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C0567D-183B-4CB2-B11B-9816A35C636F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31ED3B-18A0-4CD7-AD7B-2E160E3025A4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C5D693-5E78-4A91-852E-068EB333947B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36" name="Group 28">
            <a:extLst>
              <a:ext uri="{FF2B5EF4-FFF2-40B4-BE49-F238E27FC236}">
                <a16:creationId xmlns:a16="http://schemas.microsoft.com/office/drawing/2014/main" id="{05DC9233-A3B4-46CD-962B-D25B5B30277D}"/>
              </a:ext>
            </a:extLst>
          </p:cNvPr>
          <p:cNvGrpSpPr/>
          <p:nvPr/>
        </p:nvGrpSpPr>
        <p:grpSpPr>
          <a:xfrm>
            <a:off x="3160189" y="1929893"/>
            <a:ext cx="1663954" cy="1524706"/>
            <a:chOff x="8265486" y="2475464"/>
            <a:chExt cx="3283552" cy="15247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215989-C68F-4420-BBC1-D1BBE01546BD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82EFB5-0101-4359-A3F3-89BFB802F321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00E21B-367C-4C98-848A-DBFCA74D438B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21C1B2-D85B-4B54-9399-0FADEB860147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62BC8-002F-448D-9519-7847A28A4D8D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24D27D93-05F4-4D8D-9690-9A5C7F829305}"/>
              </a:ext>
            </a:extLst>
          </p:cNvPr>
          <p:cNvGrpSpPr/>
          <p:nvPr/>
        </p:nvGrpSpPr>
        <p:grpSpPr>
          <a:xfrm>
            <a:off x="7372621" y="1929893"/>
            <a:ext cx="1663954" cy="1524706"/>
            <a:chOff x="8265486" y="2475464"/>
            <a:chExt cx="3283552" cy="15247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C0EBB3-9E14-4AF6-9EEA-E3F6C53F5F7F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39F9B1-01E8-48F2-8E8C-B55C1AEFA20D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EC141F-AFD4-4775-87E5-5715D670B44E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67D7FB-FECE-474E-AEFE-97E956AB4962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CBBEE-3591-48DA-B930-13B5B961058F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A4128E-3D01-42D0-B0F9-F2373B65C550}"/>
              </a:ext>
            </a:extLst>
          </p:cNvPr>
          <p:cNvSpPr/>
          <p:nvPr/>
        </p:nvSpPr>
        <p:spPr>
          <a:xfrm>
            <a:off x="726795" y="5067000"/>
            <a:ext cx="10738410" cy="10180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F07910-E97D-4DEE-A363-E02078D77E34}"/>
              </a:ext>
            </a:extLst>
          </p:cNvPr>
          <p:cNvGrpSpPr/>
          <p:nvPr/>
        </p:nvGrpSpPr>
        <p:grpSpPr>
          <a:xfrm>
            <a:off x="1057097" y="2073985"/>
            <a:ext cx="2792272" cy="2854968"/>
            <a:chOff x="1666566" y="3451657"/>
            <a:chExt cx="2305154" cy="23569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3693C4-D8BC-40F0-86F2-2D84E007C0D3}"/>
                </a:ext>
              </a:extLst>
            </p:cNvPr>
            <p:cNvGrpSpPr/>
            <p:nvPr/>
          </p:nvGrpSpPr>
          <p:grpSpPr>
            <a:xfrm>
              <a:off x="1666566" y="3451657"/>
              <a:ext cx="2305154" cy="2356912"/>
              <a:chOff x="7305457" y="4789169"/>
              <a:chExt cx="1462959" cy="1495809"/>
            </a:xfrm>
          </p:grpSpPr>
          <p:sp>
            <p:nvSpPr>
              <p:cNvPr id="9" name="Freeform: Shape 9">
                <a:extLst>
                  <a:ext uri="{FF2B5EF4-FFF2-40B4-BE49-F238E27FC236}">
                    <a16:creationId xmlns:a16="http://schemas.microsoft.com/office/drawing/2014/main" id="{8FBD3E12-E255-4D82-A713-21847FB65594}"/>
                  </a:ext>
                </a:extLst>
              </p:cNvPr>
              <p:cNvSpPr/>
              <p:nvPr/>
            </p:nvSpPr>
            <p:spPr>
              <a:xfrm>
                <a:off x="7305457" y="4791681"/>
                <a:ext cx="724682" cy="1111913"/>
              </a:xfrm>
              <a:custGeom>
                <a:avLst/>
                <a:gdLst>
                  <a:gd name="connsiteX0" fmla="*/ 722212 w 724682"/>
                  <a:gd name="connsiteY0" fmla="*/ 2251 h 1111913"/>
                  <a:gd name="connsiteX1" fmla="*/ 720307 w 724682"/>
                  <a:gd name="connsiteY1" fmla="*/ 259426 h 1111913"/>
                  <a:gd name="connsiteX2" fmla="*/ 670778 w 724682"/>
                  <a:gd name="connsiteY2" fmla="*/ 586134 h 1111913"/>
                  <a:gd name="connsiteX3" fmla="*/ 576480 w 724682"/>
                  <a:gd name="connsiteY3" fmla="*/ 761394 h 1111913"/>
                  <a:gd name="connsiteX4" fmla="*/ 98325 w 724682"/>
                  <a:gd name="connsiteY4" fmla="*/ 1111914 h 1111913"/>
                  <a:gd name="connsiteX5" fmla="*/ 89752 w 724682"/>
                  <a:gd name="connsiteY5" fmla="*/ 385156 h 1111913"/>
                  <a:gd name="connsiteX6" fmla="*/ 722212 w 724682"/>
                  <a:gd name="connsiteY6" fmla="*/ 2251 h 111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4682" h="1111913">
                    <a:moveTo>
                      <a:pt x="722212" y="2251"/>
                    </a:moveTo>
                    <a:cubicBezTo>
                      <a:pt x="722212" y="88929"/>
                      <a:pt x="728880" y="174654"/>
                      <a:pt x="720307" y="259426"/>
                    </a:cubicBezTo>
                    <a:cubicBezTo>
                      <a:pt x="709830" y="368964"/>
                      <a:pt x="691732" y="478501"/>
                      <a:pt x="670778" y="586134"/>
                    </a:cubicBezTo>
                    <a:cubicBezTo>
                      <a:pt x="658395" y="652808"/>
                      <a:pt x="623153" y="711864"/>
                      <a:pt x="576480" y="761394"/>
                    </a:cubicBezTo>
                    <a:cubicBezTo>
                      <a:pt x="440272" y="907126"/>
                      <a:pt x="273585" y="1010949"/>
                      <a:pt x="98325" y="1111914"/>
                    </a:cubicBezTo>
                    <a:cubicBezTo>
                      <a:pt x="-27405" y="868074"/>
                      <a:pt x="-35025" y="627091"/>
                      <a:pt x="89752" y="385156"/>
                    </a:cubicBezTo>
                    <a:cubicBezTo>
                      <a:pt x="214530" y="146079"/>
                      <a:pt x="493612" y="-21561"/>
                      <a:pt x="722212" y="2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10">
                <a:extLst>
                  <a:ext uri="{FF2B5EF4-FFF2-40B4-BE49-F238E27FC236}">
                    <a16:creationId xmlns:a16="http://schemas.microsoft.com/office/drawing/2014/main" id="{45309884-C6CD-4C94-80AA-A813C820CCDD}"/>
                  </a:ext>
                </a:extLst>
              </p:cNvPr>
              <p:cNvSpPr/>
              <p:nvPr/>
            </p:nvSpPr>
            <p:spPr>
              <a:xfrm>
                <a:off x="7409497" y="5656582"/>
                <a:ext cx="1257300" cy="628396"/>
              </a:xfrm>
              <a:custGeom>
                <a:avLst/>
                <a:gdLst>
                  <a:gd name="connsiteX0" fmla="*/ 1257300 w 1257300"/>
                  <a:gd name="connsiteY0" fmla="*/ 259395 h 628396"/>
                  <a:gd name="connsiteX1" fmla="*/ 606742 w 1257300"/>
                  <a:gd name="connsiteY1" fmla="*/ 628013 h 628396"/>
                  <a:gd name="connsiteX2" fmla="*/ 0 w 1257300"/>
                  <a:gd name="connsiteY2" fmla="*/ 259395 h 628396"/>
                  <a:gd name="connsiteX3" fmla="*/ 57150 w 1257300"/>
                  <a:gd name="connsiteY3" fmla="*/ 223200 h 628396"/>
                  <a:gd name="connsiteX4" fmla="*/ 461963 w 1257300"/>
                  <a:gd name="connsiteY4" fmla="*/ 28891 h 628396"/>
                  <a:gd name="connsiteX5" fmla="*/ 776288 w 1257300"/>
                  <a:gd name="connsiteY5" fmla="*/ 24128 h 628396"/>
                  <a:gd name="connsiteX6" fmla="*/ 1257300 w 1257300"/>
                  <a:gd name="connsiteY6" fmla="*/ 259395 h 62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7300" h="628396">
                    <a:moveTo>
                      <a:pt x="1257300" y="259395"/>
                    </a:moveTo>
                    <a:cubicBezTo>
                      <a:pt x="1103947" y="501330"/>
                      <a:pt x="892492" y="636585"/>
                      <a:pt x="606742" y="628013"/>
                    </a:cubicBezTo>
                    <a:cubicBezTo>
                      <a:pt x="340042" y="620393"/>
                      <a:pt x="141922" y="487995"/>
                      <a:pt x="0" y="259395"/>
                    </a:cubicBezTo>
                    <a:cubicBezTo>
                      <a:pt x="20955" y="246060"/>
                      <a:pt x="39052" y="234630"/>
                      <a:pt x="57150" y="223200"/>
                    </a:cubicBezTo>
                    <a:cubicBezTo>
                      <a:pt x="186690" y="146048"/>
                      <a:pt x="319088" y="77468"/>
                      <a:pt x="461963" y="28891"/>
                    </a:cubicBezTo>
                    <a:cubicBezTo>
                      <a:pt x="566738" y="-7305"/>
                      <a:pt x="670560" y="-10162"/>
                      <a:pt x="776288" y="24128"/>
                    </a:cubicBezTo>
                    <a:cubicBezTo>
                      <a:pt x="946785" y="78420"/>
                      <a:pt x="1101090" y="163193"/>
                      <a:pt x="1257300" y="259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1">
                <a:extLst>
                  <a:ext uri="{FF2B5EF4-FFF2-40B4-BE49-F238E27FC236}">
                    <a16:creationId xmlns:a16="http://schemas.microsoft.com/office/drawing/2014/main" id="{00A647C7-5B48-4989-AE3F-DD1227CD298E}"/>
                  </a:ext>
                </a:extLst>
              </p:cNvPr>
              <p:cNvSpPr/>
              <p:nvPr/>
            </p:nvSpPr>
            <p:spPr>
              <a:xfrm>
                <a:off x="8042910" y="4789169"/>
                <a:ext cx="725506" cy="1112519"/>
              </a:xfrm>
              <a:custGeom>
                <a:avLst/>
                <a:gdLst>
                  <a:gd name="connsiteX0" fmla="*/ 624840 w 725506"/>
                  <a:gd name="connsiteY0" fmla="*/ 1112520 h 1112519"/>
                  <a:gd name="connsiteX1" fmla="*/ 195263 w 725506"/>
                  <a:gd name="connsiteY1" fmla="*/ 812482 h 1112519"/>
                  <a:gd name="connsiteX2" fmla="*/ 23813 w 725506"/>
                  <a:gd name="connsiteY2" fmla="*/ 445770 h 1112519"/>
                  <a:gd name="connsiteX3" fmla="*/ 0 w 725506"/>
                  <a:gd name="connsiteY3" fmla="*/ 21908 h 1112519"/>
                  <a:gd name="connsiteX4" fmla="*/ 2857 w 725506"/>
                  <a:gd name="connsiteY4" fmla="*/ 0 h 1112519"/>
                  <a:gd name="connsiteX5" fmla="*/ 620077 w 725506"/>
                  <a:gd name="connsiteY5" fmla="*/ 358140 h 1112519"/>
                  <a:gd name="connsiteX6" fmla="*/ 624840 w 725506"/>
                  <a:gd name="connsiteY6" fmla="*/ 1112520 h 111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506" h="1112519">
                    <a:moveTo>
                      <a:pt x="624840" y="1112520"/>
                    </a:moveTo>
                    <a:cubicBezTo>
                      <a:pt x="471488" y="1024890"/>
                      <a:pt x="325755" y="929640"/>
                      <a:pt x="195263" y="812482"/>
                    </a:cubicBezTo>
                    <a:cubicBezTo>
                      <a:pt x="85725" y="713423"/>
                      <a:pt x="38100" y="586740"/>
                      <a:pt x="23813" y="445770"/>
                    </a:cubicBezTo>
                    <a:cubicBezTo>
                      <a:pt x="10477" y="304800"/>
                      <a:pt x="7620" y="162878"/>
                      <a:pt x="0" y="21908"/>
                    </a:cubicBezTo>
                    <a:cubicBezTo>
                      <a:pt x="0" y="16193"/>
                      <a:pt x="952" y="10478"/>
                      <a:pt x="2857" y="0"/>
                    </a:cubicBezTo>
                    <a:cubicBezTo>
                      <a:pt x="273367" y="10478"/>
                      <a:pt x="480060" y="128588"/>
                      <a:pt x="620077" y="358140"/>
                    </a:cubicBezTo>
                    <a:cubicBezTo>
                      <a:pt x="773430" y="611505"/>
                      <a:pt x="745807" y="920115"/>
                      <a:pt x="624840" y="11125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Parallelogram 15">
              <a:extLst>
                <a:ext uri="{FF2B5EF4-FFF2-40B4-BE49-F238E27FC236}">
                  <a16:creationId xmlns:a16="http://schemas.microsoft.com/office/drawing/2014/main" id="{B6154502-670F-4D0C-AF85-6A43144E9816}"/>
                </a:ext>
              </a:extLst>
            </p:cNvPr>
            <p:cNvSpPr/>
            <p:nvPr/>
          </p:nvSpPr>
          <p:spPr>
            <a:xfrm flipH="1">
              <a:off x="2657095" y="5149539"/>
              <a:ext cx="327911" cy="327911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0233997-89AA-4A55-9403-1EF6D515FCFE}"/>
                </a:ext>
              </a:extLst>
            </p:cNvPr>
            <p:cNvSpPr/>
            <p:nvPr/>
          </p:nvSpPr>
          <p:spPr>
            <a:xfrm>
              <a:off x="2078895" y="4056231"/>
              <a:ext cx="317208" cy="322502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A6F1083E-A859-4535-856F-C5EE349FE155}"/>
                </a:ext>
              </a:extLst>
            </p:cNvPr>
            <p:cNvSpPr/>
            <p:nvPr/>
          </p:nvSpPr>
          <p:spPr>
            <a:xfrm rot="2700000">
              <a:off x="3339589" y="4011737"/>
              <a:ext cx="243793" cy="43707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2" name="Oval 23">
            <a:extLst>
              <a:ext uri="{FF2B5EF4-FFF2-40B4-BE49-F238E27FC236}">
                <a16:creationId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2101177" y="5147924"/>
            <a:ext cx="856202" cy="856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085F8-6F4C-45C0-8F0B-6EAE06249F58}"/>
              </a:ext>
            </a:extLst>
          </p:cNvPr>
          <p:cNvSpPr txBox="1"/>
          <p:nvPr/>
        </p:nvSpPr>
        <p:spPr>
          <a:xfrm>
            <a:off x="3071311" y="5206693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Oval 38">
            <a:extLst>
              <a:ext uri="{FF2B5EF4-FFF2-40B4-BE49-F238E27FC236}">
                <a16:creationId xmlns:a16="http://schemas.microsoft.com/office/drawing/2014/main" id="{808F7DF5-7463-48CB-9905-52CF5A22C35A}"/>
              </a:ext>
            </a:extLst>
          </p:cNvPr>
          <p:cNvSpPr/>
          <p:nvPr/>
        </p:nvSpPr>
        <p:spPr>
          <a:xfrm>
            <a:off x="4956763" y="5147924"/>
            <a:ext cx="856202" cy="8562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243EF-D78B-4540-A116-0D6B83F3A670}"/>
              </a:ext>
            </a:extLst>
          </p:cNvPr>
          <p:cNvSpPr txBox="1"/>
          <p:nvPr/>
        </p:nvSpPr>
        <p:spPr>
          <a:xfrm>
            <a:off x="5937930" y="5206693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Oval 47">
            <a:extLst>
              <a:ext uri="{FF2B5EF4-FFF2-40B4-BE49-F238E27FC236}">
                <a16:creationId xmlns:a16="http://schemas.microsoft.com/office/drawing/2014/main" id="{EA822A32-8B55-4DE1-B594-07EA05AE64CE}"/>
              </a:ext>
            </a:extLst>
          </p:cNvPr>
          <p:cNvSpPr/>
          <p:nvPr/>
        </p:nvSpPr>
        <p:spPr>
          <a:xfrm>
            <a:off x="7812351" y="5147924"/>
            <a:ext cx="856202" cy="8562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D95E7-78F9-4E99-81C6-77E172D33A31}"/>
              </a:ext>
            </a:extLst>
          </p:cNvPr>
          <p:cNvSpPr txBox="1"/>
          <p:nvPr/>
        </p:nvSpPr>
        <p:spPr>
          <a:xfrm>
            <a:off x="8804548" y="5206693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4F82354-77D2-4BCE-809F-E503FA4EC51B}"/>
              </a:ext>
            </a:extLst>
          </p:cNvPr>
          <p:cNvSpPr/>
          <p:nvPr/>
        </p:nvSpPr>
        <p:spPr>
          <a:xfrm rot="2700000">
            <a:off x="2410587" y="533765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CF105E4A-3431-4914-A8CB-5C9B5860763E}"/>
              </a:ext>
            </a:extLst>
          </p:cNvPr>
          <p:cNvSpPr/>
          <p:nvPr/>
        </p:nvSpPr>
        <p:spPr>
          <a:xfrm flipH="1">
            <a:off x="8043977" y="5379550"/>
            <a:ext cx="392950" cy="39295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3247B555-B925-4696-92A2-3B3A632F131A}"/>
              </a:ext>
            </a:extLst>
          </p:cNvPr>
          <p:cNvSpPr/>
          <p:nvPr/>
        </p:nvSpPr>
        <p:spPr>
          <a:xfrm>
            <a:off x="5184629" y="5372449"/>
            <a:ext cx="400469" cy="40715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9047B919-C035-4CC9-9716-A22484935CBA}"/>
              </a:ext>
            </a:extLst>
          </p:cNvPr>
          <p:cNvGrpSpPr/>
          <p:nvPr/>
        </p:nvGrpSpPr>
        <p:grpSpPr>
          <a:xfrm>
            <a:off x="4943783" y="1887991"/>
            <a:ext cx="6521421" cy="911726"/>
            <a:chOff x="611559" y="2708920"/>
            <a:chExt cx="3400194" cy="911726"/>
          </a:xfrm>
        </p:grpSpPr>
        <p:sp>
          <p:nvSpPr>
            <p:cNvPr id="22" name="Rounded Rectangle 58">
              <a:extLst>
                <a:ext uri="{FF2B5EF4-FFF2-40B4-BE49-F238E27FC236}">
                  <a16:creationId xmlns:a16="http://schemas.microsoft.com/office/drawing/2014/main" id="{D63DD559-D1BB-4876-92A0-F6AA648D61E4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DD48B2-68EF-491A-840C-39FA45B3929A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8E28FD-16E3-4FC0-B729-9E7F93F2CD6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7">
            <a:extLst>
              <a:ext uri="{FF2B5EF4-FFF2-40B4-BE49-F238E27FC236}">
                <a16:creationId xmlns:a16="http://schemas.microsoft.com/office/drawing/2014/main" id="{1BD4BC69-C1DA-438A-8D9C-53C920673BB6}"/>
              </a:ext>
            </a:extLst>
          </p:cNvPr>
          <p:cNvGrpSpPr/>
          <p:nvPr/>
        </p:nvGrpSpPr>
        <p:grpSpPr>
          <a:xfrm>
            <a:off x="4943783" y="2973025"/>
            <a:ext cx="6521421" cy="911726"/>
            <a:chOff x="611559" y="2708920"/>
            <a:chExt cx="3400194" cy="911726"/>
          </a:xfrm>
        </p:grpSpPr>
        <p:sp>
          <p:nvSpPr>
            <p:cNvPr id="26" name="Rounded Rectangle 64">
              <a:extLst>
                <a:ext uri="{FF2B5EF4-FFF2-40B4-BE49-F238E27FC236}">
                  <a16:creationId xmlns:a16="http://schemas.microsoft.com/office/drawing/2014/main" id="{9D916B74-0121-433F-B4B4-431124AD05FE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0F14F0-75EF-4BDB-8FAB-94758DC8F757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506DA-687A-45C4-B803-A094025B8DCC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49DBC1B5-9FB1-4DDC-B8FA-31A2388D39E3}"/>
              </a:ext>
            </a:extLst>
          </p:cNvPr>
          <p:cNvGrpSpPr/>
          <p:nvPr/>
        </p:nvGrpSpPr>
        <p:grpSpPr>
          <a:xfrm>
            <a:off x="4943783" y="4058059"/>
            <a:ext cx="6521421" cy="911726"/>
            <a:chOff x="611559" y="2708920"/>
            <a:chExt cx="3400194" cy="911726"/>
          </a:xfrm>
        </p:grpSpPr>
        <p:sp>
          <p:nvSpPr>
            <p:cNvPr id="30" name="Rounded Rectangle 68">
              <a:extLst>
                <a:ext uri="{FF2B5EF4-FFF2-40B4-BE49-F238E27FC236}">
                  <a16:creationId xmlns:a16="http://schemas.microsoft.com/office/drawing/2014/main" id="{115F6331-249B-4EEB-8700-EA3535756DB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F1CE50-7A54-400A-A695-B842AE453646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09C64B-BD36-4A52-A747-5716C597790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98121-268B-4361-AE80-5E1D1C3F67F4}"/>
              </a:ext>
            </a:extLst>
          </p:cNvPr>
          <p:cNvSpPr txBox="1"/>
          <p:nvPr/>
        </p:nvSpPr>
        <p:spPr>
          <a:xfrm>
            <a:off x="0" y="155259"/>
            <a:ext cx="101060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4E27D-A211-4718-8DAD-6F32E46B8592}"/>
              </a:ext>
            </a:extLst>
          </p:cNvPr>
          <p:cNvSpPr txBox="1"/>
          <p:nvPr/>
        </p:nvSpPr>
        <p:spPr>
          <a:xfrm>
            <a:off x="1837189" y="4604313"/>
            <a:ext cx="3040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F10EEA63-E708-4D5E-B578-99FBF36105FC}"/>
              </a:ext>
            </a:extLst>
          </p:cNvPr>
          <p:cNvGrpSpPr/>
          <p:nvPr/>
        </p:nvGrpSpPr>
        <p:grpSpPr>
          <a:xfrm>
            <a:off x="1837189" y="3898357"/>
            <a:ext cx="3040786" cy="672703"/>
            <a:chOff x="4686849" y="720000"/>
            <a:chExt cx="3470386" cy="6727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7EAF2-FDE3-46A2-9B4D-29018000B1F3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29BD3-967F-483F-982D-2074010F0BF9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8B4E8F-8181-4CFC-A07D-2827D44DC8E6}"/>
              </a:ext>
            </a:extLst>
          </p:cNvPr>
          <p:cNvSpPr txBox="1"/>
          <p:nvPr/>
        </p:nvSpPr>
        <p:spPr>
          <a:xfrm>
            <a:off x="6265139" y="4604313"/>
            <a:ext cx="3040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5BFEA813-4F79-4D34-91D8-44A4E9A9607E}"/>
              </a:ext>
            </a:extLst>
          </p:cNvPr>
          <p:cNvGrpSpPr/>
          <p:nvPr/>
        </p:nvGrpSpPr>
        <p:grpSpPr>
          <a:xfrm>
            <a:off x="6265139" y="3898357"/>
            <a:ext cx="3040786" cy="672703"/>
            <a:chOff x="4686849" y="720000"/>
            <a:chExt cx="3470386" cy="6727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9A3A98-7825-4FB1-9EB8-60CD003DA293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050D3-9815-4A04-9F78-1544B44DC946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2">
            <a:extLst>
              <a:ext uri="{FF2B5EF4-FFF2-40B4-BE49-F238E27FC236}">
                <a16:creationId xmlns:a16="http://schemas.microsoft.com/office/drawing/2014/main" id="{AF4C3D27-6ADF-4930-B495-43F17DA6FD43}"/>
              </a:ext>
            </a:extLst>
          </p:cNvPr>
          <p:cNvSpPr/>
          <p:nvPr/>
        </p:nvSpPr>
        <p:spPr>
          <a:xfrm>
            <a:off x="943898" y="3838166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1FBFCF5-9949-48A2-AD91-5E01BDEB4166}"/>
              </a:ext>
            </a:extLst>
          </p:cNvPr>
          <p:cNvSpPr/>
          <p:nvPr/>
        </p:nvSpPr>
        <p:spPr>
          <a:xfrm>
            <a:off x="5371848" y="3838166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2C29B-CB28-4188-9436-F1D097AE8EE6}"/>
              </a:ext>
            </a:extLst>
          </p:cNvPr>
          <p:cNvSpPr txBox="1"/>
          <p:nvPr/>
        </p:nvSpPr>
        <p:spPr>
          <a:xfrm>
            <a:off x="846481" y="2155729"/>
            <a:ext cx="8535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F9EEA-2838-4C4C-80B4-9F8144789EBD}"/>
              </a:ext>
            </a:extLst>
          </p:cNvPr>
          <p:cNvSpPr txBox="1"/>
          <p:nvPr/>
        </p:nvSpPr>
        <p:spPr>
          <a:xfrm>
            <a:off x="846481" y="1416927"/>
            <a:ext cx="853564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OREM IPSUM DOLOR SIT AMET, </a:t>
            </a:r>
            <a:endParaRPr lang="ko-KR" altLang="en-US" sz="18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7A67B9CA-C977-45AC-90A9-9480C3052C3F}"/>
              </a:ext>
            </a:extLst>
          </p:cNvPr>
          <p:cNvSpPr/>
          <p:nvPr/>
        </p:nvSpPr>
        <p:spPr>
          <a:xfrm flipH="1">
            <a:off x="1100180" y="4026045"/>
            <a:ext cx="419929" cy="3464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2891E23D-FEBB-414F-A88E-83EF7C39527A}"/>
              </a:ext>
            </a:extLst>
          </p:cNvPr>
          <p:cNvSpPr/>
          <p:nvPr/>
        </p:nvSpPr>
        <p:spPr>
          <a:xfrm>
            <a:off x="5507470" y="3971961"/>
            <a:ext cx="448755" cy="45240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2105024" y="155259"/>
            <a:ext cx="10086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F3CEE-3A7E-4C9C-B8C1-85D4A30F738A}"/>
              </a:ext>
            </a:extLst>
          </p:cNvPr>
          <p:cNvSpPr txBox="1"/>
          <p:nvPr/>
        </p:nvSpPr>
        <p:spPr>
          <a:xfrm>
            <a:off x="8602256" y="2328016"/>
            <a:ext cx="3008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 </a:t>
            </a:r>
            <a:endParaRPr lang="ko-KR" altLang="en-US" sz="1400" dirty="0">
              <a:cs typeface="Arial" pitchFamily="34" charset="0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5F448DE1-3F1F-4BFF-8B1A-AB3C63381595}"/>
              </a:ext>
            </a:extLst>
          </p:cNvPr>
          <p:cNvCxnSpPr>
            <a:cxnSpLocks/>
          </p:cNvCxnSpPr>
          <p:nvPr/>
        </p:nvCxnSpPr>
        <p:spPr>
          <a:xfrm>
            <a:off x="6408860" y="2707595"/>
            <a:ext cx="5202115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DF9117-452B-4E82-86E9-1224412B0183}"/>
              </a:ext>
            </a:extLst>
          </p:cNvPr>
          <p:cNvSpPr txBox="1"/>
          <p:nvPr/>
        </p:nvSpPr>
        <p:spPr>
          <a:xfrm>
            <a:off x="3394046" y="1579061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Quality </a:t>
            </a:r>
            <a:r>
              <a:rPr lang="en-US" altLang="ko-KR" sz="2800" dirty="0"/>
              <a:t>Professional </a:t>
            </a:r>
          </a:p>
          <a:p>
            <a:r>
              <a:rPr lang="en-US" altLang="ko-KR" sz="2800" dirty="0"/>
              <a:t>PPT </a:t>
            </a:r>
            <a:r>
              <a:rPr lang="en-US" altLang="ko-KR" sz="2800" dirty="0">
                <a:solidFill>
                  <a:schemeClr val="accent2"/>
                </a:solidFill>
              </a:rPr>
              <a:t>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56AC0745-37E0-4DD0-82C5-C5DE88FF8520}"/>
              </a:ext>
            </a:extLst>
          </p:cNvPr>
          <p:cNvGrpSpPr/>
          <p:nvPr/>
        </p:nvGrpSpPr>
        <p:grpSpPr>
          <a:xfrm>
            <a:off x="3618360" y="3114921"/>
            <a:ext cx="3417056" cy="3198673"/>
            <a:chOff x="656084" y="3396711"/>
            <a:chExt cx="3746765" cy="31986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5DA284-FEBB-4A73-AC4B-A038BAB2804B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6EEF57-09A5-44F1-9C83-6B1FF955FCFB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50F54C8F-3519-4D93-810A-4272FC12B97B}"/>
              </a:ext>
            </a:extLst>
          </p:cNvPr>
          <p:cNvGrpSpPr/>
          <p:nvPr/>
        </p:nvGrpSpPr>
        <p:grpSpPr>
          <a:xfrm>
            <a:off x="8012945" y="3114921"/>
            <a:ext cx="3417056" cy="3198673"/>
            <a:chOff x="5537176" y="3396711"/>
            <a:chExt cx="3746765" cy="31986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1E8FAF-DAC3-41E6-8637-D66CA17508C5}"/>
                </a:ext>
              </a:extLst>
            </p:cNvPr>
            <p:cNvSpPr txBox="1"/>
            <p:nvPr/>
          </p:nvSpPr>
          <p:spPr>
            <a:xfrm>
              <a:off x="5537176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C65CE1-6C66-40D1-8D38-D212CD8CA8B2}"/>
                </a:ext>
              </a:extLst>
            </p:cNvPr>
            <p:cNvSpPr txBox="1"/>
            <p:nvPr/>
          </p:nvSpPr>
          <p:spPr>
            <a:xfrm>
              <a:off x="5537176" y="3733062"/>
              <a:ext cx="37467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1481956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63844E6-C09B-46AD-BF93-101E1CF0D2B8}"/>
              </a:ext>
            </a:extLst>
          </p:cNvPr>
          <p:cNvGrpSpPr/>
          <p:nvPr/>
        </p:nvGrpSpPr>
        <p:grpSpPr>
          <a:xfrm>
            <a:off x="10176537" y="4512683"/>
            <a:ext cx="1620056" cy="1620951"/>
            <a:chOff x="2265079" y="1581548"/>
            <a:chExt cx="3028217" cy="3029891"/>
          </a:xfrm>
        </p:grpSpPr>
        <p:sp>
          <p:nvSpPr>
            <p:cNvPr id="74" name="Freeform: Shape 3">
              <a:extLst>
                <a:ext uri="{FF2B5EF4-FFF2-40B4-BE49-F238E27FC236}">
                  <a16:creationId xmlns:a16="http://schemas.microsoft.com/office/drawing/2014/main" id="{744D4D6E-5C25-439E-92B4-0CC2A2B267D3}"/>
                </a:ext>
              </a:extLst>
            </p:cNvPr>
            <p:cNvSpPr/>
            <p:nvPr/>
          </p:nvSpPr>
          <p:spPr>
            <a:xfrm>
              <a:off x="2265854" y="1584775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4">
              <a:extLst>
                <a:ext uri="{FF2B5EF4-FFF2-40B4-BE49-F238E27FC236}">
                  <a16:creationId xmlns:a16="http://schemas.microsoft.com/office/drawing/2014/main" id="{5FB7BE99-AD02-4950-9CAA-C40CD7C49728}"/>
                </a:ext>
              </a:extLst>
            </p:cNvPr>
            <p:cNvSpPr/>
            <p:nvPr/>
          </p:nvSpPr>
          <p:spPr>
            <a:xfrm>
              <a:off x="2265079" y="1581548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CBE688EB-277B-4C0E-AB1D-39D98D45558C}"/>
              </a:ext>
            </a:extLst>
          </p:cNvPr>
          <p:cNvGrpSpPr/>
          <p:nvPr/>
        </p:nvGrpSpPr>
        <p:grpSpPr>
          <a:xfrm flipH="1">
            <a:off x="6774719" y="1716916"/>
            <a:ext cx="1502253" cy="1320782"/>
            <a:chOff x="3983887" y="4061275"/>
            <a:chExt cx="2122406" cy="1866023"/>
          </a:xfrm>
        </p:grpSpPr>
        <p:grpSp>
          <p:nvGrpSpPr>
            <p:cNvPr id="44" name="Group 22">
              <a:extLst>
                <a:ext uri="{FF2B5EF4-FFF2-40B4-BE49-F238E27FC236}">
                  <a16:creationId xmlns:a16="http://schemas.microsoft.com/office/drawing/2014/main" id="{492A6718-536F-42AF-B61D-A0146E55F8B3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id="{894BCDF7-40D2-4774-A42D-2649FA49ED43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id="{0F1B3E6F-5E21-4D7C-8EB5-8E4FB4924FE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422BB632-0E0F-4876-A243-E400BCC5A50A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60A4FF56-339A-43A0-9ED4-458FDCB38F9D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1B67E704-0EED-4D0F-8107-1679FB25D76B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" name="Group 24">
              <a:extLst>
                <a:ext uri="{FF2B5EF4-FFF2-40B4-BE49-F238E27FC236}">
                  <a16:creationId xmlns:a16="http://schemas.microsoft.com/office/drawing/2014/main" id="{244C6F60-4835-484B-B1F9-2886579810DA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8703EF65-A107-42BA-B079-CDCECD130A08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Rectangle 22">
                <a:extLst>
                  <a:ext uri="{FF2B5EF4-FFF2-40B4-BE49-F238E27FC236}">
                    <a16:creationId xmlns:a16="http://schemas.microsoft.com/office/drawing/2014/main" id="{5C3E2EC1-F046-4DFE-B9F3-7BB82788584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7" name="Group 25">
              <a:extLst>
                <a:ext uri="{FF2B5EF4-FFF2-40B4-BE49-F238E27FC236}">
                  <a16:creationId xmlns:a16="http://schemas.microsoft.com/office/drawing/2014/main" id="{D8DA3D05-CAB3-40B7-832B-80AC93FBAF40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461D41B9-58F7-48B7-BC31-8602A226C0B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A6458D29-6CB0-49F2-92E9-2C5CE9B7E52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Group 26">
              <a:extLst>
                <a:ext uri="{FF2B5EF4-FFF2-40B4-BE49-F238E27FC236}">
                  <a16:creationId xmlns:a16="http://schemas.microsoft.com/office/drawing/2014/main" id="{2BD04DD0-64BB-46B2-A48A-37AFCC03C7B5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38EC3B1E-A11E-451F-A1B2-B493DAE27BE6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948D57F-B75F-493B-AB67-DE50C58D2ED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1513CED9-E0FF-44BC-90AF-8A897F0593AB}"/>
              </a:ext>
            </a:extLst>
          </p:cNvPr>
          <p:cNvGrpSpPr/>
          <p:nvPr/>
        </p:nvGrpSpPr>
        <p:grpSpPr>
          <a:xfrm rot="4055116">
            <a:off x="121455" y="1596327"/>
            <a:ext cx="1615404" cy="1377481"/>
            <a:chOff x="2203944" y="3086356"/>
            <a:chExt cx="1794618" cy="1530300"/>
          </a:xfrm>
        </p:grpSpPr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id="{6DC699A9-102C-4DE4-A9A4-824ABD0589AA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id="{E883F886-55A9-43C0-8504-4EAD65162CA9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061DF472-A8FB-490E-AA7D-F1B886873A8C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908BF5C5-B761-4E4B-80DD-D9A07FDDEB72}"/>
              </a:ext>
            </a:extLst>
          </p:cNvPr>
          <p:cNvGrpSpPr/>
          <p:nvPr/>
        </p:nvGrpSpPr>
        <p:grpSpPr>
          <a:xfrm rot="1477820">
            <a:off x="1941887" y="1467770"/>
            <a:ext cx="1399593" cy="1674289"/>
            <a:chOff x="4200129" y="1047775"/>
            <a:chExt cx="1554866" cy="1860035"/>
          </a:xfrm>
        </p:grpSpPr>
        <p:sp>
          <p:nvSpPr>
            <p:cNvPr id="33" name="Freeform: Shape 42">
              <a:extLst>
                <a:ext uri="{FF2B5EF4-FFF2-40B4-BE49-F238E27FC236}">
                  <a16:creationId xmlns:a16="http://schemas.microsoft.com/office/drawing/2014/main" id="{989736A2-8B60-442D-BDD4-AF90C33C3229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43">
              <a:extLst>
                <a:ext uri="{FF2B5EF4-FFF2-40B4-BE49-F238E27FC236}">
                  <a16:creationId xmlns:a16="http://schemas.microsoft.com/office/drawing/2014/main" id="{7EB1AB81-C31D-4C39-B8E2-0CD1C24BE00C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44">
              <a:extLst>
                <a:ext uri="{FF2B5EF4-FFF2-40B4-BE49-F238E27FC236}">
                  <a16:creationId xmlns:a16="http://schemas.microsoft.com/office/drawing/2014/main" id="{0F55FDC7-691C-431D-A9D6-9CEA3C5E2EC2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45">
              <a:extLst>
                <a:ext uri="{FF2B5EF4-FFF2-40B4-BE49-F238E27FC236}">
                  <a16:creationId xmlns:a16="http://schemas.microsoft.com/office/drawing/2014/main" id="{3035FCB1-5DC0-4DEC-A5C0-3663A3884D8E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46">
              <a:extLst>
                <a:ext uri="{FF2B5EF4-FFF2-40B4-BE49-F238E27FC236}">
                  <a16:creationId xmlns:a16="http://schemas.microsoft.com/office/drawing/2014/main" id="{5457381A-6123-4924-8962-AAC63FFA2172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81">
              <a:extLst>
                <a:ext uri="{FF2B5EF4-FFF2-40B4-BE49-F238E27FC236}">
                  <a16:creationId xmlns:a16="http://schemas.microsoft.com/office/drawing/2014/main" id="{81E60471-EA65-46F2-A4F7-0A5924DC8DBC}"/>
                </a:ext>
              </a:extLst>
            </p:cNvPr>
            <p:cNvGrpSpPr/>
            <p:nvPr/>
          </p:nvGrpSpPr>
          <p:grpSpPr>
            <a:xfrm>
              <a:off x="4459237" y="2148217"/>
              <a:ext cx="1295758" cy="759593"/>
              <a:chOff x="6513334" y="1100346"/>
              <a:chExt cx="1295758" cy="759593"/>
            </a:xfrm>
            <a:solidFill>
              <a:srgbClr val="1B4760"/>
            </a:solidFill>
          </p:grpSpPr>
          <p:sp>
            <p:nvSpPr>
              <p:cNvPr id="39" name="Freeform: Shape 48">
                <a:extLst>
                  <a:ext uri="{FF2B5EF4-FFF2-40B4-BE49-F238E27FC236}">
                    <a16:creationId xmlns:a16="http://schemas.microsoft.com/office/drawing/2014/main" id="{04321443-0FEB-4E03-9A14-3A6E78F90AD6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49">
                <a:extLst>
                  <a:ext uri="{FF2B5EF4-FFF2-40B4-BE49-F238E27FC236}">
                    <a16:creationId xmlns:a16="http://schemas.microsoft.com/office/drawing/2014/main" id="{54AA138C-1723-464D-A135-A94AD100225F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4BED51A2-97B7-421C-A0B7-0C4D5E20ABC3}"/>
              </a:ext>
            </a:extLst>
          </p:cNvPr>
          <p:cNvGrpSpPr/>
          <p:nvPr/>
        </p:nvGrpSpPr>
        <p:grpSpPr>
          <a:xfrm rot="20200582">
            <a:off x="3204061" y="1411226"/>
            <a:ext cx="1605928" cy="1663387"/>
            <a:chOff x="6563619" y="1067070"/>
            <a:chExt cx="1784092" cy="1847925"/>
          </a:xfrm>
        </p:grpSpPr>
        <p:sp>
          <p:nvSpPr>
            <p:cNvPr id="29" name="Freeform: Shape 51">
              <a:extLst>
                <a:ext uri="{FF2B5EF4-FFF2-40B4-BE49-F238E27FC236}">
                  <a16:creationId xmlns:a16="http://schemas.microsoft.com/office/drawing/2014/main" id="{85E3600B-1960-4D4E-B6F0-178315CB6D98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52">
              <a:extLst>
                <a:ext uri="{FF2B5EF4-FFF2-40B4-BE49-F238E27FC236}">
                  <a16:creationId xmlns:a16="http://schemas.microsoft.com/office/drawing/2014/main" id="{F2197267-5190-4451-9220-9AF6D4B5F34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53">
              <a:extLst>
                <a:ext uri="{FF2B5EF4-FFF2-40B4-BE49-F238E27FC236}">
                  <a16:creationId xmlns:a16="http://schemas.microsoft.com/office/drawing/2014/main" id="{039024C9-114E-4DB8-A258-E3009C42AF34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54">
              <a:extLst>
                <a:ext uri="{FF2B5EF4-FFF2-40B4-BE49-F238E27FC236}">
                  <a16:creationId xmlns:a16="http://schemas.microsoft.com/office/drawing/2014/main" id="{824F1B9B-A499-4834-879B-F086CC3548D6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55">
            <a:extLst>
              <a:ext uri="{FF2B5EF4-FFF2-40B4-BE49-F238E27FC236}">
                <a16:creationId xmlns:a16="http://schemas.microsoft.com/office/drawing/2014/main" id="{A3D8764D-49BD-4959-A77B-C43CD22F2390}"/>
              </a:ext>
            </a:extLst>
          </p:cNvPr>
          <p:cNvGrpSpPr/>
          <p:nvPr/>
        </p:nvGrpSpPr>
        <p:grpSpPr>
          <a:xfrm rot="17428040">
            <a:off x="4792996" y="1770264"/>
            <a:ext cx="1598334" cy="1295813"/>
            <a:chOff x="8213001" y="3218811"/>
            <a:chExt cx="1775655" cy="1439571"/>
          </a:xfrm>
        </p:grpSpPr>
        <p:sp>
          <p:nvSpPr>
            <p:cNvPr id="21" name="Freeform: Shape 56">
              <a:extLst>
                <a:ext uri="{FF2B5EF4-FFF2-40B4-BE49-F238E27FC236}">
                  <a16:creationId xmlns:a16="http://schemas.microsoft.com/office/drawing/2014/main" id="{41D3AE44-0E70-4352-99A1-54066CDA95D2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57">
              <a:extLst>
                <a:ext uri="{FF2B5EF4-FFF2-40B4-BE49-F238E27FC236}">
                  <a16:creationId xmlns:a16="http://schemas.microsoft.com/office/drawing/2014/main" id="{D3A10AE9-DCF4-4B49-8DC7-AB25B2E2E43A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58">
              <a:extLst>
                <a:ext uri="{FF2B5EF4-FFF2-40B4-BE49-F238E27FC236}">
                  <a16:creationId xmlns:a16="http://schemas.microsoft.com/office/drawing/2014/main" id="{FD61DB42-D7EA-4F18-AB5A-6E01F65B2B76}"/>
                </a:ext>
              </a:extLst>
            </p:cNvPr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59">
              <a:extLst>
                <a:ext uri="{FF2B5EF4-FFF2-40B4-BE49-F238E27FC236}">
                  <a16:creationId xmlns:a16="http://schemas.microsoft.com/office/drawing/2014/main" id="{C6BA5DF4-7A85-4603-8943-CD13676E27BD}"/>
                </a:ext>
              </a:extLst>
            </p:cNvPr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0">
              <a:extLst>
                <a:ext uri="{FF2B5EF4-FFF2-40B4-BE49-F238E27FC236}">
                  <a16:creationId xmlns:a16="http://schemas.microsoft.com/office/drawing/2014/main" id="{065D975C-7714-4CC9-859B-E75E4BEFB1C4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61">
              <a:extLst>
                <a:ext uri="{FF2B5EF4-FFF2-40B4-BE49-F238E27FC236}">
                  <a16:creationId xmlns:a16="http://schemas.microsoft.com/office/drawing/2014/main" id="{BC51970F-91FC-4EBE-91B7-5898658D372F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62">
              <a:extLst>
                <a:ext uri="{FF2B5EF4-FFF2-40B4-BE49-F238E27FC236}">
                  <a16:creationId xmlns:a16="http://schemas.microsoft.com/office/drawing/2014/main" id="{9C55E84F-695B-4B9A-91B6-DE198B7D6CAA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63">
              <a:extLst>
                <a:ext uri="{FF2B5EF4-FFF2-40B4-BE49-F238E27FC236}">
                  <a16:creationId xmlns:a16="http://schemas.microsoft.com/office/drawing/2014/main" id="{EF18E9B4-F4D0-472D-9B67-F20BE49F78AA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65CE126-DA79-4C70-9CCA-6FF93F52E592}"/>
              </a:ext>
            </a:extLst>
          </p:cNvPr>
          <p:cNvGrpSpPr/>
          <p:nvPr/>
        </p:nvGrpSpPr>
        <p:grpSpPr>
          <a:xfrm>
            <a:off x="435164" y="3189208"/>
            <a:ext cx="4629128" cy="3601167"/>
            <a:chOff x="192590" y="433895"/>
            <a:chExt cx="8268502" cy="6432369"/>
          </a:xfrm>
        </p:grpSpPr>
        <p:grpSp>
          <p:nvGrpSpPr>
            <p:cNvPr id="77" name="Group 2">
              <a:extLst>
                <a:ext uri="{FF2B5EF4-FFF2-40B4-BE49-F238E27FC236}">
                  <a16:creationId xmlns:a16="http://schemas.microsoft.com/office/drawing/2014/main" id="{E311D46C-E3AE-4671-9D31-91129BADCF98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105" name="Group 3">
                <a:extLst>
                  <a:ext uri="{FF2B5EF4-FFF2-40B4-BE49-F238E27FC236}">
                    <a16:creationId xmlns:a16="http://schemas.microsoft.com/office/drawing/2014/main" id="{A1C0D9F9-DE14-4E9A-8C61-085E7F6EAE1E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110" name="Oval 8">
                  <a:extLst>
                    <a:ext uri="{FF2B5EF4-FFF2-40B4-BE49-F238E27FC236}">
                      <a16:creationId xmlns:a16="http://schemas.microsoft.com/office/drawing/2014/main" id="{742B09F6-CD57-41A9-BF3A-4D40EE97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9">
                  <a:extLst>
                    <a:ext uri="{FF2B5EF4-FFF2-40B4-BE49-F238E27FC236}">
                      <a16:creationId xmlns:a16="http://schemas.microsoft.com/office/drawing/2014/main" id="{2D3B97BB-1CD9-4093-BCB3-80C18C83B0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0">
                  <a:extLst>
                    <a:ext uri="{FF2B5EF4-FFF2-40B4-BE49-F238E27FC236}">
                      <a16:creationId xmlns:a16="http://schemas.microsoft.com/office/drawing/2014/main" id="{B15D2C5C-61FA-4085-9428-52ECD6BB7A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">
                  <a:extLst>
                    <a:ext uri="{FF2B5EF4-FFF2-40B4-BE49-F238E27FC236}">
                      <a16:creationId xmlns:a16="http://schemas.microsoft.com/office/drawing/2014/main" id="{CA156322-A99F-4577-9649-D978EFBBB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2">
                  <a:extLst>
                    <a:ext uri="{FF2B5EF4-FFF2-40B4-BE49-F238E27FC236}">
                      <a16:creationId xmlns:a16="http://schemas.microsoft.com/office/drawing/2014/main" id="{F09BC592-7229-447D-90D6-5C394DD34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4">
                <a:extLst>
                  <a:ext uri="{FF2B5EF4-FFF2-40B4-BE49-F238E27FC236}">
                    <a16:creationId xmlns:a16="http://schemas.microsoft.com/office/drawing/2014/main" id="{8482EF8E-6BCE-4C54-B76C-D1F6CF0B94B5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107" name="Rectangle: Top Corners Rounded 5">
                  <a:extLst>
                    <a:ext uri="{FF2B5EF4-FFF2-40B4-BE49-F238E27FC236}">
                      <a16:creationId xmlns:a16="http://schemas.microsoft.com/office/drawing/2014/main" id="{F27E9E0E-917E-4443-A501-009B41FC8005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Parallelogram 6">
                  <a:extLst>
                    <a:ext uri="{FF2B5EF4-FFF2-40B4-BE49-F238E27FC236}">
                      <a16:creationId xmlns:a16="http://schemas.microsoft.com/office/drawing/2014/main" id="{7F90E7DF-6C60-46BA-8A8A-7F756B16A1E2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Parallelogram 7">
                  <a:extLst>
                    <a:ext uri="{FF2B5EF4-FFF2-40B4-BE49-F238E27FC236}">
                      <a16:creationId xmlns:a16="http://schemas.microsoft.com/office/drawing/2014/main" id="{EDA763CD-4E00-4BD5-83E4-674DD1538431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" name="Graphic 24">
              <a:extLst>
                <a:ext uri="{FF2B5EF4-FFF2-40B4-BE49-F238E27FC236}">
                  <a16:creationId xmlns:a16="http://schemas.microsoft.com/office/drawing/2014/main" id="{65324F12-C1CA-4613-ABE8-7AE296AEFB8B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80" name="Graphic 24">
                <a:extLst>
                  <a:ext uri="{FF2B5EF4-FFF2-40B4-BE49-F238E27FC236}">
                    <a16:creationId xmlns:a16="http://schemas.microsoft.com/office/drawing/2014/main" id="{7C22EC3E-7D20-4C4E-92DD-2714DA678070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101" name="Freeform: Shape 35">
                  <a:extLst>
                    <a:ext uri="{FF2B5EF4-FFF2-40B4-BE49-F238E27FC236}">
                      <a16:creationId xmlns:a16="http://schemas.microsoft.com/office/drawing/2014/main" id="{81E96160-DAB9-4D06-990C-D713FA9C7431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36">
                  <a:extLst>
                    <a:ext uri="{FF2B5EF4-FFF2-40B4-BE49-F238E27FC236}">
                      <a16:creationId xmlns:a16="http://schemas.microsoft.com/office/drawing/2014/main" id="{F070904B-D3D3-4F38-9058-242668578CAC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37">
                  <a:extLst>
                    <a:ext uri="{FF2B5EF4-FFF2-40B4-BE49-F238E27FC236}">
                      <a16:creationId xmlns:a16="http://schemas.microsoft.com/office/drawing/2014/main" id="{4FB11DE9-5C14-4AF7-AAC7-8F5B3A40B3A8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38">
                  <a:extLst>
                    <a:ext uri="{FF2B5EF4-FFF2-40B4-BE49-F238E27FC236}">
                      <a16:creationId xmlns:a16="http://schemas.microsoft.com/office/drawing/2014/main" id="{414B9212-E863-4EB4-B96C-D5B13F749FE5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24">
                <a:extLst>
                  <a:ext uri="{FF2B5EF4-FFF2-40B4-BE49-F238E27FC236}">
                    <a16:creationId xmlns:a16="http://schemas.microsoft.com/office/drawing/2014/main" id="{F0B80326-97F5-45E8-B720-AD28184B1607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98" name="Freeform: Shape 32">
                  <a:extLst>
                    <a:ext uri="{FF2B5EF4-FFF2-40B4-BE49-F238E27FC236}">
                      <a16:creationId xmlns:a16="http://schemas.microsoft.com/office/drawing/2014/main" id="{CCBFDAF3-1B83-4B30-98EF-7FD51545F0DA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33">
                  <a:extLst>
                    <a:ext uri="{FF2B5EF4-FFF2-40B4-BE49-F238E27FC236}">
                      <a16:creationId xmlns:a16="http://schemas.microsoft.com/office/drawing/2014/main" id="{22A00CA8-C964-45E4-A354-8536F8D773B0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34">
                  <a:extLst>
                    <a:ext uri="{FF2B5EF4-FFF2-40B4-BE49-F238E27FC236}">
                      <a16:creationId xmlns:a16="http://schemas.microsoft.com/office/drawing/2014/main" id="{43735E2A-9357-4D0E-A9F4-CCC36903655B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: Shape 16">
                <a:extLst>
                  <a:ext uri="{FF2B5EF4-FFF2-40B4-BE49-F238E27FC236}">
                    <a16:creationId xmlns:a16="http://schemas.microsoft.com/office/drawing/2014/main" id="{747608B5-AD8C-40F7-AAF2-B6875EED57DB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7">
                <a:extLst>
                  <a:ext uri="{FF2B5EF4-FFF2-40B4-BE49-F238E27FC236}">
                    <a16:creationId xmlns:a16="http://schemas.microsoft.com/office/drawing/2014/main" id="{E125D1A3-842F-4D34-A944-0D75844DFF0C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8">
                <a:extLst>
                  <a:ext uri="{FF2B5EF4-FFF2-40B4-BE49-F238E27FC236}">
                    <a16:creationId xmlns:a16="http://schemas.microsoft.com/office/drawing/2014/main" id="{F5B3BF0B-D388-44AD-80B5-173D7DF747C8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" name="Graphic 24">
                <a:extLst>
                  <a:ext uri="{FF2B5EF4-FFF2-40B4-BE49-F238E27FC236}">
                    <a16:creationId xmlns:a16="http://schemas.microsoft.com/office/drawing/2014/main" id="{CA1BEAF5-7BD0-42C2-97E3-D8F6A979AB1F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87" name="Freeform: Shape 21">
                  <a:extLst>
                    <a:ext uri="{FF2B5EF4-FFF2-40B4-BE49-F238E27FC236}">
                      <a16:creationId xmlns:a16="http://schemas.microsoft.com/office/drawing/2014/main" id="{31990A55-0AF3-460E-AE5B-3B27DABE467D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22">
                  <a:extLst>
                    <a:ext uri="{FF2B5EF4-FFF2-40B4-BE49-F238E27FC236}">
                      <a16:creationId xmlns:a16="http://schemas.microsoft.com/office/drawing/2014/main" id="{100AB985-8F6F-41BE-A258-5823FF6C09EC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23">
                  <a:extLst>
                    <a:ext uri="{FF2B5EF4-FFF2-40B4-BE49-F238E27FC236}">
                      <a16:creationId xmlns:a16="http://schemas.microsoft.com/office/drawing/2014/main" id="{FB80DEB3-DF2C-40DA-BEE1-078171C03A71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24">
                  <a:extLst>
                    <a:ext uri="{FF2B5EF4-FFF2-40B4-BE49-F238E27FC236}">
                      <a16:creationId xmlns:a16="http://schemas.microsoft.com/office/drawing/2014/main" id="{659F790C-65A2-4D3E-A3F5-408DEAD120E3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25">
                  <a:extLst>
                    <a:ext uri="{FF2B5EF4-FFF2-40B4-BE49-F238E27FC236}">
                      <a16:creationId xmlns:a16="http://schemas.microsoft.com/office/drawing/2014/main" id="{5D0D7CE4-B64C-451D-8CE1-BE35A25BDE06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26">
                  <a:extLst>
                    <a:ext uri="{FF2B5EF4-FFF2-40B4-BE49-F238E27FC236}">
                      <a16:creationId xmlns:a16="http://schemas.microsoft.com/office/drawing/2014/main" id="{01611D58-894A-4CF0-AE41-E615C55283C4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27">
                  <a:extLst>
                    <a:ext uri="{FF2B5EF4-FFF2-40B4-BE49-F238E27FC236}">
                      <a16:creationId xmlns:a16="http://schemas.microsoft.com/office/drawing/2014/main" id="{D626E940-B0E7-41EB-BBFD-13B24A2F747E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28">
                  <a:extLst>
                    <a:ext uri="{FF2B5EF4-FFF2-40B4-BE49-F238E27FC236}">
                      <a16:creationId xmlns:a16="http://schemas.microsoft.com/office/drawing/2014/main" id="{54F68F2E-696D-48D6-89E0-F56385EDC1CF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29">
                  <a:extLst>
                    <a:ext uri="{FF2B5EF4-FFF2-40B4-BE49-F238E27FC236}">
                      <a16:creationId xmlns:a16="http://schemas.microsoft.com/office/drawing/2014/main" id="{2EC7CE41-B7FF-4907-AA2B-D63167EADF3E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30">
                  <a:extLst>
                    <a:ext uri="{FF2B5EF4-FFF2-40B4-BE49-F238E27FC236}">
                      <a16:creationId xmlns:a16="http://schemas.microsoft.com/office/drawing/2014/main" id="{57A33961-5FB7-407F-B241-55B413882FEB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31">
                  <a:extLst>
                    <a:ext uri="{FF2B5EF4-FFF2-40B4-BE49-F238E27FC236}">
                      <a16:creationId xmlns:a16="http://schemas.microsoft.com/office/drawing/2014/main" id="{FAEBCE32-D74B-44CA-A5BA-AD1BAA95CCF9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Freeform: Shape 20">
                <a:extLst>
                  <a:ext uri="{FF2B5EF4-FFF2-40B4-BE49-F238E27FC236}">
                    <a16:creationId xmlns:a16="http://schemas.microsoft.com/office/drawing/2014/main" id="{DDCA7D79-DF07-4C2C-AA1B-651D7E05939A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Freeform: Shape 56">
              <a:extLst>
                <a:ext uri="{FF2B5EF4-FFF2-40B4-BE49-F238E27FC236}">
                  <a16:creationId xmlns:a16="http://schemas.microsoft.com/office/drawing/2014/main" id="{A305E5CD-266B-4472-A9B4-9D6C81692B29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5" name="Graphic 57">
            <a:extLst>
              <a:ext uri="{FF2B5EF4-FFF2-40B4-BE49-F238E27FC236}">
                <a16:creationId xmlns:a16="http://schemas.microsoft.com/office/drawing/2014/main" id="{9E02E622-D442-45EA-9603-198D7F12E491}"/>
              </a:ext>
            </a:extLst>
          </p:cNvPr>
          <p:cNvGrpSpPr/>
          <p:nvPr/>
        </p:nvGrpSpPr>
        <p:grpSpPr>
          <a:xfrm>
            <a:off x="8822162" y="1165264"/>
            <a:ext cx="2985610" cy="2981677"/>
            <a:chOff x="2662476" y="0"/>
            <a:chExt cx="6867047" cy="6858000"/>
          </a:xfrm>
        </p:grpSpPr>
        <p:sp>
          <p:nvSpPr>
            <p:cNvPr id="116" name="Freeform: Shape 138">
              <a:extLst>
                <a:ext uri="{FF2B5EF4-FFF2-40B4-BE49-F238E27FC236}">
                  <a16:creationId xmlns:a16="http://schemas.microsoft.com/office/drawing/2014/main" id="{8AD55816-9120-46DB-8D11-1C8501AFA597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39">
              <a:extLst>
                <a:ext uri="{FF2B5EF4-FFF2-40B4-BE49-F238E27FC236}">
                  <a16:creationId xmlns:a16="http://schemas.microsoft.com/office/drawing/2014/main" id="{D478A179-A751-46B4-9B3B-70DA658CA497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40">
              <a:extLst>
                <a:ext uri="{FF2B5EF4-FFF2-40B4-BE49-F238E27FC236}">
                  <a16:creationId xmlns:a16="http://schemas.microsoft.com/office/drawing/2014/main" id="{D7FB33ED-8FE8-4F7F-A8DD-BC9C8701B128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41">
              <a:extLst>
                <a:ext uri="{FF2B5EF4-FFF2-40B4-BE49-F238E27FC236}">
                  <a16:creationId xmlns:a16="http://schemas.microsoft.com/office/drawing/2014/main" id="{854A38E4-68C4-4E1D-8EF4-E49C011C5379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42">
              <a:extLst>
                <a:ext uri="{FF2B5EF4-FFF2-40B4-BE49-F238E27FC236}">
                  <a16:creationId xmlns:a16="http://schemas.microsoft.com/office/drawing/2014/main" id="{A867DA8D-9E54-4DE3-A69E-352949AE22DC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43">
              <a:extLst>
                <a:ext uri="{FF2B5EF4-FFF2-40B4-BE49-F238E27FC236}">
                  <a16:creationId xmlns:a16="http://schemas.microsoft.com/office/drawing/2014/main" id="{5893744B-F915-4016-A337-2A5534F92543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44">
              <a:extLst>
                <a:ext uri="{FF2B5EF4-FFF2-40B4-BE49-F238E27FC236}">
                  <a16:creationId xmlns:a16="http://schemas.microsoft.com/office/drawing/2014/main" id="{EDF4180C-BDD0-44F6-B582-991DD9119A88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45">
              <a:extLst>
                <a:ext uri="{FF2B5EF4-FFF2-40B4-BE49-F238E27FC236}">
                  <a16:creationId xmlns:a16="http://schemas.microsoft.com/office/drawing/2014/main" id="{0AE40214-0747-47CE-A8CE-DFB09352904E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A8A404-CCBA-46C1-89B1-F81CA1A300FB}"/>
              </a:ext>
            </a:extLst>
          </p:cNvPr>
          <p:cNvGrpSpPr/>
          <p:nvPr/>
        </p:nvGrpSpPr>
        <p:grpSpPr>
          <a:xfrm>
            <a:off x="6762272" y="4069809"/>
            <a:ext cx="2995593" cy="2466713"/>
            <a:chOff x="4536038" y="1731891"/>
            <a:chExt cx="3203881" cy="2638227"/>
          </a:xfrm>
        </p:grpSpPr>
        <p:sp>
          <p:nvSpPr>
            <p:cNvPr id="137" name="Graphic 3">
              <a:extLst>
                <a:ext uri="{FF2B5EF4-FFF2-40B4-BE49-F238E27FC236}">
                  <a16:creationId xmlns:a16="http://schemas.microsoft.com/office/drawing/2014/main" id="{162C1182-EB6A-4F75-BFDC-3F9D8E1A7755}"/>
                </a:ext>
              </a:extLst>
            </p:cNvPr>
            <p:cNvSpPr/>
            <p:nvPr/>
          </p:nvSpPr>
          <p:spPr>
            <a:xfrm>
              <a:off x="4536038" y="1731891"/>
              <a:ext cx="2270334" cy="2638227"/>
            </a:xfrm>
            <a:custGeom>
              <a:avLst/>
              <a:gdLst>
                <a:gd name="connsiteX0" fmla="*/ 3052899 w 5154106"/>
                <a:gd name="connsiteY0" fmla="*/ 25248 h 5989298"/>
                <a:gd name="connsiteX1" fmla="*/ 3006144 w 5154106"/>
                <a:gd name="connsiteY1" fmla="*/ 11978 h 5989298"/>
                <a:gd name="connsiteX2" fmla="*/ 2878079 w 5154106"/>
                <a:gd name="connsiteY2" fmla="*/ 19993 h 5989298"/>
                <a:gd name="connsiteX3" fmla="*/ 2588463 w 5154106"/>
                <a:gd name="connsiteY3" fmla="*/ 51341 h 5989298"/>
                <a:gd name="connsiteX4" fmla="*/ 2462090 w 5154106"/>
                <a:gd name="connsiteY4" fmla="*/ 76634 h 5989298"/>
                <a:gd name="connsiteX5" fmla="*/ 2306596 w 5154106"/>
                <a:gd name="connsiteY5" fmla="*/ 95069 h 5989298"/>
                <a:gd name="connsiteX6" fmla="*/ 2149943 w 5154106"/>
                <a:gd name="connsiteY6" fmla="*/ 63899 h 5989298"/>
                <a:gd name="connsiteX7" fmla="*/ 2069613 w 5154106"/>
                <a:gd name="connsiteY7" fmla="*/ 91061 h 5989298"/>
                <a:gd name="connsiteX8" fmla="*/ 1986166 w 5154106"/>
                <a:gd name="connsiteY8" fmla="*/ 127041 h 5989298"/>
                <a:gd name="connsiteX9" fmla="*/ 1748916 w 5154106"/>
                <a:gd name="connsiteY9" fmla="*/ 150997 h 5989298"/>
                <a:gd name="connsiteX10" fmla="*/ 1691207 w 5154106"/>
                <a:gd name="connsiteY10" fmla="*/ 188312 h 5989298"/>
                <a:gd name="connsiteX11" fmla="*/ 1577302 w 5154106"/>
                <a:gd name="connsiteY11" fmla="*/ 235780 h 5989298"/>
                <a:gd name="connsiteX12" fmla="*/ 1469453 w 5154106"/>
                <a:gd name="connsiteY12" fmla="*/ 253859 h 5989298"/>
                <a:gd name="connsiteX13" fmla="*/ 1346731 w 5154106"/>
                <a:gd name="connsiteY13" fmla="*/ 240678 h 5989298"/>
                <a:gd name="connsiteX14" fmla="*/ 1233450 w 5154106"/>
                <a:gd name="connsiteY14" fmla="*/ 281378 h 5989298"/>
                <a:gd name="connsiteX15" fmla="*/ 1147420 w 5154106"/>
                <a:gd name="connsiteY15" fmla="*/ 351644 h 5989298"/>
                <a:gd name="connsiteX16" fmla="*/ 999050 w 5154106"/>
                <a:gd name="connsiteY16" fmla="*/ 407572 h 5989298"/>
                <a:gd name="connsiteX17" fmla="*/ 879980 w 5154106"/>
                <a:gd name="connsiteY17" fmla="*/ 410778 h 5989298"/>
                <a:gd name="connsiteX18" fmla="*/ 815680 w 5154106"/>
                <a:gd name="connsiteY18" fmla="*/ 426720 h 5989298"/>
                <a:gd name="connsiteX19" fmla="*/ 828594 w 5154106"/>
                <a:gd name="connsiteY19" fmla="*/ 491554 h 5989298"/>
                <a:gd name="connsiteX20" fmla="*/ 1019444 w 5154106"/>
                <a:gd name="connsiteY20" fmla="*/ 759261 h 5989298"/>
                <a:gd name="connsiteX21" fmla="*/ 1033872 w 5154106"/>
                <a:gd name="connsiteY21" fmla="*/ 953852 h 5989298"/>
                <a:gd name="connsiteX22" fmla="*/ 930832 w 5154106"/>
                <a:gd name="connsiteY22" fmla="*/ 1208825 h 5989298"/>
                <a:gd name="connsiteX23" fmla="*/ 787271 w 5154106"/>
                <a:gd name="connsiteY23" fmla="*/ 1518567 h 5989298"/>
                <a:gd name="connsiteX24" fmla="*/ 733569 w 5154106"/>
                <a:gd name="connsiteY24" fmla="*/ 1923335 h 5989298"/>
                <a:gd name="connsiteX25" fmla="*/ 652616 w 5154106"/>
                <a:gd name="connsiteY25" fmla="*/ 2143307 h 5989298"/>
                <a:gd name="connsiteX26" fmla="*/ 220240 w 5154106"/>
                <a:gd name="connsiteY26" fmla="*/ 2546917 h 5989298"/>
                <a:gd name="connsiteX27" fmla="*/ 77125 w 5154106"/>
                <a:gd name="connsiteY27" fmla="*/ 2652183 h 5989298"/>
                <a:gd name="connsiteX28" fmla="*/ 357 w 5154106"/>
                <a:gd name="connsiteY28" fmla="*/ 2763327 h 5989298"/>
                <a:gd name="connsiteX29" fmla="*/ 95114 w 5154106"/>
                <a:gd name="connsiteY29" fmla="*/ 2852919 h 5989298"/>
                <a:gd name="connsiteX30" fmla="*/ 260584 w 5154106"/>
                <a:gd name="connsiteY30" fmla="*/ 2927905 h 5989298"/>
                <a:gd name="connsiteX31" fmla="*/ 296474 w 5154106"/>
                <a:gd name="connsiteY31" fmla="*/ 3147611 h 5989298"/>
                <a:gd name="connsiteX32" fmla="*/ 254082 w 5154106"/>
                <a:gd name="connsiteY32" fmla="*/ 3209951 h 5989298"/>
                <a:gd name="connsiteX33" fmla="*/ 450544 w 5154106"/>
                <a:gd name="connsiteY33" fmla="*/ 3307113 h 5989298"/>
                <a:gd name="connsiteX34" fmla="*/ 534792 w 5154106"/>
                <a:gd name="connsiteY34" fmla="*/ 3416209 h 5989298"/>
                <a:gd name="connsiteX35" fmla="*/ 424272 w 5154106"/>
                <a:gd name="connsiteY35" fmla="*/ 3541513 h 5989298"/>
                <a:gd name="connsiteX36" fmla="*/ 257467 w 5154106"/>
                <a:gd name="connsiteY36" fmla="*/ 3653103 h 5989298"/>
                <a:gd name="connsiteX37" fmla="*/ 370748 w 5154106"/>
                <a:gd name="connsiteY37" fmla="*/ 3714196 h 5989298"/>
                <a:gd name="connsiteX38" fmla="*/ 426498 w 5154106"/>
                <a:gd name="connsiteY38" fmla="*/ 3854818 h 5989298"/>
                <a:gd name="connsiteX39" fmla="*/ 343496 w 5154106"/>
                <a:gd name="connsiteY39" fmla="*/ 4135617 h 5989298"/>
                <a:gd name="connsiteX40" fmla="*/ 705872 w 5154106"/>
                <a:gd name="connsiteY40" fmla="*/ 4481606 h 5989298"/>
                <a:gd name="connsiteX41" fmla="*/ 1578014 w 5154106"/>
                <a:gd name="connsiteY41" fmla="*/ 4424164 h 5989298"/>
                <a:gd name="connsiteX42" fmla="*/ 1718814 w 5154106"/>
                <a:gd name="connsiteY42" fmla="*/ 4512688 h 5989298"/>
                <a:gd name="connsiteX43" fmla="*/ 1835747 w 5154106"/>
                <a:gd name="connsiteY43" fmla="*/ 5149717 h 5989298"/>
                <a:gd name="connsiteX44" fmla="*/ 1938253 w 5154106"/>
                <a:gd name="connsiteY44" fmla="*/ 5913832 h 5989298"/>
                <a:gd name="connsiteX45" fmla="*/ 2030606 w 5154106"/>
                <a:gd name="connsiteY45" fmla="*/ 5989086 h 5989298"/>
                <a:gd name="connsiteX46" fmla="*/ 5004599 w 5154106"/>
                <a:gd name="connsiteY46" fmla="*/ 5988908 h 5989298"/>
                <a:gd name="connsiteX47" fmla="*/ 4874040 w 5154106"/>
                <a:gd name="connsiteY47" fmla="*/ 5660018 h 5989298"/>
                <a:gd name="connsiteX48" fmla="*/ 4299974 w 5154106"/>
                <a:gd name="connsiteY48" fmla="*/ 4629442 h 5989298"/>
                <a:gd name="connsiteX49" fmla="*/ 4239771 w 5154106"/>
                <a:gd name="connsiteY49" fmla="*/ 3909054 h 5989298"/>
                <a:gd name="connsiteX50" fmla="*/ 4452797 w 5154106"/>
                <a:gd name="connsiteY50" fmla="*/ 3260803 h 5989298"/>
                <a:gd name="connsiteX51" fmla="*/ 5073262 w 5154106"/>
                <a:gd name="connsiteY51" fmla="*/ 2123536 h 5989298"/>
                <a:gd name="connsiteX52" fmla="*/ 5153771 w 5154106"/>
                <a:gd name="connsiteY52" fmla="*/ 1622052 h 5989298"/>
                <a:gd name="connsiteX53" fmla="*/ 5052512 w 5154106"/>
                <a:gd name="connsiteY53" fmla="*/ 1171064 h 5989298"/>
                <a:gd name="connsiteX54" fmla="*/ 4615238 w 5154106"/>
                <a:gd name="connsiteY54" fmla="*/ 689262 h 5989298"/>
                <a:gd name="connsiteX55" fmla="*/ 4400520 w 5154106"/>
                <a:gd name="connsiteY55" fmla="*/ 506070 h 5989298"/>
                <a:gd name="connsiteX56" fmla="*/ 4202901 w 5154106"/>
                <a:gd name="connsiteY56" fmla="*/ 300792 h 5989298"/>
                <a:gd name="connsiteX57" fmla="*/ 4058093 w 5154106"/>
                <a:gd name="connsiteY57" fmla="*/ 184839 h 5989298"/>
                <a:gd name="connsiteX58" fmla="*/ 3882561 w 5154106"/>
                <a:gd name="connsiteY58" fmla="*/ 140577 h 5989298"/>
                <a:gd name="connsiteX59" fmla="*/ 3717626 w 5154106"/>
                <a:gd name="connsiteY59" fmla="*/ 91952 h 5989298"/>
                <a:gd name="connsiteX60" fmla="*/ 3527220 w 5154106"/>
                <a:gd name="connsiteY60" fmla="*/ 34688 h 5989298"/>
                <a:gd name="connsiteX61" fmla="*/ 3272337 w 5154106"/>
                <a:gd name="connsiteY61" fmla="*/ 95603 h 5989298"/>
                <a:gd name="connsiteX62" fmla="*/ 3140443 w 5154106"/>
                <a:gd name="connsiteY62" fmla="*/ 67995 h 5989298"/>
                <a:gd name="connsiteX63" fmla="*/ 3052899 w 5154106"/>
                <a:gd name="connsiteY63" fmla="*/ 25248 h 598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54106" h="5989298">
                  <a:moveTo>
                    <a:pt x="3052899" y="25248"/>
                  </a:moveTo>
                  <a:cubicBezTo>
                    <a:pt x="3037225" y="20884"/>
                    <a:pt x="3021016" y="18034"/>
                    <a:pt x="3006144" y="11978"/>
                  </a:cubicBezTo>
                  <a:cubicBezTo>
                    <a:pt x="2961882" y="-6012"/>
                    <a:pt x="2919580" y="-4052"/>
                    <a:pt x="2878079" y="19993"/>
                  </a:cubicBezTo>
                  <a:cubicBezTo>
                    <a:pt x="2786260" y="73250"/>
                    <a:pt x="2690523" y="91328"/>
                    <a:pt x="2588463" y="51341"/>
                  </a:cubicBezTo>
                  <a:cubicBezTo>
                    <a:pt x="2541084" y="32817"/>
                    <a:pt x="2500029" y="40387"/>
                    <a:pt x="2462090" y="76634"/>
                  </a:cubicBezTo>
                  <a:cubicBezTo>
                    <a:pt x="2416136" y="120628"/>
                    <a:pt x="2360119" y="110387"/>
                    <a:pt x="2306596" y="95069"/>
                  </a:cubicBezTo>
                  <a:cubicBezTo>
                    <a:pt x="2255031" y="80285"/>
                    <a:pt x="2203556" y="68441"/>
                    <a:pt x="2149943" y="63899"/>
                  </a:cubicBezTo>
                  <a:cubicBezTo>
                    <a:pt x="2117971" y="61138"/>
                    <a:pt x="2091610" y="66748"/>
                    <a:pt x="2069613" y="91061"/>
                  </a:cubicBezTo>
                  <a:cubicBezTo>
                    <a:pt x="2047438" y="115552"/>
                    <a:pt x="2018316" y="122410"/>
                    <a:pt x="1986166" y="127041"/>
                  </a:cubicBezTo>
                  <a:cubicBezTo>
                    <a:pt x="1907350" y="138440"/>
                    <a:pt x="1830404" y="162129"/>
                    <a:pt x="1748916" y="150997"/>
                  </a:cubicBezTo>
                  <a:cubicBezTo>
                    <a:pt x="1723713" y="147613"/>
                    <a:pt x="1706525" y="170234"/>
                    <a:pt x="1691207" y="188312"/>
                  </a:cubicBezTo>
                  <a:cubicBezTo>
                    <a:pt x="1661105" y="223668"/>
                    <a:pt x="1623701" y="241034"/>
                    <a:pt x="1577302" y="235780"/>
                  </a:cubicBezTo>
                  <a:cubicBezTo>
                    <a:pt x="1539363" y="231416"/>
                    <a:pt x="1504364" y="237828"/>
                    <a:pt x="1469453" y="253859"/>
                  </a:cubicBezTo>
                  <a:cubicBezTo>
                    <a:pt x="1427062" y="273362"/>
                    <a:pt x="1386451" y="264278"/>
                    <a:pt x="1346731" y="240678"/>
                  </a:cubicBezTo>
                  <a:cubicBezTo>
                    <a:pt x="1291248" y="207727"/>
                    <a:pt x="1254646" y="220373"/>
                    <a:pt x="1233450" y="281378"/>
                  </a:cubicBezTo>
                  <a:cubicBezTo>
                    <a:pt x="1218577" y="324214"/>
                    <a:pt x="1193730" y="346835"/>
                    <a:pt x="1147420" y="351644"/>
                  </a:cubicBezTo>
                  <a:cubicBezTo>
                    <a:pt x="1093986" y="357166"/>
                    <a:pt x="1054355" y="401071"/>
                    <a:pt x="999050" y="407572"/>
                  </a:cubicBezTo>
                  <a:cubicBezTo>
                    <a:pt x="958974" y="412292"/>
                    <a:pt x="919878" y="419061"/>
                    <a:pt x="879980" y="410778"/>
                  </a:cubicBezTo>
                  <a:cubicBezTo>
                    <a:pt x="855489" y="405702"/>
                    <a:pt x="831800" y="403298"/>
                    <a:pt x="815680" y="426720"/>
                  </a:cubicBezTo>
                  <a:cubicBezTo>
                    <a:pt x="798492" y="451656"/>
                    <a:pt x="815235" y="472941"/>
                    <a:pt x="828594" y="491554"/>
                  </a:cubicBezTo>
                  <a:cubicBezTo>
                    <a:pt x="892359" y="580700"/>
                    <a:pt x="957995" y="668333"/>
                    <a:pt x="1019444" y="759261"/>
                  </a:cubicBezTo>
                  <a:cubicBezTo>
                    <a:pt x="1063617" y="824630"/>
                    <a:pt x="1070474" y="884209"/>
                    <a:pt x="1033872" y="953852"/>
                  </a:cubicBezTo>
                  <a:cubicBezTo>
                    <a:pt x="991124" y="1035162"/>
                    <a:pt x="955145" y="1120390"/>
                    <a:pt x="930832" y="1208825"/>
                  </a:cubicBezTo>
                  <a:cubicBezTo>
                    <a:pt x="900107" y="1320503"/>
                    <a:pt x="833759" y="1414726"/>
                    <a:pt x="787271" y="1518567"/>
                  </a:cubicBezTo>
                  <a:cubicBezTo>
                    <a:pt x="728671" y="1649660"/>
                    <a:pt x="722882" y="1785295"/>
                    <a:pt x="733569" y="1923335"/>
                  </a:cubicBezTo>
                  <a:cubicBezTo>
                    <a:pt x="740337" y="2010878"/>
                    <a:pt x="719320" y="2086043"/>
                    <a:pt x="652616" y="2143307"/>
                  </a:cubicBezTo>
                  <a:cubicBezTo>
                    <a:pt x="502821" y="2271906"/>
                    <a:pt x="359527" y="2407185"/>
                    <a:pt x="220240" y="2546917"/>
                  </a:cubicBezTo>
                  <a:cubicBezTo>
                    <a:pt x="178205" y="2589041"/>
                    <a:pt x="126552" y="2619321"/>
                    <a:pt x="77125" y="2652183"/>
                  </a:cubicBezTo>
                  <a:cubicBezTo>
                    <a:pt x="36960" y="2678900"/>
                    <a:pt x="-4274" y="2709091"/>
                    <a:pt x="357" y="2763327"/>
                  </a:cubicBezTo>
                  <a:cubicBezTo>
                    <a:pt x="4899" y="2817118"/>
                    <a:pt x="52545" y="2834840"/>
                    <a:pt x="95114" y="2852919"/>
                  </a:cubicBezTo>
                  <a:cubicBezTo>
                    <a:pt x="150865" y="2876608"/>
                    <a:pt x="210088" y="2892015"/>
                    <a:pt x="260584" y="2927905"/>
                  </a:cubicBezTo>
                  <a:cubicBezTo>
                    <a:pt x="348751" y="2990602"/>
                    <a:pt x="360684" y="3059889"/>
                    <a:pt x="296474" y="3147611"/>
                  </a:cubicBezTo>
                  <a:cubicBezTo>
                    <a:pt x="281601" y="3167916"/>
                    <a:pt x="265838" y="3187954"/>
                    <a:pt x="254082" y="3209951"/>
                  </a:cubicBezTo>
                  <a:cubicBezTo>
                    <a:pt x="204121" y="3303373"/>
                    <a:pt x="405837" y="3288233"/>
                    <a:pt x="450544" y="3307113"/>
                  </a:cubicBezTo>
                  <a:cubicBezTo>
                    <a:pt x="495340" y="3325993"/>
                    <a:pt x="534169" y="3367584"/>
                    <a:pt x="534792" y="3416209"/>
                  </a:cubicBezTo>
                  <a:cubicBezTo>
                    <a:pt x="535505" y="3475789"/>
                    <a:pt x="480556" y="3522010"/>
                    <a:pt x="424272" y="3541513"/>
                  </a:cubicBezTo>
                  <a:cubicBezTo>
                    <a:pt x="387847" y="3554159"/>
                    <a:pt x="155941" y="3578027"/>
                    <a:pt x="257467" y="3653103"/>
                  </a:cubicBezTo>
                  <a:cubicBezTo>
                    <a:pt x="292199" y="3678751"/>
                    <a:pt x="332186" y="3695316"/>
                    <a:pt x="370748" y="3714196"/>
                  </a:cubicBezTo>
                  <a:cubicBezTo>
                    <a:pt x="438432" y="3747325"/>
                    <a:pt x="454284" y="3784195"/>
                    <a:pt x="426498" y="3854818"/>
                  </a:cubicBezTo>
                  <a:cubicBezTo>
                    <a:pt x="388203" y="3952247"/>
                    <a:pt x="328089" y="4023048"/>
                    <a:pt x="343496" y="4135617"/>
                  </a:cubicBezTo>
                  <a:cubicBezTo>
                    <a:pt x="370036" y="4329941"/>
                    <a:pt x="520187" y="4458451"/>
                    <a:pt x="705872" y="4481606"/>
                  </a:cubicBezTo>
                  <a:cubicBezTo>
                    <a:pt x="999228" y="4518209"/>
                    <a:pt x="1287508" y="4454355"/>
                    <a:pt x="1578014" y="4424164"/>
                  </a:cubicBezTo>
                  <a:cubicBezTo>
                    <a:pt x="1664578" y="4415169"/>
                    <a:pt x="1687199" y="4431556"/>
                    <a:pt x="1718814" y="4512688"/>
                  </a:cubicBezTo>
                  <a:cubicBezTo>
                    <a:pt x="1797720" y="4715294"/>
                    <a:pt x="1809475" y="4934287"/>
                    <a:pt x="1835747" y="5149717"/>
                  </a:cubicBezTo>
                  <a:cubicBezTo>
                    <a:pt x="1866918" y="5405224"/>
                    <a:pt x="1890518" y="5662244"/>
                    <a:pt x="1938253" y="5913832"/>
                  </a:cubicBezTo>
                  <a:cubicBezTo>
                    <a:pt x="1950543" y="5978399"/>
                    <a:pt x="1963100" y="5989086"/>
                    <a:pt x="2030606" y="5989086"/>
                  </a:cubicBezTo>
                  <a:cubicBezTo>
                    <a:pt x="2463960" y="5989354"/>
                    <a:pt x="4446563" y="5989442"/>
                    <a:pt x="5004599" y="5988908"/>
                  </a:cubicBezTo>
                  <a:cubicBezTo>
                    <a:pt x="5177281" y="5988730"/>
                    <a:pt x="4905567" y="5697600"/>
                    <a:pt x="4874040" y="5660018"/>
                  </a:cubicBezTo>
                  <a:cubicBezTo>
                    <a:pt x="4610073" y="5344754"/>
                    <a:pt x="4379057" y="5041512"/>
                    <a:pt x="4299974" y="4629442"/>
                  </a:cubicBezTo>
                  <a:cubicBezTo>
                    <a:pt x="4254377" y="4391836"/>
                    <a:pt x="4234873" y="4151559"/>
                    <a:pt x="4239771" y="3909054"/>
                  </a:cubicBezTo>
                  <a:cubicBezTo>
                    <a:pt x="4244313" y="3685876"/>
                    <a:pt x="4354656" y="3458957"/>
                    <a:pt x="4452797" y="3260803"/>
                  </a:cubicBezTo>
                  <a:cubicBezTo>
                    <a:pt x="4645963" y="2870909"/>
                    <a:pt x="4987054" y="2561700"/>
                    <a:pt x="5073262" y="2123536"/>
                  </a:cubicBezTo>
                  <a:cubicBezTo>
                    <a:pt x="5105768" y="1958423"/>
                    <a:pt x="5149585" y="1789214"/>
                    <a:pt x="5153771" y="1622052"/>
                  </a:cubicBezTo>
                  <a:cubicBezTo>
                    <a:pt x="5158580" y="1431825"/>
                    <a:pt x="5111201" y="1309460"/>
                    <a:pt x="5052512" y="1171064"/>
                  </a:cubicBezTo>
                  <a:cubicBezTo>
                    <a:pt x="4962207" y="958216"/>
                    <a:pt x="4793532" y="827301"/>
                    <a:pt x="4615238" y="689262"/>
                  </a:cubicBezTo>
                  <a:cubicBezTo>
                    <a:pt x="4543903" y="634046"/>
                    <a:pt x="4440062" y="592189"/>
                    <a:pt x="4400520" y="506070"/>
                  </a:cubicBezTo>
                  <a:cubicBezTo>
                    <a:pt x="4358485" y="414608"/>
                    <a:pt x="4286259" y="350308"/>
                    <a:pt x="4202901" y="300792"/>
                  </a:cubicBezTo>
                  <a:cubicBezTo>
                    <a:pt x="4148309" y="268375"/>
                    <a:pt x="4100485" y="230526"/>
                    <a:pt x="4058093" y="184839"/>
                  </a:cubicBezTo>
                  <a:cubicBezTo>
                    <a:pt x="4008756" y="131582"/>
                    <a:pt x="3955944" y="115997"/>
                    <a:pt x="3882561" y="140577"/>
                  </a:cubicBezTo>
                  <a:cubicBezTo>
                    <a:pt x="3797511" y="168987"/>
                    <a:pt x="3756188" y="155183"/>
                    <a:pt x="3717626" y="91952"/>
                  </a:cubicBezTo>
                  <a:cubicBezTo>
                    <a:pt x="3673987" y="20349"/>
                    <a:pt x="3606215" y="2716"/>
                    <a:pt x="3527220" y="34688"/>
                  </a:cubicBezTo>
                  <a:cubicBezTo>
                    <a:pt x="3444931" y="67995"/>
                    <a:pt x="3358100" y="78860"/>
                    <a:pt x="3272337" y="95603"/>
                  </a:cubicBezTo>
                  <a:cubicBezTo>
                    <a:pt x="3224959" y="104776"/>
                    <a:pt x="3181320" y="93110"/>
                    <a:pt x="3140443" y="67995"/>
                  </a:cubicBezTo>
                  <a:cubicBezTo>
                    <a:pt x="3112479" y="50896"/>
                    <a:pt x="3086563" y="30057"/>
                    <a:pt x="3052899" y="25248"/>
                  </a:cubicBezTo>
                  <a:close/>
                </a:path>
              </a:pathLst>
            </a:custGeom>
            <a:solidFill>
              <a:schemeClr val="accent1">
                <a:alpha val="94000"/>
              </a:schemeClr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Graphic 3">
              <a:extLst>
                <a:ext uri="{FF2B5EF4-FFF2-40B4-BE49-F238E27FC236}">
                  <a16:creationId xmlns:a16="http://schemas.microsoft.com/office/drawing/2014/main" id="{498EC35A-57CE-489D-A0C1-977FEEBEA3B0}"/>
                </a:ext>
              </a:extLst>
            </p:cNvPr>
            <p:cNvSpPr/>
            <p:nvPr/>
          </p:nvSpPr>
          <p:spPr>
            <a:xfrm>
              <a:off x="5469585" y="1731930"/>
              <a:ext cx="2270334" cy="2638188"/>
            </a:xfrm>
            <a:custGeom>
              <a:avLst/>
              <a:gdLst>
                <a:gd name="connsiteX0" fmla="*/ 2101208 w 5154106"/>
                <a:gd name="connsiteY0" fmla="*/ 25248 h 5989209"/>
                <a:gd name="connsiteX1" fmla="*/ 2147963 w 5154106"/>
                <a:gd name="connsiteY1" fmla="*/ 11978 h 5989209"/>
                <a:gd name="connsiteX2" fmla="*/ 2276028 w 5154106"/>
                <a:gd name="connsiteY2" fmla="*/ 19993 h 5989209"/>
                <a:gd name="connsiteX3" fmla="*/ 2565644 w 5154106"/>
                <a:gd name="connsiteY3" fmla="*/ 51341 h 5989209"/>
                <a:gd name="connsiteX4" fmla="*/ 2692017 w 5154106"/>
                <a:gd name="connsiteY4" fmla="*/ 76634 h 5989209"/>
                <a:gd name="connsiteX5" fmla="*/ 2847511 w 5154106"/>
                <a:gd name="connsiteY5" fmla="*/ 95069 h 5989209"/>
                <a:gd name="connsiteX6" fmla="*/ 3004164 w 5154106"/>
                <a:gd name="connsiteY6" fmla="*/ 63899 h 5989209"/>
                <a:gd name="connsiteX7" fmla="*/ 3084494 w 5154106"/>
                <a:gd name="connsiteY7" fmla="*/ 91061 h 5989209"/>
                <a:gd name="connsiteX8" fmla="*/ 3167941 w 5154106"/>
                <a:gd name="connsiteY8" fmla="*/ 127041 h 5989209"/>
                <a:gd name="connsiteX9" fmla="*/ 3405191 w 5154106"/>
                <a:gd name="connsiteY9" fmla="*/ 150997 h 5989209"/>
                <a:gd name="connsiteX10" fmla="*/ 3462900 w 5154106"/>
                <a:gd name="connsiteY10" fmla="*/ 188312 h 5989209"/>
                <a:gd name="connsiteX11" fmla="*/ 3576805 w 5154106"/>
                <a:gd name="connsiteY11" fmla="*/ 235780 h 5989209"/>
                <a:gd name="connsiteX12" fmla="*/ 3684654 w 5154106"/>
                <a:gd name="connsiteY12" fmla="*/ 253859 h 5989209"/>
                <a:gd name="connsiteX13" fmla="*/ 3807375 w 5154106"/>
                <a:gd name="connsiteY13" fmla="*/ 240678 h 5989209"/>
                <a:gd name="connsiteX14" fmla="*/ 3920657 w 5154106"/>
                <a:gd name="connsiteY14" fmla="*/ 281378 h 5989209"/>
                <a:gd name="connsiteX15" fmla="*/ 4006686 w 5154106"/>
                <a:gd name="connsiteY15" fmla="*/ 351644 h 5989209"/>
                <a:gd name="connsiteX16" fmla="*/ 4155057 w 5154106"/>
                <a:gd name="connsiteY16" fmla="*/ 407572 h 5989209"/>
                <a:gd name="connsiteX17" fmla="*/ 4274127 w 5154106"/>
                <a:gd name="connsiteY17" fmla="*/ 410778 h 5989209"/>
                <a:gd name="connsiteX18" fmla="*/ 4338426 w 5154106"/>
                <a:gd name="connsiteY18" fmla="*/ 426720 h 5989209"/>
                <a:gd name="connsiteX19" fmla="*/ 4325513 w 5154106"/>
                <a:gd name="connsiteY19" fmla="*/ 491554 h 5989209"/>
                <a:gd name="connsiteX20" fmla="*/ 4134662 w 5154106"/>
                <a:gd name="connsiteY20" fmla="*/ 759261 h 5989209"/>
                <a:gd name="connsiteX21" fmla="*/ 4120235 w 5154106"/>
                <a:gd name="connsiteY21" fmla="*/ 953852 h 5989209"/>
                <a:gd name="connsiteX22" fmla="*/ 4223275 w 5154106"/>
                <a:gd name="connsiteY22" fmla="*/ 1208824 h 5989209"/>
                <a:gd name="connsiteX23" fmla="*/ 4366836 w 5154106"/>
                <a:gd name="connsiteY23" fmla="*/ 1518567 h 5989209"/>
                <a:gd name="connsiteX24" fmla="*/ 4420538 w 5154106"/>
                <a:gd name="connsiteY24" fmla="*/ 1923335 h 5989209"/>
                <a:gd name="connsiteX25" fmla="*/ 4501491 w 5154106"/>
                <a:gd name="connsiteY25" fmla="*/ 2143307 h 5989209"/>
                <a:gd name="connsiteX26" fmla="*/ 4933867 w 5154106"/>
                <a:gd name="connsiteY26" fmla="*/ 2546917 h 5989209"/>
                <a:gd name="connsiteX27" fmla="*/ 5076982 w 5154106"/>
                <a:gd name="connsiteY27" fmla="*/ 2652183 h 5989209"/>
                <a:gd name="connsiteX28" fmla="*/ 5153750 w 5154106"/>
                <a:gd name="connsiteY28" fmla="*/ 2763327 h 5989209"/>
                <a:gd name="connsiteX29" fmla="*/ 5058993 w 5154106"/>
                <a:gd name="connsiteY29" fmla="*/ 2852919 h 5989209"/>
                <a:gd name="connsiteX30" fmla="*/ 4893523 w 5154106"/>
                <a:gd name="connsiteY30" fmla="*/ 2927905 h 5989209"/>
                <a:gd name="connsiteX31" fmla="*/ 4857633 w 5154106"/>
                <a:gd name="connsiteY31" fmla="*/ 3147611 h 5989209"/>
                <a:gd name="connsiteX32" fmla="*/ 4900024 w 5154106"/>
                <a:gd name="connsiteY32" fmla="*/ 3209951 h 5989209"/>
                <a:gd name="connsiteX33" fmla="*/ 4703563 w 5154106"/>
                <a:gd name="connsiteY33" fmla="*/ 3307113 h 5989209"/>
                <a:gd name="connsiteX34" fmla="*/ 4619315 w 5154106"/>
                <a:gd name="connsiteY34" fmla="*/ 3416209 h 5989209"/>
                <a:gd name="connsiteX35" fmla="*/ 4729835 w 5154106"/>
                <a:gd name="connsiteY35" fmla="*/ 3541513 h 5989209"/>
                <a:gd name="connsiteX36" fmla="*/ 4896641 w 5154106"/>
                <a:gd name="connsiteY36" fmla="*/ 3653102 h 5989209"/>
                <a:gd name="connsiteX37" fmla="*/ 4783359 w 5154106"/>
                <a:gd name="connsiteY37" fmla="*/ 3714196 h 5989209"/>
                <a:gd name="connsiteX38" fmla="*/ 4727609 w 5154106"/>
                <a:gd name="connsiteY38" fmla="*/ 3854818 h 5989209"/>
                <a:gd name="connsiteX39" fmla="*/ 4810611 w 5154106"/>
                <a:gd name="connsiteY39" fmla="*/ 4135617 h 5989209"/>
                <a:gd name="connsiteX40" fmla="*/ 4448235 w 5154106"/>
                <a:gd name="connsiteY40" fmla="*/ 4481606 h 5989209"/>
                <a:gd name="connsiteX41" fmla="*/ 3576093 w 5154106"/>
                <a:gd name="connsiteY41" fmla="*/ 4424075 h 5989209"/>
                <a:gd name="connsiteX42" fmla="*/ 3435292 w 5154106"/>
                <a:gd name="connsiteY42" fmla="*/ 4512599 h 5989209"/>
                <a:gd name="connsiteX43" fmla="*/ 3318360 w 5154106"/>
                <a:gd name="connsiteY43" fmla="*/ 5149628 h 5989209"/>
                <a:gd name="connsiteX44" fmla="*/ 3215854 w 5154106"/>
                <a:gd name="connsiteY44" fmla="*/ 5913743 h 5989209"/>
                <a:gd name="connsiteX45" fmla="*/ 3123501 w 5154106"/>
                <a:gd name="connsiteY45" fmla="*/ 5988997 h 5989209"/>
                <a:gd name="connsiteX46" fmla="*/ 149508 w 5154106"/>
                <a:gd name="connsiteY46" fmla="*/ 5988819 h 5989209"/>
                <a:gd name="connsiteX47" fmla="*/ 280067 w 5154106"/>
                <a:gd name="connsiteY47" fmla="*/ 5659929 h 5989209"/>
                <a:gd name="connsiteX48" fmla="*/ 854133 w 5154106"/>
                <a:gd name="connsiteY48" fmla="*/ 4629353 h 5989209"/>
                <a:gd name="connsiteX49" fmla="*/ 914336 w 5154106"/>
                <a:gd name="connsiteY49" fmla="*/ 3908965 h 5989209"/>
                <a:gd name="connsiteX50" fmla="*/ 701310 w 5154106"/>
                <a:gd name="connsiteY50" fmla="*/ 3260714 h 5989209"/>
                <a:gd name="connsiteX51" fmla="*/ 80845 w 5154106"/>
                <a:gd name="connsiteY51" fmla="*/ 2123447 h 5989209"/>
                <a:gd name="connsiteX52" fmla="*/ 336 w 5154106"/>
                <a:gd name="connsiteY52" fmla="*/ 1621963 h 5989209"/>
                <a:gd name="connsiteX53" fmla="*/ 101595 w 5154106"/>
                <a:gd name="connsiteY53" fmla="*/ 1170975 h 5989209"/>
                <a:gd name="connsiteX54" fmla="*/ 538868 w 5154106"/>
                <a:gd name="connsiteY54" fmla="*/ 689173 h 5989209"/>
                <a:gd name="connsiteX55" fmla="*/ 753587 w 5154106"/>
                <a:gd name="connsiteY55" fmla="*/ 505981 h 5989209"/>
                <a:gd name="connsiteX56" fmla="*/ 951206 w 5154106"/>
                <a:gd name="connsiteY56" fmla="*/ 300703 h 5989209"/>
                <a:gd name="connsiteX57" fmla="*/ 1096013 w 5154106"/>
                <a:gd name="connsiteY57" fmla="*/ 184750 h 5989209"/>
                <a:gd name="connsiteX58" fmla="*/ 1271546 w 5154106"/>
                <a:gd name="connsiteY58" fmla="*/ 140488 h 5989209"/>
                <a:gd name="connsiteX59" fmla="*/ 1436481 w 5154106"/>
                <a:gd name="connsiteY59" fmla="*/ 91863 h 5989209"/>
                <a:gd name="connsiteX60" fmla="*/ 1626886 w 5154106"/>
                <a:gd name="connsiteY60" fmla="*/ 34599 h 5989209"/>
                <a:gd name="connsiteX61" fmla="*/ 1881770 w 5154106"/>
                <a:gd name="connsiteY61" fmla="*/ 95514 h 5989209"/>
                <a:gd name="connsiteX62" fmla="*/ 2013664 w 5154106"/>
                <a:gd name="connsiteY62" fmla="*/ 67906 h 5989209"/>
                <a:gd name="connsiteX63" fmla="*/ 2101208 w 5154106"/>
                <a:gd name="connsiteY63" fmla="*/ 25248 h 59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54106" h="5989209">
                  <a:moveTo>
                    <a:pt x="2101208" y="25248"/>
                  </a:moveTo>
                  <a:cubicBezTo>
                    <a:pt x="2116882" y="20884"/>
                    <a:pt x="2133091" y="18034"/>
                    <a:pt x="2147963" y="11978"/>
                  </a:cubicBezTo>
                  <a:cubicBezTo>
                    <a:pt x="2192225" y="-6012"/>
                    <a:pt x="2234527" y="-4052"/>
                    <a:pt x="2276028" y="19993"/>
                  </a:cubicBezTo>
                  <a:cubicBezTo>
                    <a:pt x="2367847" y="73250"/>
                    <a:pt x="2463584" y="91328"/>
                    <a:pt x="2565644" y="51341"/>
                  </a:cubicBezTo>
                  <a:cubicBezTo>
                    <a:pt x="2613022" y="32817"/>
                    <a:pt x="2654078" y="40387"/>
                    <a:pt x="2692017" y="76634"/>
                  </a:cubicBezTo>
                  <a:cubicBezTo>
                    <a:pt x="2737971" y="120628"/>
                    <a:pt x="2793988" y="110387"/>
                    <a:pt x="2847511" y="95069"/>
                  </a:cubicBezTo>
                  <a:cubicBezTo>
                    <a:pt x="2899076" y="80285"/>
                    <a:pt x="2950551" y="68441"/>
                    <a:pt x="3004164" y="63899"/>
                  </a:cubicBezTo>
                  <a:cubicBezTo>
                    <a:pt x="3036136" y="61138"/>
                    <a:pt x="3062497" y="66748"/>
                    <a:pt x="3084494" y="91061"/>
                  </a:cubicBezTo>
                  <a:cubicBezTo>
                    <a:pt x="3106669" y="115552"/>
                    <a:pt x="3135791" y="122410"/>
                    <a:pt x="3167941" y="127041"/>
                  </a:cubicBezTo>
                  <a:cubicBezTo>
                    <a:pt x="3246757" y="138440"/>
                    <a:pt x="3323703" y="162129"/>
                    <a:pt x="3405191" y="150997"/>
                  </a:cubicBezTo>
                  <a:cubicBezTo>
                    <a:pt x="3430394" y="147613"/>
                    <a:pt x="3447582" y="170234"/>
                    <a:pt x="3462900" y="188312"/>
                  </a:cubicBezTo>
                  <a:cubicBezTo>
                    <a:pt x="3493002" y="223668"/>
                    <a:pt x="3530406" y="241034"/>
                    <a:pt x="3576805" y="235780"/>
                  </a:cubicBezTo>
                  <a:cubicBezTo>
                    <a:pt x="3614744" y="231416"/>
                    <a:pt x="3649743" y="237828"/>
                    <a:pt x="3684654" y="253859"/>
                  </a:cubicBezTo>
                  <a:cubicBezTo>
                    <a:pt x="3727045" y="273362"/>
                    <a:pt x="3767656" y="264278"/>
                    <a:pt x="3807375" y="240678"/>
                  </a:cubicBezTo>
                  <a:cubicBezTo>
                    <a:pt x="3862858" y="207727"/>
                    <a:pt x="3899461" y="220373"/>
                    <a:pt x="3920657" y="281378"/>
                  </a:cubicBezTo>
                  <a:cubicBezTo>
                    <a:pt x="3935529" y="324214"/>
                    <a:pt x="3960377" y="346835"/>
                    <a:pt x="4006686" y="351644"/>
                  </a:cubicBezTo>
                  <a:cubicBezTo>
                    <a:pt x="4060121" y="357166"/>
                    <a:pt x="4099752" y="401071"/>
                    <a:pt x="4155057" y="407572"/>
                  </a:cubicBezTo>
                  <a:cubicBezTo>
                    <a:pt x="4195133" y="412292"/>
                    <a:pt x="4234229" y="419061"/>
                    <a:pt x="4274127" y="410778"/>
                  </a:cubicBezTo>
                  <a:cubicBezTo>
                    <a:pt x="4298618" y="405702"/>
                    <a:pt x="4322307" y="403298"/>
                    <a:pt x="4338426" y="426720"/>
                  </a:cubicBezTo>
                  <a:cubicBezTo>
                    <a:pt x="4355615" y="451656"/>
                    <a:pt x="4338872" y="472941"/>
                    <a:pt x="4325513" y="491554"/>
                  </a:cubicBezTo>
                  <a:cubicBezTo>
                    <a:pt x="4261748" y="580700"/>
                    <a:pt x="4196112" y="668333"/>
                    <a:pt x="4134662" y="759261"/>
                  </a:cubicBezTo>
                  <a:cubicBezTo>
                    <a:pt x="4090490" y="824630"/>
                    <a:pt x="4083632" y="884209"/>
                    <a:pt x="4120235" y="953852"/>
                  </a:cubicBezTo>
                  <a:cubicBezTo>
                    <a:pt x="4162983" y="1035162"/>
                    <a:pt x="4198962" y="1120390"/>
                    <a:pt x="4223275" y="1208824"/>
                  </a:cubicBezTo>
                  <a:cubicBezTo>
                    <a:pt x="4254000" y="1320503"/>
                    <a:pt x="4320348" y="1414726"/>
                    <a:pt x="4366836" y="1518567"/>
                  </a:cubicBezTo>
                  <a:cubicBezTo>
                    <a:pt x="4425436" y="1649660"/>
                    <a:pt x="4431225" y="1785295"/>
                    <a:pt x="4420538" y="1923335"/>
                  </a:cubicBezTo>
                  <a:cubicBezTo>
                    <a:pt x="4413769" y="2010878"/>
                    <a:pt x="4434787" y="2086043"/>
                    <a:pt x="4501491" y="2143307"/>
                  </a:cubicBezTo>
                  <a:cubicBezTo>
                    <a:pt x="4651286" y="2271906"/>
                    <a:pt x="4794580" y="2407185"/>
                    <a:pt x="4933867" y="2546917"/>
                  </a:cubicBezTo>
                  <a:cubicBezTo>
                    <a:pt x="4975902" y="2589041"/>
                    <a:pt x="5027555" y="2619321"/>
                    <a:pt x="5076982" y="2652183"/>
                  </a:cubicBezTo>
                  <a:cubicBezTo>
                    <a:pt x="5117147" y="2678900"/>
                    <a:pt x="5158381" y="2709091"/>
                    <a:pt x="5153750" y="2763327"/>
                  </a:cubicBezTo>
                  <a:cubicBezTo>
                    <a:pt x="5149208" y="2817118"/>
                    <a:pt x="5101562" y="2834840"/>
                    <a:pt x="5058993" y="2852919"/>
                  </a:cubicBezTo>
                  <a:cubicBezTo>
                    <a:pt x="5003242" y="2876608"/>
                    <a:pt x="4944019" y="2892015"/>
                    <a:pt x="4893523" y="2927905"/>
                  </a:cubicBezTo>
                  <a:cubicBezTo>
                    <a:pt x="4805356" y="2990602"/>
                    <a:pt x="4793422" y="3059889"/>
                    <a:pt x="4857633" y="3147611"/>
                  </a:cubicBezTo>
                  <a:cubicBezTo>
                    <a:pt x="4872506" y="3167916"/>
                    <a:pt x="4888269" y="3187954"/>
                    <a:pt x="4900024" y="3209951"/>
                  </a:cubicBezTo>
                  <a:cubicBezTo>
                    <a:pt x="4949986" y="3303373"/>
                    <a:pt x="4748270" y="3288233"/>
                    <a:pt x="4703563" y="3307113"/>
                  </a:cubicBezTo>
                  <a:cubicBezTo>
                    <a:pt x="4658767" y="3325994"/>
                    <a:pt x="4619938" y="3367583"/>
                    <a:pt x="4619315" y="3416209"/>
                  </a:cubicBezTo>
                  <a:cubicBezTo>
                    <a:pt x="4618602" y="3475789"/>
                    <a:pt x="4673551" y="3522009"/>
                    <a:pt x="4729835" y="3541513"/>
                  </a:cubicBezTo>
                  <a:cubicBezTo>
                    <a:pt x="4766260" y="3554159"/>
                    <a:pt x="4998166" y="3578027"/>
                    <a:pt x="4896641" y="3653102"/>
                  </a:cubicBezTo>
                  <a:cubicBezTo>
                    <a:pt x="4861908" y="3678751"/>
                    <a:pt x="4821921" y="3695316"/>
                    <a:pt x="4783359" y="3714196"/>
                  </a:cubicBezTo>
                  <a:cubicBezTo>
                    <a:pt x="4715675" y="3747326"/>
                    <a:pt x="4699823" y="3784195"/>
                    <a:pt x="4727609" y="3854818"/>
                  </a:cubicBezTo>
                  <a:cubicBezTo>
                    <a:pt x="4765903" y="3952247"/>
                    <a:pt x="4826017" y="4023048"/>
                    <a:pt x="4810611" y="4135617"/>
                  </a:cubicBezTo>
                  <a:cubicBezTo>
                    <a:pt x="4784072" y="4329941"/>
                    <a:pt x="4633920" y="4458451"/>
                    <a:pt x="4448235" y="4481606"/>
                  </a:cubicBezTo>
                  <a:cubicBezTo>
                    <a:pt x="4154878" y="4518209"/>
                    <a:pt x="3866599" y="4454355"/>
                    <a:pt x="3576093" y="4424075"/>
                  </a:cubicBezTo>
                  <a:cubicBezTo>
                    <a:pt x="3489529" y="4415080"/>
                    <a:pt x="3466908" y="4431467"/>
                    <a:pt x="3435292" y="4512599"/>
                  </a:cubicBezTo>
                  <a:cubicBezTo>
                    <a:pt x="3356387" y="4715205"/>
                    <a:pt x="3344632" y="4934198"/>
                    <a:pt x="3318360" y="5149628"/>
                  </a:cubicBezTo>
                  <a:cubicBezTo>
                    <a:pt x="3287189" y="5405135"/>
                    <a:pt x="3263589" y="5662155"/>
                    <a:pt x="3215854" y="5913743"/>
                  </a:cubicBezTo>
                  <a:cubicBezTo>
                    <a:pt x="3203564" y="5978310"/>
                    <a:pt x="3191007" y="5988997"/>
                    <a:pt x="3123501" y="5988997"/>
                  </a:cubicBezTo>
                  <a:cubicBezTo>
                    <a:pt x="2690147" y="5989265"/>
                    <a:pt x="707544" y="5989353"/>
                    <a:pt x="149508" y="5988819"/>
                  </a:cubicBezTo>
                  <a:cubicBezTo>
                    <a:pt x="-23175" y="5988641"/>
                    <a:pt x="248540" y="5697511"/>
                    <a:pt x="280067" y="5659929"/>
                  </a:cubicBezTo>
                  <a:cubicBezTo>
                    <a:pt x="544034" y="5344665"/>
                    <a:pt x="775050" y="5041423"/>
                    <a:pt x="854133" y="4629353"/>
                  </a:cubicBezTo>
                  <a:cubicBezTo>
                    <a:pt x="899730" y="4391747"/>
                    <a:pt x="919234" y="4151469"/>
                    <a:pt x="914336" y="3908965"/>
                  </a:cubicBezTo>
                  <a:cubicBezTo>
                    <a:pt x="909794" y="3685787"/>
                    <a:pt x="799451" y="3458867"/>
                    <a:pt x="701310" y="3260714"/>
                  </a:cubicBezTo>
                  <a:cubicBezTo>
                    <a:pt x="508144" y="2870819"/>
                    <a:pt x="167052" y="2561611"/>
                    <a:pt x="80845" y="2123447"/>
                  </a:cubicBezTo>
                  <a:cubicBezTo>
                    <a:pt x="48339" y="1958334"/>
                    <a:pt x="4522" y="1789125"/>
                    <a:pt x="336" y="1621963"/>
                  </a:cubicBezTo>
                  <a:cubicBezTo>
                    <a:pt x="-4473" y="1431736"/>
                    <a:pt x="42906" y="1309371"/>
                    <a:pt x="101595" y="1170975"/>
                  </a:cubicBezTo>
                  <a:cubicBezTo>
                    <a:pt x="191900" y="958127"/>
                    <a:pt x="360575" y="827212"/>
                    <a:pt x="538868" y="689173"/>
                  </a:cubicBezTo>
                  <a:cubicBezTo>
                    <a:pt x="610204" y="633957"/>
                    <a:pt x="714045" y="592100"/>
                    <a:pt x="753587" y="505981"/>
                  </a:cubicBezTo>
                  <a:cubicBezTo>
                    <a:pt x="795622" y="414519"/>
                    <a:pt x="867848" y="350219"/>
                    <a:pt x="951206" y="300703"/>
                  </a:cubicBezTo>
                  <a:cubicBezTo>
                    <a:pt x="1005798" y="268286"/>
                    <a:pt x="1053622" y="230437"/>
                    <a:pt x="1096013" y="184750"/>
                  </a:cubicBezTo>
                  <a:cubicBezTo>
                    <a:pt x="1145351" y="131493"/>
                    <a:pt x="1198163" y="115908"/>
                    <a:pt x="1271546" y="140488"/>
                  </a:cubicBezTo>
                  <a:cubicBezTo>
                    <a:pt x="1356596" y="168898"/>
                    <a:pt x="1397919" y="155094"/>
                    <a:pt x="1436481" y="91863"/>
                  </a:cubicBezTo>
                  <a:cubicBezTo>
                    <a:pt x="1480119" y="20260"/>
                    <a:pt x="1547892" y="2627"/>
                    <a:pt x="1626886" y="34599"/>
                  </a:cubicBezTo>
                  <a:cubicBezTo>
                    <a:pt x="1709176" y="67906"/>
                    <a:pt x="1796007" y="78771"/>
                    <a:pt x="1881770" y="95514"/>
                  </a:cubicBezTo>
                  <a:cubicBezTo>
                    <a:pt x="1929148" y="104687"/>
                    <a:pt x="1972787" y="93020"/>
                    <a:pt x="2013664" y="67906"/>
                  </a:cubicBezTo>
                  <a:cubicBezTo>
                    <a:pt x="2041539" y="50985"/>
                    <a:pt x="2067544" y="30057"/>
                    <a:pt x="2101208" y="25248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3200E21-314A-4503-9905-7203677217FC}"/>
              </a:ext>
            </a:extLst>
          </p:cNvPr>
          <p:cNvGrpSpPr/>
          <p:nvPr/>
        </p:nvGrpSpPr>
        <p:grpSpPr>
          <a:xfrm>
            <a:off x="4683662" y="3657626"/>
            <a:ext cx="1734566" cy="2880873"/>
            <a:chOff x="5063146" y="2486637"/>
            <a:chExt cx="2093802" cy="3477515"/>
          </a:xfrm>
          <a:solidFill>
            <a:schemeClr val="accent4"/>
          </a:solidFill>
        </p:grpSpPr>
        <p:sp>
          <p:nvSpPr>
            <p:cNvPr id="157" name="Freeform: Shape 12">
              <a:extLst>
                <a:ext uri="{FF2B5EF4-FFF2-40B4-BE49-F238E27FC236}">
                  <a16:creationId xmlns:a16="http://schemas.microsoft.com/office/drawing/2014/main" id="{B1CC8A05-15BD-4271-A223-CD756619B925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3">
              <a:extLst>
                <a:ext uri="{FF2B5EF4-FFF2-40B4-BE49-F238E27FC236}">
                  <a16:creationId xmlns:a16="http://schemas.microsoft.com/office/drawing/2014/main" id="{9E41C1D4-1C1B-4B7C-A6D5-5AA175EF6DF0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4">
              <a:extLst>
                <a:ext uri="{FF2B5EF4-FFF2-40B4-BE49-F238E27FC236}">
                  <a16:creationId xmlns:a16="http://schemas.microsoft.com/office/drawing/2014/main" id="{905FE9ED-F311-4A80-81E1-16A87AB733CA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">
              <a:extLst>
                <a:ext uri="{FF2B5EF4-FFF2-40B4-BE49-F238E27FC236}">
                  <a16:creationId xmlns:a16="http://schemas.microsoft.com/office/drawing/2014/main" id="{5DEEEA46-15E3-4564-9CAD-DBD36E176E6E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">
              <a:extLst>
                <a:ext uri="{FF2B5EF4-FFF2-40B4-BE49-F238E27FC236}">
                  <a16:creationId xmlns:a16="http://schemas.microsoft.com/office/drawing/2014/main" id="{F42A5F8A-A850-4889-BB75-48C0A689E29E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7">
              <a:extLst>
                <a:ext uri="{FF2B5EF4-FFF2-40B4-BE49-F238E27FC236}">
                  <a16:creationId xmlns:a16="http://schemas.microsoft.com/office/drawing/2014/main" id="{FA1B2C64-9C1E-492B-AF17-DFEA50C2FCF2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8">
              <a:extLst>
                <a:ext uri="{FF2B5EF4-FFF2-40B4-BE49-F238E27FC236}">
                  <a16:creationId xmlns:a16="http://schemas.microsoft.com/office/drawing/2014/main" id="{0B63FC48-0A67-4375-9BC4-A402903F1573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9">
              <a:extLst>
                <a:ext uri="{FF2B5EF4-FFF2-40B4-BE49-F238E27FC236}">
                  <a16:creationId xmlns:a16="http://schemas.microsoft.com/office/drawing/2014/main" id="{F8E3D913-F8D6-4329-A40C-282D48DD1BAD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2482"/>
            <a:ext cx="8199316" cy="724247"/>
          </a:xfrm>
        </p:spPr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84CACB-1ED6-4BF5-9381-AA102A849342}"/>
              </a:ext>
            </a:extLst>
          </p:cNvPr>
          <p:cNvGrpSpPr/>
          <p:nvPr/>
        </p:nvGrpSpPr>
        <p:grpSpPr>
          <a:xfrm>
            <a:off x="7789246" y="-10289"/>
            <a:ext cx="4412002" cy="6868289"/>
            <a:chOff x="7522549" y="-6742"/>
            <a:chExt cx="4412002" cy="6868289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13F88F3F-0BBD-47F1-BCF2-4D41E67BA642}"/>
                </a:ext>
              </a:extLst>
            </p:cNvPr>
            <p:cNvSpPr/>
            <p:nvPr/>
          </p:nvSpPr>
          <p:spPr>
            <a:xfrm>
              <a:off x="9110805" y="-6742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A607E27A-2805-42F9-8777-A241255E7CF7}"/>
                </a:ext>
              </a:extLst>
            </p:cNvPr>
            <p:cNvSpPr/>
            <p:nvPr/>
          </p:nvSpPr>
          <p:spPr>
            <a:xfrm>
              <a:off x="7693528" y="6400558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DD72687-A688-42A7-9249-90B554B8A7BC}"/>
                </a:ext>
              </a:extLst>
            </p:cNvPr>
            <p:cNvSpPr/>
            <p:nvPr/>
          </p:nvSpPr>
          <p:spPr>
            <a:xfrm>
              <a:off x="7705949" y="43276"/>
              <a:ext cx="4228602" cy="6402123"/>
            </a:xfrm>
            <a:custGeom>
              <a:avLst/>
              <a:gdLst>
                <a:gd name="connsiteX0" fmla="*/ 2893800 w 4228602"/>
                <a:gd name="connsiteY0" fmla="*/ 1 h 6402123"/>
                <a:gd name="connsiteX1" fmla="*/ 3040955 w 4228602"/>
                <a:gd name="connsiteY1" fmla="*/ 242117 h 6402123"/>
                <a:gd name="connsiteX2" fmla="*/ 3094598 w 4228602"/>
                <a:gd name="connsiteY2" fmla="*/ 358826 h 6402123"/>
                <a:gd name="connsiteX3" fmla="*/ 3225080 w 4228602"/>
                <a:gd name="connsiteY3" fmla="*/ 469011 h 6402123"/>
                <a:gd name="connsiteX4" fmla="*/ 3551285 w 4228602"/>
                <a:gd name="connsiteY4" fmla="*/ 655310 h 6402123"/>
                <a:gd name="connsiteX5" fmla="*/ 4087711 w 4228602"/>
                <a:gd name="connsiteY5" fmla="*/ 1023560 h 6402123"/>
                <a:gd name="connsiteX6" fmla="*/ 4210287 w 4228602"/>
                <a:gd name="connsiteY6" fmla="*/ 1124468 h 6402123"/>
                <a:gd name="connsiteX7" fmla="*/ 4228602 w 4228602"/>
                <a:gd name="connsiteY7" fmla="*/ 1143463 h 6402123"/>
                <a:gd name="connsiteX8" fmla="*/ 4228602 w 4228602"/>
                <a:gd name="connsiteY8" fmla="*/ 5863577 h 6402123"/>
                <a:gd name="connsiteX9" fmla="*/ 4121611 w 4228602"/>
                <a:gd name="connsiteY9" fmla="*/ 5908412 h 6402123"/>
                <a:gd name="connsiteX10" fmla="*/ 3825297 w 4228602"/>
                <a:gd name="connsiteY10" fmla="*/ 5998548 h 6402123"/>
                <a:gd name="connsiteX11" fmla="*/ 3030806 w 4228602"/>
                <a:gd name="connsiteY11" fmla="*/ 6135554 h 6402123"/>
                <a:gd name="connsiteX12" fmla="*/ 1630300 w 4228602"/>
                <a:gd name="connsiteY12" fmla="*/ 6282708 h 6402123"/>
                <a:gd name="connsiteX13" fmla="*/ 499456 w 4228602"/>
                <a:gd name="connsiteY13" fmla="*/ 6306630 h 6402123"/>
                <a:gd name="connsiteX14" fmla="*/ 210221 w 4228602"/>
                <a:gd name="connsiteY14" fmla="*/ 6365347 h 6402123"/>
                <a:gd name="connsiteX15" fmla="*/ 0 w 4228602"/>
                <a:gd name="connsiteY15" fmla="*/ 6400867 h 6402123"/>
                <a:gd name="connsiteX16" fmla="*/ 69590 w 4228602"/>
                <a:gd name="connsiteY16" fmla="*/ 5675242 h 6402123"/>
                <a:gd name="connsiteX17" fmla="*/ 250815 w 4228602"/>
                <a:gd name="connsiteY17" fmla="*/ 3831097 h 6402123"/>
                <a:gd name="connsiteX18" fmla="*/ 379123 w 4228602"/>
                <a:gd name="connsiteY18" fmla="*/ 2388546 h 6402123"/>
                <a:gd name="connsiteX19" fmla="*/ 487133 w 4228602"/>
                <a:gd name="connsiteY19" fmla="*/ 1312795 h 6402123"/>
                <a:gd name="connsiteX20" fmla="*/ 609641 w 4228602"/>
                <a:gd name="connsiteY20" fmla="*/ 997463 h 6402123"/>
                <a:gd name="connsiteX21" fmla="*/ 861181 w 4228602"/>
                <a:gd name="connsiteY21" fmla="*/ 796666 h 6402123"/>
                <a:gd name="connsiteX22" fmla="*/ 1392533 w 4228602"/>
                <a:gd name="connsiteY22" fmla="*/ 582095 h 6402123"/>
                <a:gd name="connsiteX23" fmla="*/ 1588981 w 4228602"/>
                <a:gd name="connsiteY23" fmla="*/ 471911 h 6402123"/>
                <a:gd name="connsiteX24" fmla="*/ 1631025 w 4228602"/>
                <a:gd name="connsiteY24" fmla="*/ 346503 h 6402123"/>
                <a:gd name="connsiteX25" fmla="*/ 1777455 w 4228602"/>
                <a:gd name="connsiteY25" fmla="*/ 603842 h 6402123"/>
                <a:gd name="connsiteX26" fmla="*/ 2023196 w 4228602"/>
                <a:gd name="connsiteY26" fmla="*/ 689381 h 6402123"/>
                <a:gd name="connsiteX27" fmla="*/ 2283435 w 4228602"/>
                <a:gd name="connsiteY27" fmla="*/ 544401 h 6402123"/>
                <a:gd name="connsiteX28" fmla="*/ 2893800 w 4228602"/>
                <a:gd name="connsiteY28" fmla="*/ 1 h 640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28602" h="6402123">
                  <a:moveTo>
                    <a:pt x="2893800" y="1"/>
                  </a:moveTo>
                  <a:cubicBezTo>
                    <a:pt x="2915547" y="726"/>
                    <a:pt x="3003985" y="140631"/>
                    <a:pt x="3040955" y="242117"/>
                  </a:cubicBezTo>
                  <a:cubicBezTo>
                    <a:pt x="3040955" y="242842"/>
                    <a:pt x="3073575" y="322581"/>
                    <a:pt x="3094598" y="358826"/>
                  </a:cubicBezTo>
                  <a:cubicBezTo>
                    <a:pt x="3119969" y="400146"/>
                    <a:pt x="3167812" y="442915"/>
                    <a:pt x="3225080" y="469011"/>
                  </a:cubicBezTo>
                  <a:cubicBezTo>
                    <a:pt x="3349762" y="530628"/>
                    <a:pt x="3478795" y="603118"/>
                    <a:pt x="3551285" y="655310"/>
                  </a:cubicBezTo>
                  <a:cubicBezTo>
                    <a:pt x="3652771" y="728525"/>
                    <a:pt x="4000723" y="960493"/>
                    <a:pt x="4087711" y="1023560"/>
                  </a:cubicBezTo>
                  <a:cubicBezTo>
                    <a:pt x="4133198" y="1056543"/>
                    <a:pt x="4173385" y="1090024"/>
                    <a:pt x="4210287" y="1124468"/>
                  </a:cubicBezTo>
                  <a:lnTo>
                    <a:pt x="4228602" y="1143463"/>
                  </a:lnTo>
                  <a:lnTo>
                    <a:pt x="4228602" y="5863577"/>
                  </a:lnTo>
                  <a:lnTo>
                    <a:pt x="4121611" y="5908412"/>
                  </a:lnTo>
                  <a:cubicBezTo>
                    <a:pt x="4020114" y="5947805"/>
                    <a:pt x="3918265" y="5980426"/>
                    <a:pt x="3825297" y="5998548"/>
                  </a:cubicBezTo>
                  <a:cubicBezTo>
                    <a:pt x="3541136" y="6053640"/>
                    <a:pt x="3309168" y="6087711"/>
                    <a:pt x="3030806" y="6135554"/>
                  </a:cubicBezTo>
                  <a:cubicBezTo>
                    <a:pt x="2762593" y="6181948"/>
                    <a:pt x="1899238" y="6315329"/>
                    <a:pt x="1630300" y="6282708"/>
                  </a:cubicBezTo>
                  <a:cubicBezTo>
                    <a:pt x="1532438" y="6270385"/>
                    <a:pt x="550924" y="6260961"/>
                    <a:pt x="499456" y="6306630"/>
                  </a:cubicBezTo>
                  <a:cubicBezTo>
                    <a:pt x="442189" y="6357373"/>
                    <a:pt x="284161" y="6342150"/>
                    <a:pt x="210221" y="6365347"/>
                  </a:cubicBezTo>
                  <a:cubicBezTo>
                    <a:pt x="193548" y="6370422"/>
                    <a:pt x="0" y="6409566"/>
                    <a:pt x="0" y="6400867"/>
                  </a:cubicBezTo>
                  <a:cubicBezTo>
                    <a:pt x="2900" y="6257337"/>
                    <a:pt x="59442" y="5773829"/>
                    <a:pt x="69590" y="5675242"/>
                  </a:cubicBezTo>
                  <a:cubicBezTo>
                    <a:pt x="84088" y="5525913"/>
                    <a:pt x="244291" y="3899237"/>
                    <a:pt x="250815" y="3831097"/>
                  </a:cubicBezTo>
                  <a:cubicBezTo>
                    <a:pt x="296484" y="3350488"/>
                    <a:pt x="337803" y="2869880"/>
                    <a:pt x="379123" y="2388546"/>
                  </a:cubicBezTo>
                  <a:cubicBezTo>
                    <a:pt x="409568" y="2032620"/>
                    <a:pt x="414643" y="1663646"/>
                    <a:pt x="487133" y="1312795"/>
                  </a:cubicBezTo>
                  <a:cubicBezTo>
                    <a:pt x="510330" y="1200435"/>
                    <a:pt x="541500" y="1091700"/>
                    <a:pt x="609641" y="997463"/>
                  </a:cubicBezTo>
                  <a:cubicBezTo>
                    <a:pt x="674157" y="907576"/>
                    <a:pt x="756795" y="838710"/>
                    <a:pt x="861181" y="796666"/>
                  </a:cubicBezTo>
                  <a:cubicBezTo>
                    <a:pt x="1038057" y="726351"/>
                    <a:pt x="1215657" y="653861"/>
                    <a:pt x="1392533" y="582095"/>
                  </a:cubicBezTo>
                  <a:cubicBezTo>
                    <a:pt x="1467197" y="551650"/>
                    <a:pt x="1542587" y="537152"/>
                    <a:pt x="1588981" y="471911"/>
                  </a:cubicBezTo>
                  <a:cubicBezTo>
                    <a:pt x="1598404" y="458138"/>
                    <a:pt x="1652772" y="360276"/>
                    <a:pt x="1631025" y="346503"/>
                  </a:cubicBezTo>
                  <a:cubicBezTo>
                    <a:pt x="1647697" y="356652"/>
                    <a:pt x="1741210" y="567597"/>
                    <a:pt x="1777455" y="603842"/>
                  </a:cubicBezTo>
                  <a:cubicBezTo>
                    <a:pt x="1848495" y="674883"/>
                    <a:pt x="1920985" y="725626"/>
                    <a:pt x="2023196" y="689381"/>
                  </a:cubicBezTo>
                  <a:cubicBezTo>
                    <a:pt x="2116708" y="656035"/>
                    <a:pt x="2199346" y="595869"/>
                    <a:pt x="2283435" y="544401"/>
                  </a:cubicBezTo>
                  <a:cubicBezTo>
                    <a:pt x="2347226" y="505981"/>
                    <a:pt x="2859005" y="-724"/>
                    <a:pt x="289380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B9DA3943-2AF7-4705-9B2C-498A18236029}"/>
                </a:ext>
              </a:extLst>
            </p:cNvPr>
            <p:cNvSpPr/>
            <p:nvPr/>
          </p:nvSpPr>
          <p:spPr>
            <a:xfrm>
              <a:off x="7693753" y="5926426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tx1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E87B92EB-AF57-4CDA-98CA-6138DE9F10B8}"/>
                </a:ext>
              </a:extLst>
            </p:cNvPr>
            <p:cNvSpPr/>
            <p:nvPr/>
          </p:nvSpPr>
          <p:spPr>
            <a:xfrm>
              <a:off x="8256148" y="808771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1">
              <a:extLst>
                <a:ext uri="{FF2B5EF4-FFF2-40B4-BE49-F238E27FC236}">
                  <a16:creationId xmlns:a16="http://schemas.microsoft.com/office/drawing/2014/main" id="{00558799-810C-4FF3-B9CE-A58E419AF6E7}"/>
                </a:ext>
              </a:extLst>
            </p:cNvPr>
            <p:cNvSpPr/>
            <p:nvPr/>
          </p:nvSpPr>
          <p:spPr>
            <a:xfrm>
              <a:off x="7522549" y="4157808"/>
              <a:ext cx="4218917" cy="1551286"/>
            </a:xfrm>
            <a:custGeom>
              <a:avLst/>
              <a:gdLst>
                <a:gd name="connsiteX0" fmla="*/ 0 w 4218917"/>
                <a:gd name="connsiteY0" fmla="*/ 0 h 1551285"/>
                <a:gd name="connsiteX1" fmla="*/ 1931858 w 4218917"/>
                <a:gd name="connsiteY1" fmla="*/ 880028 h 1551285"/>
                <a:gd name="connsiteX2" fmla="*/ 2223993 w 4218917"/>
                <a:gd name="connsiteY2" fmla="*/ 882203 h 1551285"/>
                <a:gd name="connsiteX3" fmla="*/ 4208044 w 4218917"/>
                <a:gd name="connsiteY3" fmla="*/ 230518 h 1551285"/>
                <a:gd name="connsiteX4" fmla="*/ 4223992 w 4218917"/>
                <a:gd name="connsiteY4" fmla="*/ 1017759 h 1551285"/>
                <a:gd name="connsiteX5" fmla="*/ 2223993 w 4218917"/>
                <a:gd name="connsiteY5" fmla="*/ 1554185 h 1551285"/>
                <a:gd name="connsiteX6" fmla="*/ 1873866 w 4218917"/>
                <a:gd name="connsiteY6" fmla="*/ 1554185 h 1551285"/>
                <a:gd name="connsiteX7" fmla="*/ 224719 w 4218917"/>
                <a:gd name="connsiteY7" fmla="*/ 793765 h 1551285"/>
                <a:gd name="connsiteX8" fmla="*/ 0 w 4218917"/>
                <a:gd name="connsiteY8" fmla="*/ 0 h 15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8917" h="1551285">
                  <a:moveTo>
                    <a:pt x="0" y="0"/>
                  </a:moveTo>
                  <a:lnTo>
                    <a:pt x="1931858" y="880028"/>
                  </a:lnTo>
                  <a:lnTo>
                    <a:pt x="2223993" y="882203"/>
                  </a:lnTo>
                  <a:lnTo>
                    <a:pt x="4208044" y="230518"/>
                  </a:lnTo>
                  <a:lnTo>
                    <a:pt x="4223992" y="1017759"/>
                  </a:lnTo>
                  <a:lnTo>
                    <a:pt x="2223993" y="1554185"/>
                  </a:lnTo>
                  <a:lnTo>
                    <a:pt x="1873866" y="1554185"/>
                  </a:lnTo>
                  <a:lnTo>
                    <a:pt x="224719" y="79376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2">
              <a:extLst>
                <a:ext uri="{FF2B5EF4-FFF2-40B4-BE49-F238E27FC236}">
                  <a16:creationId xmlns:a16="http://schemas.microsoft.com/office/drawing/2014/main" id="{998172DA-294B-4762-9A37-14172D8D943D}"/>
                </a:ext>
              </a:extLst>
            </p:cNvPr>
            <p:cNvSpPr/>
            <p:nvPr/>
          </p:nvSpPr>
          <p:spPr>
            <a:xfrm>
              <a:off x="7632009" y="4107352"/>
              <a:ext cx="3994198" cy="935121"/>
            </a:xfrm>
            <a:custGeom>
              <a:avLst/>
              <a:gdLst>
                <a:gd name="connsiteX0" fmla="*/ 3994923 w 3994198"/>
                <a:gd name="connsiteY0" fmla="*/ 311420 h 935120"/>
                <a:gd name="connsiteX1" fmla="*/ 3821672 w 3994198"/>
                <a:gd name="connsiteY1" fmla="*/ 378836 h 935120"/>
                <a:gd name="connsiteX2" fmla="*/ 3593329 w 3994198"/>
                <a:gd name="connsiteY2" fmla="*/ 454951 h 935120"/>
                <a:gd name="connsiteX3" fmla="*/ 3148240 w 3994198"/>
                <a:gd name="connsiteY3" fmla="*/ 603555 h 935120"/>
                <a:gd name="connsiteX4" fmla="*/ 2209495 w 3994198"/>
                <a:gd name="connsiteY4" fmla="*/ 919611 h 935120"/>
                <a:gd name="connsiteX5" fmla="*/ 1822398 w 3994198"/>
                <a:gd name="connsiteY5" fmla="*/ 930485 h 935120"/>
                <a:gd name="connsiteX6" fmla="*/ 1155490 w 3994198"/>
                <a:gd name="connsiteY6" fmla="*/ 632551 h 935120"/>
                <a:gd name="connsiteX7" fmla="*/ 568322 w 3994198"/>
                <a:gd name="connsiteY7" fmla="*/ 363613 h 935120"/>
                <a:gd name="connsiteX8" fmla="*/ 263864 w 3994198"/>
                <a:gd name="connsiteY8" fmla="*/ 223707 h 935120"/>
                <a:gd name="connsiteX9" fmla="*/ 12323 w 3994198"/>
                <a:gd name="connsiteY9" fmla="*/ 108448 h 935120"/>
                <a:gd name="connsiteX10" fmla="*/ 0 w 3994198"/>
                <a:gd name="connsiteY10" fmla="*/ 103374 h 935120"/>
                <a:gd name="connsiteX11" fmla="*/ 127582 w 3994198"/>
                <a:gd name="connsiteY11" fmla="*/ 13486 h 935120"/>
                <a:gd name="connsiteX12" fmla="*/ 461761 w 3994198"/>
                <a:gd name="connsiteY12" fmla="*/ 67129 h 935120"/>
                <a:gd name="connsiteX13" fmla="*/ 1126494 w 3994198"/>
                <a:gd name="connsiteY13" fmla="*/ 249079 h 935120"/>
                <a:gd name="connsiteX14" fmla="*/ 1601304 w 3994198"/>
                <a:gd name="connsiteY14" fmla="*/ 428129 h 935120"/>
                <a:gd name="connsiteX15" fmla="*/ 1952155 w 3994198"/>
                <a:gd name="connsiteY15" fmla="*/ 850021 h 935120"/>
                <a:gd name="connsiteX16" fmla="*/ 2171075 w 3994198"/>
                <a:gd name="connsiteY16" fmla="*/ 574559 h 935120"/>
                <a:gd name="connsiteX17" fmla="*/ 2829284 w 3994198"/>
                <a:gd name="connsiteY17" fmla="*/ 298372 h 935120"/>
                <a:gd name="connsiteX18" fmla="*/ 3337439 w 3994198"/>
                <a:gd name="connsiteY18" fmla="*/ 193987 h 935120"/>
                <a:gd name="connsiteX19" fmla="*/ 3797026 w 3994198"/>
                <a:gd name="connsiteY19" fmla="*/ 195436 h 935120"/>
                <a:gd name="connsiteX20" fmla="*/ 3994923 w 3994198"/>
                <a:gd name="connsiteY20" fmla="*/ 311420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94198" h="935120">
                  <a:moveTo>
                    <a:pt x="3994923" y="311420"/>
                  </a:moveTo>
                  <a:cubicBezTo>
                    <a:pt x="3994198" y="310695"/>
                    <a:pt x="3835445" y="374487"/>
                    <a:pt x="3821672" y="378836"/>
                  </a:cubicBezTo>
                  <a:cubicBezTo>
                    <a:pt x="3745558" y="404208"/>
                    <a:pt x="3669443" y="429579"/>
                    <a:pt x="3593329" y="454951"/>
                  </a:cubicBezTo>
                  <a:cubicBezTo>
                    <a:pt x="3444724" y="504244"/>
                    <a:pt x="3296845" y="554262"/>
                    <a:pt x="3148240" y="603555"/>
                  </a:cubicBezTo>
                  <a:cubicBezTo>
                    <a:pt x="2837983" y="716639"/>
                    <a:pt x="2521202" y="811601"/>
                    <a:pt x="2209495" y="919611"/>
                  </a:cubicBezTo>
                  <a:cubicBezTo>
                    <a:pt x="2142079" y="942808"/>
                    <a:pt x="1891264" y="937734"/>
                    <a:pt x="1822398" y="930485"/>
                  </a:cubicBezTo>
                  <a:cubicBezTo>
                    <a:pt x="1638999" y="936284"/>
                    <a:pt x="1430227" y="757959"/>
                    <a:pt x="1155490" y="632551"/>
                  </a:cubicBezTo>
                  <a:cubicBezTo>
                    <a:pt x="959767" y="543388"/>
                    <a:pt x="764044" y="453501"/>
                    <a:pt x="568322" y="363613"/>
                  </a:cubicBezTo>
                  <a:cubicBezTo>
                    <a:pt x="466836" y="317220"/>
                    <a:pt x="365350" y="270826"/>
                    <a:pt x="263864" y="223707"/>
                  </a:cubicBezTo>
                  <a:cubicBezTo>
                    <a:pt x="197898" y="193262"/>
                    <a:pt x="85538" y="109898"/>
                    <a:pt x="12323" y="108448"/>
                  </a:cubicBezTo>
                  <a:cubicBezTo>
                    <a:pt x="7974" y="108448"/>
                    <a:pt x="3624" y="106999"/>
                    <a:pt x="0" y="103374"/>
                  </a:cubicBezTo>
                  <a:cubicBezTo>
                    <a:pt x="23197" y="58430"/>
                    <a:pt x="84088" y="32334"/>
                    <a:pt x="127582" y="13486"/>
                  </a:cubicBezTo>
                  <a:cubicBezTo>
                    <a:pt x="225444" y="-29283"/>
                    <a:pt x="364625" y="41033"/>
                    <a:pt x="461761" y="67129"/>
                  </a:cubicBezTo>
                  <a:cubicBezTo>
                    <a:pt x="685030" y="121497"/>
                    <a:pt x="905400" y="187462"/>
                    <a:pt x="1126494" y="249079"/>
                  </a:cubicBezTo>
                  <a:cubicBezTo>
                    <a:pt x="1290322" y="294023"/>
                    <a:pt x="1455599" y="340416"/>
                    <a:pt x="1601304" y="428129"/>
                  </a:cubicBezTo>
                  <a:cubicBezTo>
                    <a:pt x="1747009" y="515842"/>
                    <a:pt x="1916635" y="684744"/>
                    <a:pt x="1952155" y="850021"/>
                  </a:cubicBezTo>
                  <a:cubicBezTo>
                    <a:pt x="1997099" y="768107"/>
                    <a:pt x="2154402" y="588332"/>
                    <a:pt x="2171075" y="574559"/>
                  </a:cubicBezTo>
                  <a:cubicBezTo>
                    <a:pt x="2387820" y="397683"/>
                    <a:pt x="2561796" y="378111"/>
                    <a:pt x="2829284" y="298372"/>
                  </a:cubicBezTo>
                  <a:cubicBezTo>
                    <a:pt x="2995286" y="249079"/>
                    <a:pt x="3166363" y="218633"/>
                    <a:pt x="3337439" y="193987"/>
                  </a:cubicBezTo>
                  <a:cubicBezTo>
                    <a:pt x="3483869" y="172964"/>
                    <a:pt x="3658570" y="121497"/>
                    <a:pt x="3797026" y="195436"/>
                  </a:cubicBezTo>
                  <a:cubicBezTo>
                    <a:pt x="3862991" y="231681"/>
                    <a:pt x="3936931" y="265752"/>
                    <a:pt x="3994923" y="311420"/>
                  </a:cubicBezTo>
                  <a:close/>
                </a:path>
              </a:pathLst>
            </a:custGeom>
            <a:solidFill>
              <a:srgbClr val="FEFEFE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3">
              <a:extLst>
                <a:ext uri="{FF2B5EF4-FFF2-40B4-BE49-F238E27FC236}">
                  <a16:creationId xmlns:a16="http://schemas.microsoft.com/office/drawing/2014/main" id="{EB0D6D09-CBBE-4B0E-824C-503C8A72CBBD}"/>
                </a:ext>
              </a:extLst>
            </p:cNvPr>
            <p:cNvSpPr/>
            <p:nvPr/>
          </p:nvSpPr>
          <p:spPr>
            <a:xfrm>
              <a:off x="8514000" y="4983901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B8C8E2D-69AE-4F1C-A8C7-ABA3AE0D64EB}"/>
                </a:ext>
              </a:extLst>
            </p:cNvPr>
            <p:cNvSpPr/>
            <p:nvPr/>
          </p:nvSpPr>
          <p:spPr>
            <a:xfrm>
              <a:off x="8213379" y="2220151"/>
              <a:ext cx="3266400" cy="3680318"/>
            </a:xfrm>
            <a:custGeom>
              <a:avLst/>
              <a:gdLst>
                <a:gd name="connsiteX0" fmla="*/ 34795 w 3266400"/>
                <a:gd name="connsiteY0" fmla="*/ 2996736 h 3680318"/>
                <a:gd name="connsiteX1" fmla="*/ 34795 w 3266400"/>
                <a:gd name="connsiteY1" fmla="*/ 3680318 h 3680318"/>
                <a:gd name="connsiteX2" fmla="*/ 34795 w 3266400"/>
                <a:gd name="connsiteY2" fmla="*/ 2996736 h 3680318"/>
                <a:gd name="connsiteX3" fmla="*/ 2801013 w 3266400"/>
                <a:gd name="connsiteY3" fmla="*/ 300108 h 3680318"/>
                <a:gd name="connsiteX4" fmla="*/ 3266400 w 3266400"/>
                <a:gd name="connsiteY4" fmla="*/ 2083363 h 3680318"/>
                <a:gd name="connsiteX5" fmla="*/ 2872053 w 3266400"/>
                <a:gd name="connsiteY5" fmla="*/ 1249728 h 3680318"/>
                <a:gd name="connsiteX6" fmla="*/ 2801013 w 3266400"/>
                <a:gd name="connsiteY6" fmla="*/ 300108 h 3680318"/>
                <a:gd name="connsiteX7" fmla="*/ 102212 w 3266400"/>
                <a:gd name="connsiteY7" fmla="*/ 0 h 3680318"/>
                <a:gd name="connsiteX8" fmla="*/ 99312 w 3266400"/>
                <a:gd name="connsiteY8" fmla="*/ 664009 h 3680318"/>
                <a:gd name="connsiteX9" fmla="*/ 79015 w 3266400"/>
                <a:gd name="connsiteY9" fmla="*/ 1147518 h 3680318"/>
                <a:gd name="connsiteX10" fmla="*/ 0 w 3266400"/>
                <a:gd name="connsiteY10" fmla="*/ 1868793 h 3680318"/>
                <a:gd name="connsiteX11" fmla="*/ 3624 w 3266400"/>
                <a:gd name="connsiteY11" fmla="*/ 1660747 h 3680318"/>
                <a:gd name="connsiteX12" fmla="*/ 102212 w 3266400"/>
                <a:gd name="connsiteY12" fmla="*/ 0 h 368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6400" h="3680318">
                  <a:moveTo>
                    <a:pt x="34795" y="2996736"/>
                  </a:moveTo>
                  <a:cubicBezTo>
                    <a:pt x="53643" y="3075750"/>
                    <a:pt x="55093" y="3451249"/>
                    <a:pt x="34795" y="3680318"/>
                  </a:cubicBezTo>
                  <a:cubicBezTo>
                    <a:pt x="34795" y="3453424"/>
                    <a:pt x="34795" y="3226530"/>
                    <a:pt x="34795" y="2996736"/>
                  </a:cubicBezTo>
                  <a:close/>
                  <a:moveTo>
                    <a:pt x="2801013" y="300108"/>
                  </a:moveTo>
                  <a:cubicBezTo>
                    <a:pt x="2862629" y="475534"/>
                    <a:pt x="3245378" y="1954331"/>
                    <a:pt x="3266400" y="2083363"/>
                  </a:cubicBezTo>
                  <a:cubicBezTo>
                    <a:pt x="3180861" y="1943457"/>
                    <a:pt x="2877852" y="1303371"/>
                    <a:pt x="2872053" y="1249728"/>
                  </a:cubicBezTo>
                  <a:cubicBezTo>
                    <a:pt x="2866254" y="1235955"/>
                    <a:pt x="2803913" y="532801"/>
                    <a:pt x="2801013" y="300108"/>
                  </a:cubicBezTo>
                  <a:close/>
                  <a:moveTo>
                    <a:pt x="102212" y="0"/>
                  </a:moveTo>
                  <a:cubicBezTo>
                    <a:pt x="105111" y="725"/>
                    <a:pt x="98587" y="637187"/>
                    <a:pt x="99312" y="664009"/>
                  </a:cubicBezTo>
                  <a:cubicBezTo>
                    <a:pt x="102212" y="738674"/>
                    <a:pt x="86264" y="1061254"/>
                    <a:pt x="79015" y="1147518"/>
                  </a:cubicBezTo>
                  <a:cubicBezTo>
                    <a:pt x="71765" y="1238855"/>
                    <a:pt x="2900" y="1818775"/>
                    <a:pt x="0" y="1868793"/>
                  </a:cubicBezTo>
                  <a:cubicBezTo>
                    <a:pt x="0" y="1873142"/>
                    <a:pt x="2175" y="1691917"/>
                    <a:pt x="3624" y="1660747"/>
                  </a:cubicBezTo>
                  <a:cubicBezTo>
                    <a:pt x="6524" y="1591881"/>
                    <a:pt x="100762" y="2900"/>
                    <a:pt x="1022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080172-578F-4B15-AC21-91476EB38209}"/>
              </a:ext>
            </a:extLst>
          </p:cNvPr>
          <p:cNvGrpSpPr/>
          <p:nvPr/>
        </p:nvGrpSpPr>
        <p:grpSpPr>
          <a:xfrm flipH="1">
            <a:off x="998196" y="4188324"/>
            <a:ext cx="5020347" cy="2394674"/>
            <a:chOff x="862021" y="933367"/>
            <a:chExt cx="10471821" cy="4994993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D43C6D50-57AD-4144-85BB-9BD874A7401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2FF2D27-405D-4FCE-96F7-9E5E184FC483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C2FD102-0680-4C62-B426-E111DC0F1AFD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3A7D6EE-CD5E-4194-865E-D93BB625A7B0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E17D118-3B7D-4D04-8C8E-076BF83722F0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E472136-F2F5-4328-98E6-4F6B7A0BE6CC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BE9BF7A-140B-4F70-801D-BD5EFE4DF163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C1A3A5D-22F1-486C-9F28-465DDD855205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B2FE388-5A74-49C0-913C-0CBA99EC7632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3B72811-6E09-4273-ABCF-A963A99A2FBA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C257963-E013-437F-9FC8-52C4719743AE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EE028A2-6202-41C4-A9E7-A12D1D338C88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C960159-C9BA-48BF-9FEF-7E5B7717B0E2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538ABFC-1EBF-47FC-B280-B40F2A10B678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C7F8AC8-5D30-4DB1-A8E9-7A34B551288A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E3B47EC-D494-405B-B1BC-B303618388A8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Group 2">
            <a:extLst>
              <a:ext uri="{FF2B5EF4-FFF2-40B4-BE49-F238E27FC236}">
                <a16:creationId xmlns:a16="http://schemas.microsoft.com/office/drawing/2014/main" id="{56283CDA-A600-4AC9-B7B6-5C2944F1C505}"/>
              </a:ext>
            </a:extLst>
          </p:cNvPr>
          <p:cNvGrpSpPr/>
          <p:nvPr/>
        </p:nvGrpSpPr>
        <p:grpSpPr>
          <a:xfrm>
            <a:off x="1427758" y="1452933"/>
            <a:ext cx="4654559" cy="2557365"/>
            <a:chOff x="-548507" y="477868"/>
            <a:chExt cx="11570449" cy="6357177"/>
          </a:xfrm>
        </p:grpSpPr>
        <p:sp>
          <p:nvSpPr>
            <p:cNvPr id="31" name="Freeform: Shape 4">
              <a:extLst>
                <a:ext uri="{FF2B5EF4-FFF2-40B4-BE49-F238E27FC236}">
                  <a16:creationId xmlns:a16="http://schemas.microsoft.com/office/drawing/2014/main" id="{39AE77D5-FA37-4043-9B36-D80B63DA7B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5">
              <a:extLst>
                <a:ext uri="{FF2B5EF4-FFF2-40B4-BE49-F238E27FC236}">
                  <a16:creationId xmlns:a16="http://schemas.microsoft.com/office/drawing/2014/main" id="{733EBCAA-85B3-4235-8EBB-17846B578BB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6">
              <a:extLst>
                <a:ext uri="{FF2B5EF4-FFF2-40B4-BE49-F238E27FC236}">
                  <a16:creationId xmlns:a16="http://schemas.microsoft.com/office/drawing/2014/main" id="{6A270F23-2BAA-4F68-8267-FAB4B48A351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7">
              <a:extLst>
                <a:ext uri="{FF2B5EF4-FFF2-40B4-BE49-F238E27FC236}">
                  <a16:creationId xmlns:a16="http://schemas.microsoft.com/office/drawing/2014/main" id="{D0D3CA76-4A2A-4EF0-B07F-688EF4ECB2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8">
              <a:extLst>
                <a:ext uri="{FF2B5EF4-FFF2-40B4-BE49-F238E27FC236}">
                  <a16:creationId xmlns:a16="http://schemas.microsoft.com/office/drawing/2014/main" id="{72B80A22-F1D1-44A6-991D-24145DF4A8B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9">
              <a:extLst>
                <a:ext uri="{FF2B5EF4-FFF2-40B4-BE49-F238E27FC236}">
                  <a16:creationId xmlns:a16="http://schemas.microsoft.com/office/drawing/2014/main" id="{7EBEA52D-EAB8-4ACE-84BC-2FE56968C39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14">
                <a:extLst>
                  <a:ext uri="{FF2B5EF4-FFF2-40B4-BE49-F238E27FC236}">
                    <a16:creationId xmlns:a16="http://schemas.microsoft.com/office/drawing/2014/main" id="{93932F61-DEB7-4F98-A88A-757745CB3DB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15">
                <a:extLst>
                  <a:ext uri="{FF2B5EF4-FFF2-40B4-BE49-F238E27FC236}">
                    <a16:creationId xmlns:a16="http://schemas.microsoft.com/office/drawing/2014/main" id="{529BDCB6-F0E2-4BB1-B940-B76A4F265F1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id="{97326416-FD4A-4750-81BB-3E94A880C51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2">
                <a:extLst>
                  <a:ext uri="{FF2B5EF4-FFF2-40B4-BE49-F238E27FC236}">
                    <a16:creationId xmlns:a16="http://schemas.microsoft.com/office/drawing/2014/main" id="{C09EF459-BB7F-45AA-8599-A589559F9C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3">
                <a:extLst>
                  <a:ext uri="{FF2B5EF4-FFF2-40B4-BE49-F238E27FC236}">
                    <a16:creationId xmlns:a16="http://schemas.microsoft.com/office/drawing/2014/main" id="{51B071E1-1542-46BC-9108-EF2E5614A34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1">
              <a:extLst>
                <a:ext uri="{FF2B5EF4-FFF2-40B4-BE49-F238E27FC236}">
                  <a16:creationId xmlns:a16="http://schemas.microsoft.com/office/drawing/2014/main" id="{E4A9B795-EF57-4A32-BA2B-7987B972232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F3D0A68D-3D7D-4B73-B625-F332A6B49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589626"/>
              </p:ext>
            </p:extLst>
          </p:nvPr>
        </p:nvGraphicFramePr>
        <p:xfrm>
          <a:off x="5231657" y="4731968"/>
          <a:ext cx="4173598" cy="168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1">
            <a:extLst>
              <a:ext uri="{FF2B5EF4-FFF2-40B4-BE49-F238E27FC236}">
                <a16:creationId xmlns:a16="http://schemas.microsoft.com/office/drawing/2014/main" id="{4BE747D0-FCEB-4DEC-BA9E-53F01089E393}"/>
              </a:ext>
            </a:extLst>
          </p:cNvPr>
          <p:cNvSpPr/>
          <p:nvPr/>
        </p:nvSpPr>
        <p:spPr>
          <a:xfrm>
            <a:off x="5231657" y="2995839"/>
            <a:ext cx="3044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 ~ 2012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2020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C3B33D31-2E37-4A2E-BFB6-8196F3574CE1}"/>
              </a:ext>
            </a:extLst>
          </p:cNvPr>
          <p:cNvSpPr/>
          <p:nvPr/>
        </p:nvSpPr>
        <p:spPr>
          <a:xfrm>
            <a:off x="5231657" y="2703513"/>
            <a:ext cx="1545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40A124A7-5432-4692-BE4F-2521DF960BF2}"/>
              </a:ext>
            </a:extLst>
          </p:cNvPr>
          <p:cNvSpPr/>
          <p:nvPr/>
        </p:nvSpPr>
        <p:spPr>
          <a:xfrm>
            <a:off x="5231657" y="510211"/>
            <a:ext cx="3044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010D1-8164-4486-80EE-CCCFD6D626D2}"/>
              </a:ext>
            </a:extLst>
          </p:cNvPr>
          <p:cNvSpPr txBox="1"/>
          <p:nvPr/>
        </p:nvSpPr>
        <p:spPr>
          <a:xfrm>
            <a:off x="5231656" y="1655275"/>
            <a:ext cx="3044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8653D6D1-6BDE-483C-BABE-8385E80BBE95}"/>
              </a:ext>
            </a:extLst>
          </p:cNvPr>
          <p:cNvSpPr/>
          <p:nvPr/>
        </p:nvSpPr>
        <p:spPr>
          <a:xfrm>
            <a:off x="667765" y="500594"/>
            <a:ext cx="3763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5400" dirty="0">
              <a:latin typeface="+mj-lt"/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33891890-E107-4EEF-A7C8-26FB0BFD4723}"/>
              </a:ext>
            </a:extLst>
          </p:cNvPr>
          <p:cNvSpPr/>
          <p:nvPr/>
        </p:nvSpPr>
        <p:spPr>
          <a:xfrm>
            <a:off x="667765" y="2488069"/>
            <a:ext cx="341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0362495B-63E5-4A00-965B-014B8A536627}"/>
              </a:ext>
            </a:extLst>
          </p:cNvPr>
          <p:cNvSpPr/>
          <p:nvPr/>
        </p:nvSpPr>
        <p:spPr>
          <a:xfrm>
            <a:off x="667764" y="3453621"/>
            <a:ext cx="3411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8CBB9-B4B9-49DB-A54B-1D0F6B98F055}"/>
              </a:ext>
            </a:extLst>
          </p:cNvPr>
          <p:cNvSpPr txBox="1"/>
          <p:nvPr/>
        </p:nvSpPr>
        <p:spPr>
          <a:xfrm>
            <a:off x="1094069" y="5422918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E3CAD-06DD-4099-AB53-EF420FA2583C}"/>
              </a:ext>
            </a:extLst>
          </p:cNvPr>
          <p:cNvSpPr txBox="1"/>
          <p:nvPr/>
        </p:nvSpPr>
        <p:spPr>
          <a:xfrm>
            <a:off x="1094069" y="5876972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7362573D-128D-49C7-8072-FC623C24D1BD}"/>
              </a:ext>
            </a:extLst>
          </p:cNvPr>
          <p:cNvSpPr/>
          <p:nvPr/>
        </p:nvSpPr>
        <p:spPr>
          <a:xfrm>
            <a:off x="812323" y="585973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246A91D-6C49-4EF0-BE88-F008B6D704AC}"/>
              </a:ext>
            </a:extLst>
          </p:cNvPr>
          <p:cNvSpPr/>
          <p:nvPr/>
        </p:nvSpPr>
        <p:spPr>
          <a:xfrm>
            <a:off x="812323" y="5405679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0EF4C-DD9D-4D00-A52E-7A60E0AAC3DF}"/>
              </a:ext>
            </a:extLst>
          </p:cNvPr>
          <p:cNvSpPr txBox="1"/>
          <p:nvPr/>
        </p:nvSpPr>
        <p:spPr>
          <a:xfrm>
            <a:off x="2711433" y="6418604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92AB34FF-A7E7-43B8-BB9F-C40FEDD59B1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93">
            <a:extLst>
              <a:ext uri="{FF2B5EF4-FFF2-40B4-BE49-F238E27FC236}">
                <a16:creationId xmlns:a16="http://schemas.microsoft.com/office/drawing/2014/main" id="{2E8CB2BD-3CA3-4746-BFF4-840AF7613917}"/>
              </a:ext>
            </a:extLst>
          </p:cNvPr>
          <p:cNvGrpSpPr/>
          <p:nvPr/>
        </p:nvGrpSpPr>
        <p:grpSpPr>
          <a:xfrm>
            <a:off x="436325" y="1772448"/>
            <a:ext cx="6252754" cy="4368807"/>
            <a:chOff x="5408024" y="1827673"/>
            <a:chExt cx="6252754" cy="4368807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E8C96045-D49B-42BC-A346-93C9A829BCB1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74" name="Freeform: Shape 3">
                <a:extLst>
                  <a:ext uri="{FF2B5EF4-FFF2-40B4-BE49-F238E27FC236}">
                    <a16:creationId xmlns:a16="http://schemas.microsoft.com/office/drawing/2014/main" id="{43ED5952-5A5D-4901-A79F-D96BFF0426F5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F3E25DA-7E24-4370-80A7-BC6AD35569DA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E98875DC-4B0A-4D62-8E84-7609FF34DA6B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59" name="Group 6">
                <a:extLst>
                  <a:ext uri="{FF2B5EF4-FFF2-40B4-BE49-F238E27FC236}">
                    <a16:creationId xmlns:a16="http://schemas.microsoft.com/office/drawing/2014/main" id="{69BCC861-E7BC-44DF-9CE7-8FF1AE134698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Freeform 15">
                  <a:extLst>
                    <a:ext uri="{FF2B5EF4-FFF2-40B4-BE49-F238E27FC236}">
                      <a16:creationId xmlns:a16="http://schemas.microsoft.com/office/drawing/2014/main" id="{496878D4-17BF-47D9-8833-A0F75E6EA3FB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3" name="Rectangle 22">
                  <a:extLst>
                    <a:ext uri="{FF2B5EF4-FFF2-40B4-BE49-F238E27FC236}">
                      <a16:creationId xmlns:a16="http://schemas.microsoft.com/office/drawing/2014/main" id="{64FF58B6-37EF-4946-8163-59A8A34EA83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0" name="Group 7">
                <a:extLst>
                  <a:ext uri="{FF2B5EF4-FFF2-40B4-BE49-F238E27FC236}">
                    <a16:creationId xmlns:a16="http://schemas.microsoft.com/office/drawing/2014/main" id="{37EEF791-F34D-4EE2-8B8C-77316BB6F4FA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CEA78B1-9283-4E75-BEBD-E3C5770DF27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CCDB97FC-080A-4DCF-9433-5D1470E6F8B3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1" name="Group 8">
                <a:extLst>
                  <a:ext uri="{FF2B5EF4-FFF2-40B4-BE49-F238E27FC236}">
                    <a16:creationId xmlns:a16="http://schemas.microsoft.com/office/drawing/2014/main" id="{0D2C905C-4914-4CE5-AABE-486F6721DDA0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8" name="Freeform 21">
                  <a:extLst>
                    <a:ext uri="{FF2B5EF4-FFF2-40B4-BE49-F238E27FC236}">
                      <a16:creationId xmlns:a16="http://schemas.microsoft.com/office/drawing/2014/main" id="{79114F80-7665-4548-B466-4038681A774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9" name="Rectangle 22">
                  <a:extLst>
                    <a:ext uri="{FF2B5EF4-FFF2-40B4-BE49-F238E27FC236}">
                      <a16:creationId xmlns:a16="http://schemas.microsoft.com/office/drawing/2014/main" id="{9188C536-D895-4947-95B3-667FF26C4BA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2" name="Group 9">
                <a:extLst>
                  <a:ext uri="{FF2B5EF4-FFF2-40B4-BE49-F238E27FC236}">
                    <a16:creationId xmlns:a16="http://schemas.microsoft.com/office/drawing/2014/main" id="{FEBD8106-5224-411F-AE18-7E8837441F94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24">
                  <a:extLst>
                    <a:ext uri="{FF2B5EF4-FFF2-40B4-BE49-F238E27FC236}">
                      <a16:creationId xmlns:a16="http://schemas.microsoft.com/office/drawing/2014/main" id="{96520149-3859-4A74-A8F7-A8D7049D7ACA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id="{5BEEFB3B-7216-4D0B-92C7-02CBFF1C8236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3" name="Group 10">
                <a:extLst>
                  <a:ext uri="{FF2B5EF4-FFF2-40B4-BE49-F238E27FC236}">
                    <a16:creationId xmlns:a16="http://schemas.microsoft.com/office/drawing/2014/main" id="{310B3C02-7618-45CD-887F-E7EE6494A63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27">
                  <a:extLst>
                    <a:ext uri="{FF2B5EF4-FFF2-40B4-BE49-F238E27FC236}">
                      <a16:creationId xmlns:a16="http://schemas.microsoft.com/office/drawing/2014/main" id="{C11F9DB4-9B3B-45B5-9CC6-C5BAF78B0D1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5" name="Freeform 28">
                  <a:extLst>
                    <a:ext uri="{FF2B5EF4-FFF2-40B4-BE49-F238E27FC236}">
                      <a16:creationId xmlns:a16="http://schemas.microsoft.com/office/drawing/2014/main" id="{23516927-0493-4C86-862C-6B0B9DEC36A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6" name="Group 21">
              <a:extLst>
                <a:ext uri="{FF2B5EF4-FFF2-40B4-BE49-F238E27FC236}">
                  <a16:creationId xmlns:a16="http://schemas.microsoft.com/office/drawing/2014/main" id="{8FF9F722-F1A9-448E-98A6-118D0FDCE655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5F9A96A0-5CDB-4170-A5F5-C0AF5D55ED55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Freeform 15">
                  <a:extLst>
                    <a:ext uri="{FF2B5EF4-FFF2-40B4-BE49-F238E27FC236}">
                      <a16:creationId xmlns:a16="http://schemas.microsoft.com/office/drawing/2014/main" id="{A569F0CD-1708-4C2C-801B-5BC057BCD1D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8" name="Rectangle 22">
                  <a:extLst>
                    <a:ext uri="{FF2B5EF4-FFF2-40B4-BE49-F238E27FC236}">
                      <a16:creationId xmlns:a16="http://schemas.microsoft.com/office/drawing/2014/main" id="{C75537D6-06C3-4C45-91DE-EE53F766133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5" name="Group 23">
                <a:extLst>
                  <a:ext uri="{FF2B5EF4-FFF2-40B4-BE49-F238E27FC236}">
                    <a16:creationId xmlns:a16="http://schemas.microsoft.com/office/drawing/2014/main" id="{5C043767-B558-4483-A881-C6555BD13273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18">
                  <a:extLst>
                    <a:ext uri="{FF2B5EF4-FFF2-40B4-BE49-F238E27FC236}">
                      <a16:creationId xmlns:a16="http://schemas.microsoft.com/office/drawing/2014/main" id="{56D4877E-026B-4F7A-AC9E-056579B0610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6" name="Freeform 19">
                  <a:extLst>
                    <a:ext uri="{FF2B5EF4-FFF2-40B4-BE49-F238E27FC236}">
                      <a16:creationId xmlns:a16="http://schemas.microsoft.com/office/drawing/2014/main" id="{85C2812D-5078-4729-A59D-39DB9C414D21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9E22854D-2826-45D2-B817-7E04E07B1D67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Freeform 21">
                  <a:extLst>
                    <a:ext uri="{FF2B5EF4-FFF2-40B4-BE49-F238E27FC236}">
                      <a16:creationId xmlns:a16="http://schemas.microsoft.com/office/drawing/2014/main" id="{9520F1C2-AFF7-4506-9D70-FC59A7DCC120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36D8B18E-84DF-4FC6-8F37-0CFB9BC7A44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7" name="Group 25">
                <a:extLst>
                  <a:ext uri="{FF2B5EF4-FFF2-40B4-BE49-F238E27FC236}">
                    <a16:creationId xmlns:a16="http://schemas.microsoft.com/office/drawing/2014/main" id="{02B1DE95-6015-4752-92F1-BBE50DAD7043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1" name="Freeform 24">
                  <a:extLst>
                    <a:ext uri="{FF2B5EF4-FFF2-40B4-BE49-F238E27FC236}">
                      <a16:creationId xmlns:a16="http://schemas.microsoft.com/office/drawing/2014/main" id="{03B3A1A7-1695-4F3B-AE13-F66BFC834D2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2" name="Rectangle 22">
                  <a:extLst>
                    <a:ext uri="{FF2B5EF4-FFF2-40B4-BE49-F238E27FC236}">
                      <a16:creationId xmlns:a16="http://schemas.microsoft.com/office/drawing/2014/main" id="{A9245020-1208-47ED-8051-8990214CC80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8" name="Group 26">
                <a:extLst>
                  <a:ext uri="{FF2B5EF4-FFF2-40B4-BE49-F238E27FC236}">
                    <a16:creationId xmlns:a16="http://schemas.microsoft.com/office/drawing/2014/main" id="{04180A41-28A3-469A-99E1-3B190D7D41A8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Freeform 27">
                  <a:extLst>
                    <a:ext uri="{FF2B5EF4-FFF2-40B4-BE49-F238E27FC236}">
                      <a16:creationId xmlns:a16="http://schemas.microsoft.com/office/drawing/2014/main" id="{6DD4CF05-73B4-4400-8D94-4ECBB1CE39C1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0" name="Freeform 28">
                  <a:extLst>
                    <a:ext uri="{FF2B5EF4-FFF2-40B4-BE49-F238E27FC236}">
                      <a16:creationId xmlns:a16="http://schemas.microsoft.com/office/drawing/2014/main" id="{275C7A2D-673D-4B53-BC92-D9EC308504C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" name="Group 73">
              <a:extLst>
                <a:ext uri="{FF2B5EF4-FFF2-40B4-BE49-F238E27FC236}">
                  <a16:creationId xmlns:a16="http://schemas.microsoft.com/office/drawing/2014/main" id="{E0512102-5906-4583-A9EB-1AB338BF06A5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8" name="Group 37">
                <a:extLst>
                  <a:ext uri="{FF2B5EF4-FFF2-40B4-BE49-F238E27FC236}">
                    <a16:creationId xmlns:a16="http://schemas.microsoft.com/office/drawing/2014/main" id="{B9AF4A21-67D3-4CCF-BD56-68E60DCA704B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41" name="Freeform: Shape 38">
                  <a:extLst>
                    <a:ext uri="{FF2B5EF4-FFF2-40B4-BE49-F238E27FC236}">
                      <a16:creationId xmlns:a16="http://schemas.microsoft.com/office/drawing/2014/main" id="{0710EAB4-D94B-47B3-8627-798BCF1DB795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39">
                  <a:extLst>
                    <a:ext uri="{FF2B5EF4-FFF2-40B4-BE49-F238E27FC236}">
                      <a16:creationId xmlns:a16="http://schemas.microsoft.com/office/drawing/2014/main" id="{DE685444-7FF5-42A8-A038-D3D2A363EB28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0">
                  <a:extLst>
                    <a:ext uri="{FF2B5EF4-FFF2-40B4-BE49-F238E27FC236}">
                      <a16:creationId xmlns:a16="http://schemas.microsoft.com/office/drawing/2014/main" id="{0D1AAC61-3F99-4CC6-84DF-9F8DBAB2DCEB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1">
                <a:extLst>
                  <a:ext uri="{FF2B5EF4-FFF2-40B4-BE49-F238E27FC236}">
                    <a16:creationId xmlns:a16="http://schemas.microsoft.com/office/drawing/2014/main" id="{BBA67FC8-E74B-46A5-B599-AA6A513D102B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33" name="Freeform: Shape 42">
                  <a:extLst>
                    <a:ext uri="{FF2B5EF4-FFF2-40B4-BE49-F238E27FC236}">
                      <a16:creationId xmlns:a16="http://schemas.microsoft.com/office/drawing/2014/main" id="{F7F9917D-2238-48BE-914C-FF6F868EA24E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43">
                  <a:extLst>
                    <a:ext uri="{FF2B5EF4-FFF2-40B4-BE49-F238E27FC236}">
                      <a16:creationId xmlns:a16="http://schemas.microsoft.com/office/drawing/2014/main" id="{A0CCEAF6-ECA1-4434-9BE7-940D4BEC63E6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44">
                  <a:extLst>
                    <a:ext uri="{FF2B5EF4-FFF2-40B4-BE49-F238E27FC236}">
                      <a16:creationId xmlns:a16="http://schemas.microsoft.com/office/drawing/2014/main" id="{285FB881-4426-48D7-8920-08A602A6F090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45">
                  <a:extLst>
                    <a:ext uri="{FF2B5EF4-FFF2-40B4-BE49-F238E27FC236}">
                      <a16:creationId xmlns:a16="http://schemas.microsoft.com/office/drawing/2014/main" id="{2EEAD3D6-7649-4916-B15F-68F64C9B1039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46">
                  <a:extLst>
                    <a:ext uri="{FF2B5EF4-FFF2-40B4-BE49-F238E27FC236}">
                      <a16:creationId xmlns:a16="http://schemas.microsoft.com/office/drawing/2014/main" id="{5F35D549-252B-46E4-8524-7C21BAFB5709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aphic 81">
                  <a:extLst>
                    <a:ext uri="{FF2B5EF4-FFF2-40B4-BE49-F238E27FC236}">
                      <a16:creationId xmlns:a16="http://schemas.microsoft.com/office/drawing/2014/main" id="{5739F0D4-6B7C-4754-9374-5D11456A053D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39" name="Freeform: Shape 48">
                    <a:extLst>
                      <a:ext uri="{FF2B5EF4-FFF2-40B4-BE49-F238E27FC236}">
                        <a16:creationId xmlns:a16="http://schemas.microsoft.com/office/drawing/2014/main" id="{E1066A0D-4CDE-46F6-ADAD-5951E57488AC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49">
                    <a:extLst>
                      <a:ext uri="{FF2B5EF4-FFF2-40B4-BE49-F238E27FC236}">
                        <a16:creationId xmlns:a16="http://schemas.microsoft.com/office/drawing/2014/main" id="{C95963C4-97F6-4EDC-8B6A-9EF7DA937010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50">
                <a:extLst>
                  <a:ext uri="{FF2B5EF4-FFF2-40B4-BE49-F238E27FC236}">
                    <a16:creationId xmlns:a16="http://schemas.microsoft.com/office/drawing/2014/main" id="{741E6E14-3CE6-4C58-A634-C2E2F494C78B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29" name="Freeform: Shape 51">
                  <a:extLst>
                    <a:ext uri="{FF2B5EF4-FFF2-40B4-BE49-F238E27FC236}">
                      <a16:creationId xmlns:a16="http://schemas.microsoft.com/office/drawing/2014/main" id="{1FDC2984-8272-4F02-824F-0A5B3110E7AB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52">
                  <a:extLst>
                    <a:ext uri="{FF2B5EF4-FFF2-40B4-BE49-F238E27FC236}">
                      <a16:creationId xmlns:a16="http://schemas.microsoft.com/office/drawing/2014/main" id="{A83D2D2A-B2FF-472D-9E3F-F795986B7898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53">
                  <a:extLst>
                    <a:ext uri="{FF2B5EF4-FFF2-40B4-BE49-F238E27FC236}">
                      <a16:creationId xmlns:a16="http://schemas.microsoft.com/office/drawing/2014/main" id="{3D8F5533-D05B-4137-8573-6A813CB7CCC6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" name="Freeform: Shape 54">
                  <a:extLst>
                    <a:ext uri="{FF2B5EF4-FFF2-40B4-BE49-F238E27FC236}">
                      <a16:creationId xmlns:a16="http://schemas.microsoft.com/office/drawing/2014/main" id="{5B1DDA6C-4D87-4A96-9764-CB1EB3BDEA6D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5">
                <a:extLst>
                  <a:ext uri="{FF2B5EF4-FFF2-40B4-BE49-F238E27FC236}">
                    <a16:creationId xmlns:a16="http://schemas.microsoft.com/office/drawing/2014/main" id="{DDE7C51D-AF84-45D0-BDF9-DD4ED947B16A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21" name="Freeform: Shape 56">
                  <a:extLst>
                    <a:ext uri="{FF2B5EF4-FFF2-40B4-BE49-F238E27FC236}">
                      <a16:creationId xmlns:a16="http://schemas.microsoft.com/office/drawing/2014/main" id="{5E26F3D4-9BFD-459C-B192-EA2F43645B17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57">
                  <a:extLst>
                    <a:ext uri="{FF2B5EF4-FFF2-40B4-BE49-F238E27FC236}">
                      <a16:creationId xmlns:a16="http://schemas.microsoft.com/office/drawing/2014/main" id="{9C10CDA9-CD34-4093-9D0B-2FC466198625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58">
                  <a:extLst>
                    <a:ext uri="{FF2B5EF4-FFF2-40B4-BE49-F238E27FC236}">
                      <a16:creationId xmlns:a16="http://schemas.microsoft.com/office/drawing/2014/main" id="{AC663515-2037-49A3-BE51-DD59B8713661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59">
                  <a:extLst>
                    <a:ext uri="{FF2B5EF4-FFF2-40B4-BE49-F238E27FC236}">
                      <a16:creationId xmlns:a16="http://schemas.microsoft.com/office/drawing/2014/main" id="{12682668-BB27-42E8-A6BE-0A0308D52239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60">
                  <a:extLst>
                    <a:ext uri="{FF2B5EF4-FFF2-40B4-BE49-F238E27FC236}">
                      <a16:creationId xmlns:a16="http://schemas.microsoft.com/office/drawing/2014/main" id="{D7688E19-9601-4916-A7F6-B87D979C63A4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61">
                  <a:extLst>
                    <a:ext uri="{FF2B5EF4-FFF2-40B4-BE49-F238E27FC236}">
                      <a16:creationId xmlns:a16="http://schemas.microsoft.com/office/drawing/2014/main" id="{675A5517-0ADF-48F9-B77C-A56A8BD673D1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62">
                  <a:extLst>
                    <a:ext uri="{FF2B5EF4-FFF2-40B4-BE49-F238E27FC236}">
                      <a16:creationId xmlns:a16="http://schemas.microsoft.com/office/drawing/2014/main" id="{4C86FF4A-DE81-401D-B161-29A19746A20C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63">
                  <a:extLst>
                    <a:ext uri="{FF2B5EF4-FFF2-40B4-BE49-F238E27FC236}">
                      <a16:creationId xmlns:a16="http://schemas.microsoft.com/office/drawing/2014/main" id="{B19A8B2E-C78E-4512-8B27-7B16C2A0A7DB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aphic 29">
                <a:extLst>
                  <a:ext uri="{FF2B5EF4-FFF2-40B4-BE49-F238E27FC236}">
                    <a16:creationId xmlns:a16="http://schemas.microsoft.com/office/drawing/2014/main" id="{05D9481B-1E98-4B81-9B1E-44B42E932B35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17" name="Freeform: Shape 65">
                  <a:extLst>
                    <a:ext uri="{FF2B5EF4-FFF2-40B4-BE49-F238E27FC236}">
                      <a16:creationId xmlns:a16="http://schemas.microsoft.com/office/drawing/2014/main" id="{F230D460-F78E-457F-8A20-67AA88F4F509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66">
                  <a:extLst>
                    <a:ext uri="{FF2B5EF4-FFF2-40B4-BE49-F238E27FC236}">
                      <a16:creationId xmlns:a16="http://schemas.microsoft.com/office/drawing/2014/main" id="{FB5D7E39-233A-4A30-9B40-9D57AEA5133C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67">
                  <a:extLst>
                    <a:ext uri="{FF2B5EF4-FFF2-40B4-BE49-F238E27FC236}">
                      <a16:creationId xmlns:a16="http://schemas.microsoft.com/office/drawing/2014/main" id="{E0343801-5381-48B7-84F2-5C6D077C98B3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68">
                  <a:extLst>
                    <a:ext uri="{FF2B5EF4-FFF2-40B4-BE49-F238E27FC236}">
                      <a16:creationId xmlns:a16="http://schemas.microsoft.com/office/drawing/2014/main" id="{211F5218-F217-4665-9618-4640D3F898B4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rapezoid 24">
                <a:extLst>
                  <a:ext uri="{FF2B5EF4-FFF2-40B4-BE49-F238E27FC236}">
                    <a16:creationId xmlns:a16="http://schemas.microsoft.com/office/drawing/2014/main" id="{184A36D6-26A7-4B6C-828E-21940A6ECC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1">
                <a:extLst>
                  <a:ext uri="{FF2B5EF4-FFF2-40B4-BE49-F238E27FC236}">
                    <a16:creationId xmlns:a16="http://schemas.microsoft.com/office/drawing/2014/main" id="{5A57F488-E536-4CF4-B807-86E56C8A5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Freeform: Shape 71">
                <a:extLst>
                  <a:ext uri="{FF2B5EF4-FFF2-40B4-BE49-F238E27FC236}">
                    <a16:creationId xmlns:a16="http://schemas.microsoft.com/office/drawing/2014/main" id="{9BF73F50-F4D8-4F93-BB55-B54BF400F581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ame 1">
                <a:extLst>
                  <a:ext uri="{FF2B5EF4-FFF2-40B4-BE49-F238E27FC236}">
                    <a16:creationId xmlns:a16="http://schemas.microsoft.com/office/drawing/2014/main" id="{9588B0BA-FFC5-4E07-B18D-5129BF225DAF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Oval 74">
            <a:extLst>
              <a:ext uri="{FF2B5EF4-FFF2-40B4-BE49-F238E27FC236}">
                <a16:creationId xmlns:a16="http://schemas.microsoft.com/office/drawing/2014/main" id="{3C04A67A-4AEF-4492-9959-BA5D53C5D03E}"/>
              </a:ext>
            </a:extLst>
          </p:cNvPr>
          <p:cNvSpPr/>
          <p:nvPr/>
        </p:nvSpPr>
        <p:spPr>
          <a:xfrm>
            <a:off x="7214772" y="182437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Oval 75">
            <a:extLst>
              <a:ext uri="{FF2B5EF4-FFF2-40B4-BE49-F238E27FC236}">
                <a16:creationId xmlns:a16="http://schemas.microsoft.com/office/drawing/2014/main" id="{71579DA1-E353-4ABD-91EF-09EDA647113B}"/>
              </a:ext>
            </a:extLst>
          </p:cNvPr>
          <p:cNvSpPr/>
          <p:nvPr/>
        </p:nvSpPr>
        <p:spPr>
          <a:xfrm>
            <a:off x="7214772" y="231898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Oval 76">
            <a:extLst>
              <a:ext uri="{FF2B5EF4-FFF2-40B4-BE49-F238E27FC236}">
                <a16:creationId xmlns:a16="http://schemas.microsoft.com/office/drawing/2014/main" id="{C3CCA1DB-173A-4E3C-899B-C477D952BC51}"/>
              </a:ext>
            </a:extLst>
          </p:cNvPr>
          <p:cNvSpPr/>
          <p:nvPr/>
        </p:nvSpPr>
        <p:spPr>
          <a:xfrm>
            <a:off x="7214772" y="281360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Oval 77">
            <a:extLst>
              <a:ext uri="{FF2B5EF4-FFF2-40B4-BE49-F238E27FC236}">
                <a16:creationId xmlns:a16="http://schemas.microsoft.com/office/drawing/2014/main" id="{9924FCCB-2D30-447F-90DB-652A2C2B088D}"/>
              </a:ext>
            </a:extLst>
          </p:cNvPr>
          <p:cNvSpPr/>
          <p:nvPr/>
        </p:nvSpPr>
        <p:spPr>
          <a:xfrm>
            <a:off x="7214772" y="330822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AD9105-259F-4D5A-997F-4E1B86A3E4DC}"/>
              </a:ext>
            </a:extLst>
          </p:cNvPr>
          <p:cNvSpPr txBox="1"/>
          <p:nvPr/>
        </p:nvSpPr>
        <p:spPr>
          <a:xfrm>
            <a:off x="7489644" y="177244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E5E7F1-6235-48D7-9533-F0B1ABE19723}"/>
              </a:ext>
            </a:extLst>
          </p:cNvPr>
          <p:cNvSpPr txBox="1"/>
          <p:nvPr/>
        </p:nvSpPr>
        <p:spPr>
          <a:xfrm>
            <a:off x="7489644" y="226706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8ED451-0F6C-4983-B676-484FE3E60F1A}"/>
              </a:ext>
            </a:extLst>
          </p:cNvPr>
          <p:cNvSpPr txBox="1"/>
          <p:nvPr/>
        </p:nvSpPr>
        <p:spPr>
          <a:xfrm>
            <a:off x="7489644" y="276168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7CA342-1A92-4C0F-8759-5B64EA2E036D}"/>
              </a:ext>
            </a:extLst>
          </p:cNvPr>
          <p:cNvSpPr txBox="1"/>
          <p:nvPr/>
        </p:nvSpPr>
        <p:spPr>
          <a:xfrm>
            <a:off x="7489644" y="325629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7B189C-13FE-4004-97FD-B3E613575E6D}"/>
              </a:ext>
            </a:extLst>
          </p:cNvPr>
          <p:cNvSpPr txBox="1"/>
          <p:nvPr/>
        </p:nvSpPr>
        <p:spPr>
          <a:xfrm>
            <a:off x="7208361" y="384188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A6873F-F6A0-4221-86E4-32C70768EC97}"/>
              </a:ext>
            </a:extLst>
          </p:cNvPr>
          <p:cNvSpPr txBox="1"/>
          <p:nvPr/>
        </p:nvSpPr>
        <p:spPr>
          <a:xfrm>
            <a:off x="7320210" y="461132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329464-10EA-433D-B15A-2C4F058F90F8}"/>
              </a:ext>
            </a:extLst>
          </p:cNvPr>
          <p:cNvSpPr txBox="1"/>
          <p:nvPr/>
        </p:nvSpPr>
        <p:spPr>
          <a:xfrm>
            <a:off x="8573848" y="368808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87" name="Round Same Side Corner Rectangle 8">
            <a:extLst>
              <a:ext uri="{FF2B5EF4-FFF2-40B4-BE49-F238E27FC236}">
                <a16:creationId xmlns:a16="http://schemas.microsoft.com/office/drawing/2014/main" id="{722972CA-FE1F-4099-A977-597E98808D50}"/>
              </a:ext>
            </a:extLst>
          </p:cNvPr>
          <p:cNvSpPr/>
          <p:nvPr/>
        </p:nvSpPr>
        <p:spPr>
          <a:xfrm flipH="1">
            <a:off x="6611600" y="543521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78BB13-F8CC-4F07-ACEF-16222E85367F}"/>
              </a:ext>
            </a:extLst>
          </p:cNvPr>
          <p:cNvSpPr txBox="1"/>
          <p:nvPr/>
        </p:nvSpPr>
        <p:spPr>
          <a:xfrm>
            <a:off x="6967178" y="559621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ound Same Side Corner Rectangle 20">
            <a:extLst>
              <a:ext uri="{FF2B5EF4-FFF2-40B4-BE49-F238E27FC236}">
                <a16:creationId xmlns:a16="http://schemas.microsoft.com/office/drawing/2014/main" id="{2D5DB6D0-9C3D-4073-8D7F-7E13F04A7FBB}"/>
              </a:ext>
            </a:extLst>
          </p:cNvPr>
          <p:cNvSpPr/>
          <p:nvPr/>
        </p:nvSpPr>
        <p:spPr>
          <a:xfrm rot="10800000">
            <a:off x="9205921" y="542614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86135D-EF8A-4497-A3D5-ACBCCFC95FDE}"/>
              </a:ext>
            </a:extLst>
          </p:cNvPr>
          <p:cNvSpPr txBox="1"/>
          <p:nvPr/>
        </p:nvSpPr>
        <p:spPr>
          <a:xfrm>
            <a:off x="9606069" y="559621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8EF923-C2B2-4D6A-9D10-AE64C34645EF}"/>
              </a:ext>
            </a:extLst>
          </p:cNvPr>
          <p:cNvSpPr txBox="1"/>
          <p:nvPr/>
        </p:nvSpPr>
        <p:spPr>
          <a:xfrm>
            <a:off x="7655544" y="538076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49FCE5-43A7-4FEA-8445-93547BED39C6}"/>
              </a:ext>
            </a:extLst>
          </p:cNvPr>
          <p:cNvSpPr txBox="1"/>
          <p:nvPr/>
        </p:nvSpPr>
        <p:spPr>
          <a:xfrm>
            <a:off x="10301588" y="538076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83ACD057-D362-45B6-A5D8-55D4F9FBBE6D}"/>
              </a:ext>
            </a:extLst>
          </p:cNvPr>
          <p:cNvSpPr/>
          <p:nvPr/>
        </p:nvSpPr>
        <p:spPr>
          <a:xfrm>
            <a:off x="979062" y="2954748"/>
            <a:ext cx="1963402" cy="1963402"/>
          </a:xfrm>
          <a:prstGeom prst="blockArc">
            <a:avLst>
              <a:gd name="adj1" fmla="val 10958405"/>
              <a:gd name="adj2" fmla="val 21484430"/>
              <a:gd name="adj3" fmla="val 15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4">
            <a:extLst>
              <a:ext uri="{FF2B5EF4-FFF2-40B4-BE49-F238E27FC236}">
                <a16:creationId xmlns:a16="http://schemas.microsoft.com/office/drawing/2014/main" id="{DDBDE78A-DD78-4926-8716-6F810137BD33}"/>
              </a:ext>
            </a:extLst>
          </p:cNvPr>
          <p:cNvSpPr/>
          <p:nvPr/>
        </p:nvSpPr>
        <p:spPr>
          <a:xfrm rot="10800000">
            <a:off x="2633132" y="2880173"/>
            <a:ext cx="1963402" cy="1963402"/>
          </a:xfrm>
          <a:prstGeom prst="blockArc">
            <a:avLst>
              <a:gd name="adj1" fmla="val 10774865"/>
              <a:gd name="adj2" fmla="val 21484430"/>
              <a:gd name="adj3" fmla="val 157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" name="Block Arc 5">
            <a:extLst>
              <a:ext uri="{FF2B5EF4-FFF2-40B4-BE49-F238E27FC236}">
                <a16:creationId xmlns:a16="http://schemas.microsoft.com/office/drawing/2014/main" id="{C2C184D4-F897-4B02-B7D3-FFCB2876FDCF}"/>
              </a:ext>
            </a:extLst>
          </p:cNvPr>
          <p:cNvSpPr/>
          <p:nvPr/>
        </p:nvSpPr>
        <p:spPr>
          <a:xfrm>
            <a:off x="4292952" y="2954748"/>
            <a:ext cx="1963402" cy="1963402"/>
          </a:xfrm>
          <a:prstGeom prst="blockArc">
            <a:avLst>
              <a:gd name="adj1" fmla="val 11053168"/>
              <a:gd name="adj2" fmla="val 21484430"/>
              <a:gd name="adj3" fmla="val 15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Block Arc 6">
            <a:extLst>
              <a:ext uri="{FF2B5EF4-FFF2-40B4-BE49-F238E27FC236}">
                <a16:creationId xmlns:a16="http://schemas.microsoft.com/office/drawing/2014/main" id="{B9439AFA-9465-4729-9D07-E25244F6C76C}"/>
              </a:ext>
            </a:extLst>
          </p:cNvPr>
          <p:cNvSpPr/>
          <p:nvPr/>
        </p:nvSpPr>
        <p:spPr>
          <a:xfrm rot="10800000">
            <a:off x="5947022" y="2880173"/>
            <a:ext cx="1963402" cy="1963402"/>
          </a:xfrm>
          <a:prstGeom prst="blockArc">
            <a:avLst>
              <a:gd name="adj1" fmla="val 10804470"/>
              <a:gd name="adj2" fmla="val 21484430"/>
              <a:gd name="adj3" fmla="val 157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Block Arc 7">
            <a:extLst>
              <a:ext uri="{FF2B5EF4-FFF2-40B4-BE49-F238E27FC236}">
                <a16:creationId xmlns:a16="http://schemas.microsoft.com/office/drawing/2014/main" id="{5163608F-4A77-415B-A243-7DE79FBD9A8E}"/>
              </a:ext>
            </a:extLst>
          </p:cNvPr>
          <p:cNvSpPr/>
          <p:nvPr/>
        </p:nvSpPr>
        <p:spPr>
          <a:xfrm>
            <a:off x="7595466" y="2954748"/>
            <a:ext cx="1963402" cy="1963402"/>
          </a:xfrm>
          <a:prstGeom prst="blockArc">
            <a:avLst>
              <a:gd name="adj1" fmla="val 11025770"/>
              <a:gd name="adj2" fmla="val 21484430"/>
              <a:gd name="adj3" fmla="val 157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" name="Block Arc 8">
            <a:extLst>
              <a:ext uri="{FF2B5EF4-FFF2-40B4-BE49-F238E27FC236}">
                <a16:creationId xmlns:a16="http://schemas.microsoft.com/office/drawing/2014/main" id="{8391BF05-5B57-47A1-A0E9-D13D7D239747}"/>
              </a:ext>
            </a:extLst>
          </p:cNvPr>
          <p:cNvSpPr/>
          <p:nvPr/>
        </p:nvSpPr>
        <p:spPr>
          <a:xfrm rot="10800000">
            <a:off x="9249536" y="2880174"/>
            <a:ext cx="1963402" cy="1963402"/>
          </a:xfrm>
          <a:prstGeom prst="blockArc">
            <a:avLst>
              <a:gd name="adj1" fmla="val 10961381"/>
              <a:gd name="adj2" fmla="val 21484430"/>
              <a:gd name="adj3" fmla="val 15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9F538-837F-4746-8138-74445F255DCC}"/>
              </a:ext>
            </a:extLst>
          </p:cNvPr>
          <p:cNvSpPr txBox="1"/>
          <p:nvPr/>
        </p:nvSpPr>
        <p:spPr>
          <a:xfrm>
            <a:off x="1109104" y="4918150"/>
            <a:ext cx="171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F14AC-CEA6-458E-B157-C29E66108548}"/>
              </a:ext>
            </a:extLst>
          </p:cNvPr>
          <p:cNvSpPr txBox="1"/>
          <p:nvPr/>
        </p:nvSpPr>
        <p:spPr>
          <a:xfrm>
            <a:off x="1099970" y="4671929"/>
            <a:ext cx="17273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3AC6BAFE-78FD-46C3-B9A3-C4EBD20B5301}"/>
              </a:ext>
            </a:extLst>
          </p:cNvPr>
          <p:cNvCxnSpPr/>
          <p:nvPr/>
        </p:nvCxnSpPr>
        <p:spPr>
          <a:xfrm>
            <a:off x="1945364" y="4003750"/>
            <a:ext cx="0" cy="5426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21D587-1D67-45B4-A7F8-ADD9F6DE3995}"/>
              </a:ext>
            </a:extLst>
          </p:cNvPr>
          <p:cNvSpPr txBox="1"/>
          <p:nvPr/>
        </p:nvSpPr>
        <p:spPr>
          <a:xfrm>
            <a:off x="4411418" y="4918150"/>
            <a:ext cx="171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F0AB-7311-4324-A374-8EECA5EEF24F}"/>
              </a:ext>
            </a:extLst>
          </p:cNvPr>
          <p:cNvSpPr txBox="1"/>
          <p:nvPr/>
        </p:nvSpPr>
        <p:spPr>
          <a:xfrm>
            <a:off x="4402284" y="4671929"/>
            <a:ext cx="17273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470B263-ECD5-4994-AE41-B459998620B7}"/>
              </a:ext>
            </a:extLst>
          </p:cNvPr>
          <p:cNvCxnSpPr/>
          <p:nvPr/>
        </p:nvCxnSpPr>
        <p:spPr>
          <a:xfrm>
            <a:off x="5247678" y="4003750"/>
            <a:ext cx="0" cy="542663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3089A1-A096-43A2-8E80-B029D3F26BB8}"/>
              </a:ext>
            </a:extLst>
          </p:cNvPr>
          <p:cNvSpPr txBox="1"/>
          <p:nvPr/>
        </p:nvSpPr>
        <p:spPr>
          <a:xfrm>
            <a:off x="7713732" y="4918150"/>
            <a:ext cx="171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BAAEA-37D5-4335-82AF-375FDD5C60AD}"/>
              </a:ext>
            </a:extLst>
          </p:cNvPr>
          <p:cNvSpPr txBox="1"/>
          <p:nvPr/>
        </p:nvSpPr>
        <p:spPr>
          <a:xfrm>
            <a:off x="7704598" y="4671929"/>
            <a:ext cx="17273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AAC8CE9-0B50-444A-8DA9-15C7E01CB38D}"/>
              </a:ext>
            </a:extLst>
          </p:cNvPr>
          <p:cNvCxnSpPr/>
          <p:nvPr/>
        </p:nvCxnSpPr>
        <p:spPr>
          <a:xfrm>
            <a:off x="8549992" y="4003750"/>
            <a:ext cx="0" cy="542663"/>
          </a:xfrm>
          <a:prstGeom prst="line">
            <a:avLst/>
          </a:prstGeom>
          <a:ln w="19050">
            <a:solidFill>
              <a:schemeClr val="accent5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D86DB4-42B8-46DB-AD35-DF9F115B1D9C}"/>
              </a:ext>
            </a:extLst>
          </p:cNvPr>
          <p:cNvSpPr txBox="1"/>
          <p:nvPr/>
        </p:nvSpPr>
        <p:spPr>
          <a:xfrm>
            <a:off x="2760261" y="2200953"/>
            <a:ext cx="171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4EB25-E205-445F-84E8-A9D69C2319F3}"/>
              </a:ext>
            </a:extLst>
          </p:cNvPr>
          <p:cNvSpPr txBox="1"/>
          <p:nvPr/>
        </p:nvSpPr>
        <p:spPr>
          <a:xfrm>
            <a:off x="2751127" y="1954732"/>
            <a:ext cx="17273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27">
            <a:extLst>
              <a:ext uri="{FF2B5EF4-FFF2-40B4-BE49-F238E27FC236}">
                <a16:creationId xmlns:a16="http://schemas.microsoft.com/office/drawing/2014/main" id="{202699E0-C2A1-4FF4-BD9A-CBE0CA42CFCF}"/>
              </a:ext>
            </a:extLst>
          </p:cNvPr>
          <p:cNvCxnSpPr/>
          <p:nvPr/>
        </p:nvCxnSpPr>
        <p:spPr>
          <a:xfrm>
            <a:off x="3596521" y="3262325"/>
            <a:ext cx="0" cy="54266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99BDAE-1240-41DC-A94A-22CB7DD0BF58}"/>
              </a:ext>
            </a:extLst>
          </p:cNvPr>
          <p:cNvSpPr txBox="1"/>
          <p:nvPr/>
        </p:nvSpPr>
        <p:spPr>
          <a:xfrm>
            <a:off x="6062575" y="2200953"/>
            <a:ext cx="171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D3551-40EF-460C-9A6E-80CD55629859}"/>
              </a:ext>
            </a:extLst>
          </p:cNvPr>
          <p:cNvSpPr txBox="1"/>
          <p:nvPr/>
        </p:nvSpPr>
        <p:spPr>
          <a:xfrm>
            <a:off x="6053441" y="1954732"/>
            <a:ext cx="17273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32">
            <a:extLst>
              <a:ext uri="{FF2B5EF4-FFF2-40B4-BE49-F238E27FC236}">
                <a16:creationId xmlns:a16="http://schemas.microsoft.com/office/drawing/2014/main" id="{8F22CC07-1A38-4CF0-B573-8B501193326A}"/>
              </a:ext>
            </a:extLst>
          </p:cNvPr>
          <p:cNvCxnSpPr/>
          <p:nvPr/>
        </p:nvCxnSpPr>
        <p:spPr>
          <a:xfrm>
            <a:off x="6898835" y="3262325"/>
            <a:ext cx="0" cy="542663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B4100-3244-4EBD-A019-95FC8FB9FABF}"/>
              </a:ext>
            </a:extLst>
          </p:cNvPr>
          <p:cNvSpPr txBox="1"/>
          <p:nvPr/>
        </p:nvSpPr>
        <p:spPr>
          <a:xfrm>
            <a:off x="9365154" y="2129497"/>
            <a:ext cx="1767780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F9DD70-99CB-4712-B1CD-B4051F2D2EEB}"/>
              </a:ext>
            </a:extLst>
          </p:cNvPr>
          <p:cNvSpPr txBox="1"/>
          <p:nvPr/>
        </p:nvSpPr>
        <p:spPr>
          <a:xfrm>
            <a:off x="9355757" y="1874854"/>
            <a:ext cx="1777177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37">
            <a:extLst>
              <a:ext uri="{FF2B5EF4-FFF2-40B4-BE49-F238E27FC236}">
                <a16:creationId xmlns:a16="http://schemas.microsoft.com/office/drawing/2014/main" id="{E2AD6EBA-9E01-49B1-88C1-7353FBD20323}"/>
              </a:ext>
            </a:extLst>
          </p:cNvPr>
          <p:cNvCxnSpPr/>
          <p:nvPr/>
        </p:nvCxnSpPr>
        <p:spPr>
          <a:xfrm>
            <a:off x="10225512" y="3227174"/>
            <a:ext cx="0" cy="561225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06050592-A3F6-453C-8F30-5AF26666AAD1}"/>
              </a:ext>
            </a:extLst>
          </p:cNvPr>
          <p:cNvSpPr/>
          <p:nvPr/>
        </p:nvSpPr>
        <p:spPr>
          <a:xfrm rot="2700000">
            <a:off x="1812404" y="34400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9223544F-D1E8-477D-B66E-6B3C1EF3A311}"/>
              </a:ext>
            </a:extLst>
          </p:cNvPr>
          <p:cNvSpPr/>
          <p:nvPr/>
        </p:nvSpPr>
        <p:spPr>
          <a:xfrm>
            <a:off x="3434763" y="401587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48E419E6-7780-429D-8F99-25E9E53370F3}"/>
              </a:ext>
            </a:extLst>
          </p:cNvPr>
          <p:cNvSpPr/>
          <p:nvPr/>
        </p:nvSpPr>
        <p:spPr>
          <a:xfrm flipH="1">
            <a:off x="8367532" y="350925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639AAA68-CDBC-4202-8A50-BBD7057A952F}"/>
              </a:ext>
            </a:extLst>
          </p:cNvPr>
          <p:cNvSpPr/>
          <p:nvPr/>
        </p:nvSpPr>
        <p:spPr>
          <a:xfrm>
            <a:off x="6699040" y="403536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C685B709-221E-416F-B5BB-16BEE3B15517}"/>
              </a:ext>
            </a:extLst>
          </p:cNvPr>
          <p:cNvSpPr>
            <a:spLocks noChangeAspect="1"/>
          </p:cNvSpPr>
          <p:nvPr/>
        </p:nvSpPr>
        <p:spPr>
          <a:xfrm>
            <a:off x="5076880" y="3444966"/>
            <a:ext cx="372596" cy="375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1C4FB44F-6425-4E0D-80F4-C9E359E914D2}"/>
              </a:ext>
            </a:extLst>
          </p:cNvPr>
          <p:cNvSpPr/>
          <p:nvPr/>
        </p:nvSpPr>
        <p:spPr>
          <a:xfrm>
            <a:off x="10090766" y="3987487"/>
            <a:ext cx="329463" cy="3285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68F16D4-9606-4EAE-8165-6DAC28B7F1B4}"/>
              </a:ext>
            </a:extLst>
          </p:cNvPr>
          <p:cNvSpPr/>
          <p:nvPr/>
        </p:nvSpPr>
        <p:spPr>
          <a:xfrm rot="10800000">
            <a:off x="0" y="3880805"/>
            <a:ext cx="1290686" cy="962770"/>
          </a:xfrm>
          <a:custGeom>
            <a:avLst/>
            <a:gdLst>
              <a:gd name="connsiteX0" fmla="*/ 309681 w 1290686"/>
              <a:gd name="connsiteY0" fmla="*/ 962770 h 962770"/>
              <a:gd name="connsiteX1" fmla="*/ 0 w 1290686"/>
              <a:gd name="connsiteY1" fmla="*/ 954042 h 962770"/>
              <a:gd name="connsiteX2" fmla="*/ 978642 w 1290686"/>
              <a:gd name="connsiteY2" fmla="*/ 4 h 962770"/>
              <a:gd name="connsiteX3" fmla="*/ 1172458 w 1290686"/>
              <a:gd name="connsiteY3" fmla="*/ 18614 h 962770"/>
              <a:gd name="connsiteX4" fmla="*/ 1290686 w 1290686"/>
              <a:gd name="connsiteY4" fmla="*/ 54168 h 962770"/>
              <a:gd name="connsiteX5" fmla="*/ 1290686 w 1290686"/>
              <a:gd name="connsiteY5" fmla="*/ 388553 h 962770"/>
              <a:gd name="connsiteX6" fmla="*/ 1236116 w 1290686"/>
              <a:gd name="connsiteY6" fmla="*/ 359828 h 962770"/>
              <a:gd name="connsiteX7" fmla="*/ 979483 w 1290686"/>
              <a:gd name="connsiteY7" fmla="*/ 309807 h 962770"/>
              <a:gd name="connsiteX8" fmla="*/ 309681 w 1290686"/>
              <a:gd name="connsiteY8" fmla="*/ 962770 h 96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686" h="962770">
                <a:moveTo>
                  <a:pt x="309681" y="962770"/>
                </a:moveTo>
                <a:lnTo>
                  <a:pt x="0" y="954042"/>
                </a:lnTo>
                <a:cubicBezTo>
                  <a:pt x="14943" y="423882"/>
                  <a:pt x="448273" y="1446"/>
                  <a:pt x="978642" y="4"/>
                </a:cubicBezTo>
                <a:cubicBezTo>
                  <a:pt x="1044938" y="-176"/>
                  <a:pt x="1109754" y="6230"/>
                  <a:pt x="1172458" y="18614"/>
                </a:cubicBezTo>
                <a:lnTo>
                  <a:pt x="1290686" y="54168"/>
                </a:lnTo>
                <a:lnTo>
                  <a:pt x="1290686" y="388553"/>
                </a:lnTo>
                <a:lnTo>
                  <a:pt x="1236116" y="359828"/>
                </a:lnTo>
                <a:cubicBezTo>
                  <a:pt x="1156928" y="327345"/>
                  <a:pt x="1070232" y="309561"/>
                  <a:pt x="979483" y="309807"/>
                </a:cubicBezTo>
                <a:cubicBezTo>
                  <a:pt x="616488" y="310794"/>
                  <a:pt x="319908" y="599918"/>
                  <a:pt x="309681" y="9627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F6D0119B-998A-407A-8A95-D5E48028DE6E}"/>
              </a:ext>
            </a:extLst>
          </p:cNvPr>
          <p:cNvSpPr/>
          <p:nvPr/>
        </p:nvSpPr>
        <p:spPr>
          <a:xfrm>
            <a:off x="10901750" y="2954748"/>
            <a:ext cx="1290250" cy="962770"/>
          </a:xfrm>
          <a:custGeom>
            <a:avLst/>
            <a:gdLst>
              <a:gd name="connsiteX0" fmla="*/ 978642 w 1290250"/>
              <a:gd name="connsiteY0" fmla="*/ 4 h 962770"/>
              <a:gd name="connsiteX1" fmla="*/ 1172458 w 1290250"/>
              <a:gd name="connsiteY1" fmla="*/ 18613 h 962770"/>
              <a:gd name="connsiteX2" fmla="*/ 1290250 w 1290250"/>
              <a:gd name="connsiteY2" fmla="*/ 54037 h 962770"/>
              <a:gd name="connsiteX3" fmla="*/ 1290250 w 1290250"/>
              <a:gd name="connsiteY3" fmla="*/ 388323 h 962770"/>
              <a:gd name="connsiteX4" fmla="*/ 1236116 w 1290250"/>
              <a:gd name="connsiteY4" fmla="*/ 359828 h 962770"/>
              <a:gd name="connsiteX5" fmla="*/ 979483 w 1290250"/>
              <a:gd name="connsiteY5" fmla="*/ 309807 h 962770"/>
              <a:gd name="connsiteX6" fmla="*/ 309681 w 1290250"/>
              <a:gd name="connsiteY6" fmla="*/ 962770 h 962770"/>
              <a:gd name="connsiteX7" fmla="*/ 0 w 1290250"/>
              <a:gd name="connsiteY7" fmla="*/ 954042 h 962770"/>
              <a:gd name="connsiteX8" fmla="*/ 978642 w 1290250"/>
              <a:gd name="connsiteY8" fmla="*/ 4 h 96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250" h="962770">
                <a:moveTo>
                  <a:pt x="978642" y="4"/>
                </a:moveTo>
                <a:cubicBezTo>
                  <a:pt x="1044938" y="-176"/>
                  <a:pt x="1109754" y="6230"/>
                  <a:pt x="1172458" y="18613"/>
                </a:cubicBezTo>
                <a:lnTo>
                  <a:pt x="1290250" y="54037"/>
                </a:lnTo>
                <a:lnTo>
                  <a:pt x="1290250" y="388323"/>
                </a:lnTo>
                <a:lnTo>
                  <a:pt x="1236116" y="359828"/>
                </a:lnTo>
                <a:cubicBezTo>
                  <a:pt x="1156928" y="327345"/>
                  <a:pt x="1070232" y="309560"/>
                  <a:pt x="979483" y="309807"/>
                </a:cubicBezTo>
                <a:cubicBezTo>
                  <a:pt x="616488" y="310794"/>
                  <a:pt x="319908" y="599918"/>
                  <a:pt x="309681" y="962770"/>
                </a:cubicBezTo>
                <a:lnTo>
                  <a:pt x="0" y="954042"/>
                </a:lnTo>
                <a:cubicBezTo>
                  <a:pt x="14943" y="423882"/>
                  <a:pt x="448273" y="1446"/>
                  <a:pt x="978642" y="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C4829268-76AD-40CE-B06A-5880E7ADB4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4827-723E-42E4-8934-BC73C37D3F0E}"/>
              </a:ext>
            </a:extLst>
          </p:cNvPr>
          <p:cNvSpPr txBox="1">
            <a:spLocks/>
          </p:cNvSpPr>
          <p:nvPr/>
        </p:nvSpPr>
        <p:spPr>
          <a:xfrm>
            <a:off x="6981598" y="1203446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E73C-1D73-4955-A00B-BA5B8E65AAD9}"/>
              </a:ext>
            </a:extLst>
          </p:cNvPr>
          <p:cNvSpPr txBox="1">
            <a:spLocks/>
          </p:cNvSpPr>
          <p:nvPr/>
        </p:nvSpPr>
        <p:spPr>
          <a:xfrm>
            <a:off x="6981598" y="1620434"/>
            <a:ext cx="4343400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4000" dirty="0"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E8EAC-CD50-4210-9C17-CD7D35D5F56A}"/>
              </a:ext>
            </a:extLst>
          </p:cNvPr>
          <p:cNvSpPr/>
          <p:nvPr/>
        </p:nvSpPr>
        <p:spPr>
          <a:xfrm>
            <a:off x="6981598" y="3743599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7287A0C0-03EF-409E-BCA2-E775BAEF3032}"/>
              </a:ext>
            </a:extLst>
          </p:cNvPr>
          <p:cNvSpPr txBox="1">
            <a:spLocks/>
          </p:cNvSpPr>
          <p:nvPr/>
        </p:nvSpPr>
        <p:spPr>
          <a:xfrm>
            <a:off x="7106262" y="5337885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07C9C7E3-7C1B-4CF8-846B-C0CF57B5C9EB}"/>
              </a:ext>
            </a:extLst>
          </p:cNvPr>
          <p:cNvSpPr/>
          <p:nvPr/>
        </p:nvSpPr>
        <p:spPr>
          <a:xfrm>
            <a:off x="1683699" y="1706578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38B1F182-22B4-40FB-A811-C23D3FFDD23D}"/>
              </a:ext>
            </a:extLst>
          </p:cNvPr>
          <p:cNvSpPr/>
          <p:nvPr/>
        </p:nvSpPr>
        <p:spPr>
          <a:xfrm>
            <a:off x="3263449" y="457200"/>
            <a:ext cx="684000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F35BDAEE-B1BA-4E18-B62F-AB217A343440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585BE-AA4E-4F12-AE2C-5753FB724776}"/>
              </a:ext>
            </a:extLst>
          </p:cNvPr>
          <p:cNvSpPr txBox="1"/>
          <p:nvPr/>
        </p:nvSpPr>
        <p:spPr>
          <a:xfrm>
            <a:off x="8339839" y="2781338"/>
            <a:ext cx="324482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6AEFB-CB8B-4756-85C2-F167711F2BD0}"/>
              </a:ext>
            </a:extLst>
          </p:cNvPr>
          <p:cNvSpPr txBox="1"/>
          <p:nvPr/>
        </p:nvSpPr>
        <p:spPr>
          <a:xfrm>
            <a:off x="8339838" y="2020516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94C6C-3628-47C1-A97D-849E99EB8C00}"/>
              </a:ext>
            </a:extLst>
          </p:cNvPr>
          <p:cNvSpPr txBox="1"/>
          <p:nvPr/>
        </p:nvSpPr>
        <p:spPr>
          <a:xfrm>
            <a:off x="8339838" y="3311639"/>
            <a:ext cx="3244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4C8732-52C2-41C5-AF22-03A732D58A0A}"/>
              </a:ext>
            </a:extLst>
          </p:cNvPr>
          <p:cNvGrpSpPr/>
          <p:nvPr/>
        </p:nvGrpSpPr>
        <p:grpSpPr>
          <a:xfrm>
            <a:off x="531222" y="1447272"/>
            <a:ext cx="6627223" cy="5155558"/>
            <a:chOff x="192590" y="433895"/>
            <a:chExt cx="8268502" cy="6432369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E92B83DE-283E-483C-BE20-3D98DA9E99AD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35" name="Group 3">
                <a:extLst>
                  <a:ext uri="{FF2B5EF4-FFF2-40B4-BE49-F238E27FC236}">
                    <a16:creationId xmlns:a16="http://schemas.microsoft.com/office/drawing/2014/main" id="{3855FFFD-A9B6-4BAE-A46B-A2D9033DF55E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40" name="Oval 8">
                  <a:extLst>
                    <a:ext uri="{FF2B5EF4-FFF2-40B4-BE49-F238E27FC236}">
                      <a16:creationId xmlns:a16="http://schemas.microsoft.com/office/drawing/2014/main" id="{9BD8A072-96EA-4B84-9A20-F5FFF9057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9">
                  <a:extLst>
                    <a:ext uri="{FF2B5EF4-FFF2-40B4-BE49-F238E27FC236}">
                      <a16:creationId xmlns:a16="http://schemas.microsoft.com/office/drawing/2014/main" id="{64470FD3-7376-4888-AE7E-1D96FB3B03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10">
                  <a:extLst>
                    <a:ext uri="{FF2B5EF4-FFF2-40B4-BE49-F238E27FC236}">
                      <a16:creationId xmlns:a16="http://schemas.microsoft.com/office/drawing/2014/main" id="{745A79AE-768F-46B8-B7AC-173E9F3C0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11">
                  <a:extLst>
                    <a:ext uri="{FF2B5EF4-FFF2-40B4-BE49-F238E27FC236}">
                      <a16:creationId xmlns:a16="http://schemas.microsoft.com/office/drawing/2014/main" id="{0DE84DCC-84BA-4C32-8C19-B11CE07C5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12">
                  <a:extLst>
                    <a:ext uri="{FF2B5EF4-FFF2-40B4-BE49-F238E27FC236}">
                      <a16:creationId xmlns:a16="http://schemas.microsoft.com/office/drawing/2014/main" id="{12823812-5686-459B-AA8C-A47DDBCF5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2F0D3B05-9C23-460A-B11D-4FE240DD7DEE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37" name="Rectangle: Top Corners Rounded 5">
                  <a:extLst>
                    <a:ext uri="{FF2B5EF4-FFF2-40B4-BE49-F238E27FC236}">
                      <a16:creationId xmlns:a16="http://schemas.microsoft.com/office/drawing/2014/main" id="{B9AE8849-1EBF-4119-A5E1-D0DD4973BB83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arallelogram 6">
                  <a:extLst>
                    <a:ext uri="{FF2B5EF4-FFF2-40B4-BE49-F238E27FC236}">
                      <a16:creationId xmlns:a16="http://schemas.microsoft.com/office/drawing/2014/main" id="{8678E3A0-0281-49FB-B2E7-A5D6244D78B1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Parallelogram 7">
                  <a:extLst>
                    <a:ext uri="{FF2B5EF4-FFF2-40B4-BE49-F238E27FC236}">
                      <a16:creationId xmlns:a16="http://schemas.microsoft.com/office/drawing/2014/main" id="{19E81DA9-AB7B-4374-94A2-8B303C90D9DA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aphic 24">
              <a:extLst>
                <a:ext uri="{FF2B5EF4-FFF2-40B4-BE49-F238E27FC236}">
                  <a16:creationId xmlns:a16="http://schemas.microsoft.com/office/drawing/2014/main" id="{DA1FE707-2AFC-4654-AAD0-B0C34B8C65E8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10" name="Graphic 24">
                <a:extLst>
                  <a:ext uri="{FF2B5EF4-FFF2-40B4-BE49-F238E27FC236}">
                    <a16:creationId xmlns:a16="http://schemas.microsoft.com/office/drawing/2014/main" id="{BADCBA4C-9116-4996-BAA2-03BEC1313EBA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31" name="Freeform: Shape 35">
                  <a:extLst>
                    <a:ext uri="{FF2B5EF4-FFF2-40B4-BE49-F238E27FC236}">
                      <a16:creationId xmlns:a16="http://schemas.microsoft.com/office/drawing/2014/main" id="{9CE2F87A-1B47-4F88-8045-5BEB3E73B75F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6">
                  <a:extLst>
                    <a:ext uri="{FF2B5EF4-FFF2-40B4-BE49-F238E27FC236}">
                      <a16:creationId xmlns:a16="http://schemas.microsoft.com/office/drawing/2014/main" id="{BEBE0731-738F-450B-BC4E-4563758A9436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7">
                  <a:extLst>
                    <a:ext uri="{FF2B5EF4-FFF2-40B4-BE49-F238E27FC236}">
                      <a16:creationId xmlns:a16="http://schemas.microsoft.com/office/drawing/2014/main" id="{595A4A17-BE52-4656-B4A4-17AA7DFBC3B9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8">
                  <a:extLst>
                    <a:ext uri="{FF2B5EF4-FFF2-40B4-BE49-F238E27FC236}">
                      <a16:creationId xmlns:a16="http://schemas.microsoft.com/office/drawing/2014/main" id="{24782752-6219-4024-8BB8-2FF7AAA24475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aphic 24">
                <a:extLst>
                  <a:ext uri="{FF2B5EF4-FFF2-40B4-BE49-F238E27FC236}">
                    <a16:creationId xmlns:a16="http://schemas.microsoft.com/office/drawing/2014/main" id="{B654186C-4A97-4897-B2BF-5C59212789A4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28" name="Freeform: Shape 32">
                  <a:extLst>
                    <a:ext uri="{FF2B5EF4-FFF2-40B4-BE49-F238E27FC236}">
                      <a16:creationId xmlns:a16="http://schemas.microsoft.com/office/drawing/2014/main" id="{6D60E2C9-8AD6-4962-B3C6-1C8580D056FA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33">
                  <a:extLst>
                    <a:ext uri="{FF2B5EF4-FFF2-40B4-BE49-F238E27FC236}">
                      <a16:creationId xmlns:a16="http://schemas.microsoft.com/office/drawing/2014/main" id="{543D6EA4-84BE-4093-827F-F68DB83B2A80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34">
                  <a:extLst>
                    <a:ext uri="{FF2B5EF4-FFF2-40B4-BE49-F238E27FC236}">
                      <a16:creationId xmlns:a16="http://schemas.microsoft.com/office/drawing/2014/main" id="{E67EF871-B400-4DD4-BACB-11B230272DF0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: Shape 16">
                <a:extLst>
                  <a:ext uri="{FF2B5EF4-FFF2-40B4-BE49-F238E27FC236}">
                    <a16:creationId xmlns:a16="http://schemas.microsoft.com/office/drawing/2014/main" id="{3A641619-632B-4B81-93DE-2274C4B07D77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7">
                <a:extLst>
                  <a:ext uri="{FF2B5EF4-FFF2-40B4-BE49-F238E27FC236}">
                    <a16:creationId xmlns:a16="http://schemas.microsoft.com/office/drawing/2014/main" id="{04230B10-2721-4712-85E3-8DA6D90E3289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8">
                <a:extLst>
                  <a:ext uri="{FF2B5EF4-FFF2-40B4-BE49-F238E27FC236}">
                    <a16:creationId xmlns:a16="http://schemas.microsoft.com/office/drawing/2014/main" id="{7E49BB41-76A6-4A2E-91A3-487F4898B0CB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" name="Graphic 24">
                <a:extLst>
                  <a:ext uri="{FF2B5EF4-FFF2-40B4-BE49-F238E27FC236}">
                    <a16:creationId xmlns:a16="http://schemas.microsoft.com/office/drawing/2014/main" id="{69F42FFE-308F-4C11-A9E3-522AFACC20CA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17" name="Freeform: Shape 21">
                  <a:extLst>
                    <a:ext uri="{FF2B5EF4-FFF2-40B4-BE49-F238E27FC236}">
                      <a16:creationId xmlns:a16="http://schemas.microsoft.com/office/drawing/2014/main" id="{6DBCB85F-CBD0-495A-ABB5-4E229D3EED10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22">
                  <a:extLst>
                    <a:ext uri="{FF2B5EF4-FFF2-40B4-BE49-F238E27FC236}">
                      <a16:creationId xmlns:a16="http://schemas.microsoft.com/office/drawing/2014/main" id="{6ABA99F1-D991-49A3-A348-F0806DC66E5A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23">
                  <a:extLst>
                    <a:ext uri="{FF2B5EF4-FFF2-40B4-BE49-F238E27FC236}">
                      <a16:creationId xmlns:a16="http://schemas.microsoft.com/office/drawing/2014/main" id="{DFD352B9-109B-4A32-B206-8C10E734331B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24">
                  <a:extLst>
                    <a:ext uri="{FF2B5EF4-FFF2-40B4-BE49-F238E27FC236}">
                      <a16:creationId xmlns:a16="http://schemas.microsoft.com/office/drawing/2014/main" id="{18FDC8A6-1383-4444-9BAE-A97991489D24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5">
                  <a:extLst>
                    <a:ext uri="{FF2B5EF4-FFF2-40B4-BE49-F238E27FC236}">
                      <a16:creationId xmlns:a16="http://schemas.microsoft.com/office/drawing/2014/main" id="{40757850-AB83-48FE-96F5-AB0C1FE1094E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6">
                  <a:extLst>
                    <a:ext uri="{FF2B5EF4-FFF2-40B4-BE49-F238E27FC236}">
                      <a16:creationId xmlns:a16="http://schemas.microsoft.com/office/drawing/2014/main" id="{FBA714EF-B43D-45A8-9131-DA434B1D1340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7">
                  <a:extLst>
                    <a:ext uri="{FF2B5EF4-FFF2-40B4-BE49-F238E27FC236}">
                      <a16:creationId xmlns:a16="http://schemas.microsoft.com/office/drawing/2014/main" id="{74F31A28-D81F-466B-A853-895260150C4B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8">
                  <a:extLst>
                    <a:ext uri="{FF2B5EF4-FFF2-40B4-BE49-F238E27FC236}">
                      <a16:creationId xmlns:a16="http://schemas.microsoft.com/office/drawing/2014/main" id="{B0B0C9F0-1933-4C64-B595-E455E4A3F07E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9">
                  <a:extLst>
                    <a:ext uri="{FF2B5EF4-FFF2-40B4-BE49-F238E27FC236}">
                      <a16:creationId xmlns:a16="http://schemas.microsoft.com/office/drawing/2014/main" id="{A4E15B3A-02D5-4C48-9B66-86C5F7721F51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30">
                  <a:extLst>
                    <a:ext uri="{FF2B5EF4-FFF2-40B4-BE49-F238E27FC236}">
                      <a16:creationId xmlns:a16="http://schemas.microsoft.com/office/drawing/2014/main" id="{626159BC-BE83-4831-9DD4-38551CDD4344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31">
                  <a:extLst>
                    <a:ext uri="{FF2B5EF4-FFF2-40B4-BE49-F238E27FC236}">
                      <a16:creationId xmlns:a16="http://schemas.microsoft.com/office/drawing/2014/main" id="{BBCA43AB-1685-42A5-BC29-F20398C5B582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Freeform: Shape 20">
                <a:extLst>
                  <a:ext uri="{FF2B5EF4-FFF2-40B4-BE49-F238E27FC236}">
                    <a16:creationId xmlns:a16="http://schemas.microsoft.com/office/drawing/2014/main" id="{E5971981-BA1A-4E5F-92E2-B96B16B6F204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56">
              <a:extLst>
                <a:ext uri="{FF2B5EF4-FFF2-40B4-BE49-F238E27FC236}">
                  <a16:creationId xmlns:a16="http://schemas.microsoft.com/office/drawing/2014/main" id="{B877B77B-6EFA-4DF2-8E5B-45144B971624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B39A8BA-5A71-4C38-87EB-B727C9E83FB5}"/>
              </a:ext>
            </a:extLst>
          </p:cNvPr>
          <p:cNvSpPr txBox="1"/>
          <p:nvPr/>
        </p:nvSpPr>
        <p:spPr>
          <a:xfrm>
            <a:off x="4970061" y="4321081"/>
            <a:ext cx="3369777" cy="1668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4467</Words>
  <Application>Microsoft Office PowerPoint</Application>
  <PresentationFormat>와이드스크린</PresentationFormat>
  <Paragraphs>593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Arial</vt:lpstr>
      <vt:lpstr>Calibri</vt:lpstr>
      <vt:lpstr>Franklin Gothic Medium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87</cp:revision>
  <dcterms:created xsi:type="dcterms:W3CDTF">2020-01-20T05:08:25Z</dcterms:created>
  <dcterms:modified xsi:type="dcterms:W3CDTF">2023-06-09T05:40:22Z</dcterms:modified>
</cp:coreProperties>
</file>