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71" r:id="rId5"/>
    <p:sldId id="264" r:id="rId6"/>
    <p:sldId id="272" r:id="rId7"/>
    <p:sldId id="266" r:id="rId8"/>
    <p:sldId id="267" r:id="rId9"/>
    <p:sldId id="269" r:id="rId10"/>
    <p:sldId id="280" r:id="rId11"/>
    <p:sldId id="285" r:id="rId12"/>
    <p:sldId id="286" r:id="rId13"/>
    <p:sldId id="282" r:id="rId14"/>
    <p:sldId id="274" r:id="rId15"/>
    <p:sldId id="275" r:id="rId16"/>
    <p:sldId id="270" r:id="rId17"/>
    <p:sldId id="279" r:id="rId18"/>
    <p:sldId id="288" r:id="rId19"/>
    <p:sldId id="284" r:id="rId20"/>
    <p:sldId id="276" r:id="rId21"/>
    <p:sldId id="277" r:id="rId22"/>
    <p:sldId id="273" r:id="rId23"/>
    <p:sldId id="278" r:id="rId24"/>
    <p:sldId id="281" r:id="rId25"/>
    <p:sldId id="287" r:id="rId26"/>
    <p:sldId id="290" r:id="rId27"/>
    <p:sldId id="265" r:id="rId28"/>
    <p:sldId id="283" r:id="rId29"/>
    <p:sldId id="268" r:id="rId30"/>
    <p:sldId id="261" r:id="rId31"/>
    <p:sldId id="291" r:id="rId32"/>
    <p:sldId id="293" r:id="rId33"/>
    <p:sldId id="257" r:id="rId34"/>
    <p:sldId id="258" r:id="rId35"/>
    <p:sldId id="292" r:id="rId3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4807"/>
    <a:srgbClr val="E79F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7" d="100"/>
          <a:sy n="137" d="100"/>
        </p:scale>
        <p:origin x="1548" y="132"/>
      </p:cViewPr>
      <p:guideLst>
        <p:guide orient="horz" pos="175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E5F-4F5F-9C4C-ABABB1D86E2C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E5F-4F5F-9C4C-ABABB1D86E2C}"/>
              </c:ext>
            </c:extLst>
          </c:dPt>
          <c:cat>
            <c:strRef>
              <c:f>Sheet1!$A$2:$A$4</c:f>
              <c:strCache>
                <c:ptCount val="3"/>
                <c:pt idx="0">
                  <c:v>Text 1</c:v>
                </c:pt>
                <c:pt idx="1">
                  <c:v>Text2 </c:v>
                </c:pt>
                <c:pt idx="2">
                  <c:v>Text 3 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E5F-4F5F-9C4C-ABABB1D86E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AE5F-4F5F-9C4C-ABABB1D86E2C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AE5F-4F5F-9C4C-ABABB1D86E2C}"/>
              </c:ext>
            </c:extLst>
          </c:dPt>
          <c:cat>
            <c:strRef>
              <c:f>Sheet1!$A$2:$A$4</c:f>
              <c:strCache>
                <c:ptCount val="3"/>
                <c:pt idx="0">
                  <c:v>Text 1</c:v>
                </c:pt>
                <c:pt idx="1">
                  <c:v>Text2 </c:v>
                </c:pt>
                <c:pt idx="2">
                  <c:v>Text 3 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E5F-4F5F-9C4C-ABABB1D86E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alpha val="40000"/>
              </a:schemeClr>
            </a:solidFill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AE5F-4F5F-9C4C-ABABB1D86E2C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AE5F-4F5F-9C4C-ABABB1D86E2C}"/>
              </c:ext>
            </c:extLst>
          </c:dPt>
          <c:cat>
            <c:strRef>
              <c:f>Sheet1!$A$2:$A$4</c:f>
              <c:strCache>
                <c:ptCount val="3"/>
                <c:pt idx="0">
                  <c:v>Text 1</c:v>
                </c:pt>
                <c:pt idx="1">
                  <c:v>Text2 </c:v>
                </c:pt>
                <c:pt idx="2">
                  <c:v>Text 3 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E5F-4F5F-9C4C-ABABB1D86E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9454080"/>
        <c:axId val="49459968"/>
      </c:barChart>
      <c:catAx>
        <c:axId val="49454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49459968"/>
        <c:crosses val="autoZero"/>
        <c:auto val="1"/>
        <c:lblAlgn val="ctr"/>
        <c:lblOffset val="100"/>
        <c:noMultiLvlLbl val="0"/>
      </c:catAx>
      <c:valAx>
        <c:axId val="4945996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49454080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4524-4D04-A864-54DC1C346FB2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4524-4D04-A864-54DC1C346FB2}"/>
              </c:ext>
            </c:extLst>
          </c:dPt>
          <c:cat>
            <c:strRef>
              <c:f>Sheet1!$A$2:$A$4</c:f>
              <c:strCache>
                <c:ptCount val="3"/>
                <c:pt idx="0">
                  <c:v>Text 1</c:v>
                </c:pt>
                <c:pt idx="1">
                  <c:v>Text2 </c:v>
                </c:pt>
                <c:pt idx="2">
                  <c:v>Text 3 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524-4D04-A864-54DC1C346F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4524-4D04-A864-54DC1C346FB2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4524-4D04-A864-54DC1C346FB2}"/>
              </c:ext>
            </c:extLst>
          </c:dPt>
          <c:cat>
            <c:strRef>
              <c:f>Sheet1!$A$2:$A$4</c:f>
              <c:strCache>
                <c:ptCount val="3"/>
                <c:pt idx="0">
                  <c:v>Text 1</c:v>
                </c:pt>
                <c:pt idx="1">
                  <c:v>Text2 </c:v>
                </c:pt>
                <c:pt idx="2">
                  <c:v>Text 3 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524-4D04-A864-54DC1C346FB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>
                <a:alpha val="40000"/>
              </a:schemeClr>
            </a:solidFill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4524-4D04-A864-54DC1C346FB2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4524-4D04-A864-54DC1C346FB2}"/>
              </c:ext>
            </c:extLst>
          </c:dPt>
          <c:cat>
            <c:strRef>
              <c:f>Sheet1!$A$2:$A$4</c:f>
              <c:strCache>
                <c:ptCount val="3"/>
                <c:pt idx="0">
                  <c:v>Text 1</c:v>
                </c:pt>
                <c:pt idx="1">
                  <c:v>Text2 </c:v>
                </c:pt>
                <c:pt idx="2">
                  <c:v>Text 3 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524-4D04-A864-54DC1C346F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9454080"/>
        <c:axId val="49459968"/>
      </c:barChart>
      <c:catAx>
        <c:axId val="49454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49459968"/>
        <c:crosses val="autoZero"/>
        <c:auto val="1"/>
        <c:lblAlgn val="ctr"/>
        <c:lblOffset val="100"/>
        <c:noMultiLvlLbl val="0"/>
      </c:catAx>
      <c:valAx>
        <c:axId val="4945996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49454080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2008269006115861E-2"/>
          <c:y val="5.0659532443105559E-2"/>
          <c:w val="0.89708351467118674"/>
          <c:h val="0.89868133430227914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F201-41EA-A2A7-932ECBA1D32B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F201-41EA-A2A7-932ECBA1D32B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F201-41EA-A2A7-932ECBA1D32B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80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201-41EA-A2A7-932ECBA1D32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>
                <a:alpha val="50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40</c:v>
                </c:pt>
                <c:pt idx="2">
                  <c:v>20</c:v>
                </c:pt>
                <c:pt idx="3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201-41EA-A2A7-932ECBA1D3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5"/>
        <c:overlap val="100"/>
        <c:axId val="52376704"/>
        <c:axId val="52378240"/>
      </c:barChart>
      <c:catAx>
        <c:axId val="52376704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52378240"/>
        <c:crosses val="autoZero"/>
        <c:auto val="1"/>
        <c:lblAlgn val="ctr"/>
        <c:lblOffset val="100"/>
        <c:noMultiLvlLbl val="0"/>
      </c:catAx>
      <c:valAx>
        <c:axId val="52378240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523767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2008269006115861E-2"/>
          <c:y val="5.0659532443105559E-2"/>
          <c:w val="0.89708351467118674"/>
          <c:h val="0.89868133430227914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7956-47B4-9AAE-566FAA85DF76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7956-47B4-9AAE-566FAA85DF76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7956-47B4-9AAE-566FAA85DF76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80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956-47B4-9AAE-566FAA85DF7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50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40</c:v>
                </c:pt>
                <c:pt idx="2">
                  <c:v>20</c:v>
                </c:pt>
                <c:pt idx="3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956-47B4-9AAE-566FAA85DF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5"/>
        <c:overlap val="100"/>
        <c:axId val="52376704"/>
        <c:axId val="52378240"/>
      </c:barChart>
      <c:catAx>
        <c:axId val="52376704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52378240"/>
        <c:crosses val="autoZero"/>
        <c:auto val="1"/>
        <c:lblAlgn val="ctr"/>
        <c:lblOffset val="100"/>
        <c:noMultiLvlLbl val="0"/>
      </c:catAx>
      <c:valAx>
        <c:axId val="52378240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523767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2A31-4F93-B1AB-E27CED06D19B}"/>
              </c:ext>
            </c:extLst>
          </c:dPt>
          <c:dPt>
            <c:idx val="1"/>
            <c:bubble3D val="0"/>
            <c:spPr>
              <a:solidFill>
                <a:schemeClr val="accent1">
                  <a:alpha val="3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2A31-4F93-B1AB-E27CED06D19B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A31-4F93-B1AB-E27CED06D1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04AE-4043-833F-1040148CB190}"/>
              </c:ext>
            </c:extLst>
          </c:dPt>
          <c:dPt>
            <c:idx val="1"/>
            <c:bubble3D val="0"/>
            <c:spPr>
              <a:solidFill>
                <a:schemeClr val="accent2">
                  <a:alpha val="3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04AE-4043-833F-1040148CB190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4AE-4043-833F-1040148CB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E:\002-KIMS BUSINESS\007-02-Fullslidesppt-Contents\20161219\02-abs\flower-item0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12578"/>
            <a:ext cx="814415" cy="80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Fullslidesppt-Contents\20161219\02-abs\flower-item01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098" y="3161022"/>
            <a:ext cx="853097" cy="82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E:\002-KIMS BUSINESS\007-02-Fullslidesppt-Contents\20161219\02-abs\flower-item01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06984"/>
            <a:ext cx="1355576" cy="130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79912" y="1779662"/>
            <a:ext cx="5364088" cy="1149022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b="1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79764" y="3069594"/>
            <a:ext cx="5364088" cy="43825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sz="1400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400" b="1" dirty="0"/>
              <a:t>OF YOUR PRESENTATION HERE</a:t>
            </a:r>
            <a:endParaRPr lang="en-US" altLang="ko-KR" sz="1400" dirty="0"/>
          </a:p>
        </p:txBody>
      </p:sp>
      <p:pic>
        <p:nvPicPr>
          <p:cNvPr id="1026" name="Picture 2" descr="E:\002-KIMS BUSINESS\007-02-Fullslidesppt-Contents\20161219\02-abs\flower-item01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524" y="915566"/>
            <a:ext cx="2232248" cy="215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002-KIMS BUSINESS\007-02-Fullslidesppt-Contents\20161219\02-abs\flower-item0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58" y="195486"/>
            <a:ext cx="1250988" cy="123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E:\002-KIMS BUSINESS\007-02-Fullslidesppt-Contents\20161219\02-abs\flower-item0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952" y="1645346"/>
            <a:ext cx="936104" cy="92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E:\002-KIMS BUSINESS\007-02-Fullslidesppt-Contents\20161219\02-abs\flower-item0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818086"/>
            <a:ext cx="1250988" cy="123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Fullslidesppt-Contents\20161219\02-abs\flower-item0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538" y="4291593"/>
            <a:ext cx="853097" cy="84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E:\002-KIMS BUSINESS\007-02-Fullslidesppt-Contents\20161219\02-abs\flower-item0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525" y="512578"/>
            <a:ext cx="814415" cy="80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E:\002-KIMS BUSINESS\007-02-Fullslidesppt-Contents\20161219\02-abs\flower-item02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767" y="-99490"/>
            <a:ext cx="596129" cy="58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E:\002-KIMS BUSINESS\007-02-Fullslidesppt-Contents\20161219\02-abs\flower-item02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5094"/>
            <a:ext cx="596129" cy="58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E:\002-KIMS BUSINESS\007-02-Fullslidesppt-Contents\20161219\02-abs\flower-item0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666144"/>
            <a:ext cx="814415" cy="80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E:\002-KIMS BUSINESS\007-02-Fullslidesppt-Contents\20161219\02-abs\flower-item0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200" y="4155926"/>
            <a:ext cx="814415" cy="80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E:\002-KIMS BUSINESS\007-02-Fullslidesppt-Contents\20161219\02-abs\flower-item02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408" y="4291593"/>
            <a:ext cx="534896" cy="52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1418" y="0"/>
            <a:ext cx="9144000" cy="5143500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010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789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521683"/>
            <a:ext cx="9144000" cy="21001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621024"/>
            <a:ext cx="4572000" cy="15224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572000" y="0"/>
            <a:ext cx="4572000" cy="15224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064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02801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02801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87145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1153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1153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5296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374571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203848" y="1995686"/>
            <a:ext cx="5940152" cy="1152128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19872" y="2139702"/>
            <a:ext cx="57241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419872" y="2700526"/>
            <a:ext cx="57241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6" name="Picture 2" descr="E:\002-KIMS BUSINESS\007-02-Fullslidesppt-Contents\20161219\02-abs\flower-item0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94735"/>
            <a:ext cx="2232248" cy="215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1982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79588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636217" y="843558"/>
            <a:ext cx="1871566" cy="2060548"/>
            <a:chOff x="539552" y="915566"/>
            <a:chExt cx="2787220" cy="3068660"/>
          </a:xfrm>
        </p:grpSpPr>
        <p:pic>
          <p:nvPicPr>
            <p:cNvPr id="4" name="Picture 2" descr="E:\002-KIMS BUSINESS\007-02-Fullslidesppt-Contents\20161219\02-abs\flower-item01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4098" y="3161022"/>
              <a:ext cx="853097" cy="823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E:\002-KIMS BUSINESS\007-02-Fullslidesppt-Contents\20161219\02-abs\flower-item01.png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2506984"/>
              <a:ext cx="1355576" cy="1308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E:\002-KIMS BUSINESS\007-02-Fullslidesppt-Contents\20161219\02-abs\flower-item01.png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524" y="915566"/>
              <a:ext cx="2232248" cy="2154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229933" y="950884"/>
            <a:ext cx="7518531" cy="385311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533" y="336506"/>
            <a:ext cx="2339219" cy="4683516"/>
            <a:chOff x="0" y="113767"/>
            <a:chExt cx="2339219" cy="4683516"/>
          </a:xfrm>
        </p:grpSpPr>
        <p:pic>
          <p:nvPicPr>
            <p:cNvPr id="4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84" y="113767"/>
              <a:ext cx="940763" cy="931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E:\002-KIMS BUSINESS\007-02-Fullslidesppt-Contents\20161219\02-abs\flower-item0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2424" y="1044781"/>
              <a:ext cx="732759" cy="7070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E:\002-KIMS BUSINESS\007-02-Fullslidesppt-Contents\20161219\02-abs\flower-item01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685" y="158580"/>
              <a:ext cx="1180496" cy="1139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E:\002-KIMS BUSINESS\007-02-Fullslidesppt-Contents\20161219\02-abs\flower-item01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972" y="1510888"/>
              <a:ext cx="499452" cy="481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E:\002-KIMS BUSINESS\007-02-Fullslidesppt-Contents\20161219\02-abs\flower-item01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2424" y="1992839"/>
              <a:ext cx="369083" cy="35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147" y="656354"/>
              <a:ext cx="648072" cy="641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936" y="1941171"/>
              <a:ext cx="648072" cy="641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 bwMode="auto">
            <a:xfrm>
              <a:off x="0" y="1086108"/>
              <a:ext cx="324036" cy="641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987" y="4155926"/>
              <a:ext cx="648072" cy="641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86372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0464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539552" y="1179215"/>
            <a:ext cx="2088232" cy="23042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3376439" y="1179215"/>
            <a:ext cx="2088232" cy="23042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213326" y="1179215"/>
            <a:ext cx="2088232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1247" y="1275606"/>
            <a:ext cx="2164432" cy="23042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485815" y="1275606"/>
            <a:ext cx="2164432" cy="23042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320383" y="1275606"/>
            <a:ext cx="2164432" cy="23042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55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2291" name="Picture 3" descr="D:\Fullppt\005-PNG이미지\탭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05444" y="1913769"/>
            <a:ext cx="2572469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D:\Fullppt\005-PNG이미지\핸드폰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160433"/>
            <a:ext cx="2304256" cy="279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5" y="2282382"/>
            <a:ext cx="1319594" cy="20434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23654" y="2571751"/>
            <a:ext cx="2348146" cy="1751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3917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8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491630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037461" y="1629778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714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48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5824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52" r:id="rId2"/>
    <p:sldLayoutId id="2147483660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5" r:id="rId10"/>
    <p:sldLayoutId id="2147483674" r:id="rId11"/>
    <p:sldLayoutId id="2147483677" r:id="rId12"/>
    <p:sldLayoutId id="2147483656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4000" dirty="0">
                <a:ea typeface="맑은 고딕" pitchFamily="50" charset="-127"/>
              </a:rPr>
              <a:t>FREE </a:t>
            </a:r>
          </a:p>
          <a:p>
            <a:pPr>
              <a:lnSpc>
                <a:spcPct val="100000"/>
              </a:lnSpc>
            </a:pPr>
            <a:r>
              <a:rPr lang="en-US" altLang="ko-KR" sz="4000" dirty="0">
                <a:ea typeface="맑은 고딕" pitchFamily="50" charset="-127"/>
              </a:rPr>
              <a:t>PPT TEMPLATES</a:t>
            </a:r>
            <a:endParaRPr lang="en-US" altLang="ko-KR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7308304" y="237808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LogoType</a:t>
            </a:r>
            <a:endParaRPr lang="ko-KR" altLang="en-US" sz="16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-18256" y="4825165"/>
            <a:ext cx="9180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65419" y="1962568"/>
            <a:ext cx="1754115" cy="2016223"/>
            <a:chOff x="3665419" y="1707654"/>
            <a:chExt cx="1754115" cy="2016223"/>
          </a:xfrm>
        </p:grpSpPr>
        <p:sp>
          <p:nvSpPr>
            <p:cNvPr id="4" name="Isosceles Triangle 3"/>
            <p:cNvSpPr/>
            <p:nvPr/>
          </p:nvSpPr>
          <p:spPr>
            <a:xfrm>
              <a:off x="3665419" y="1707654"/>
              <a:ext cx="1754115" cy="1512168"/>
            </a:xfrm>
            <a:prstGeom prst="triangl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3665419" y="2211709"/>
              <a:ext cx="1754115" cy="1512168"/>
            </a:xfrm>
            <a:prstGeom prst="triangl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355976" y="4012648"/>
            <a:ext cx="3024336" cy="863358"/>
            <a:chOff x="803640" y="3362835"/>
            <a:chExt cx="2059657" cy="863358"/>
          </a:xfrm>
        </p:grpSpPr>
        <p:sp>
          <p:nvSpPr>
            <p:cNvPr id="9" name="TextBox 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643554" y="2034357"/>
            <a:ext cx="3024336" cy="863358"/>
            <a:chOff x="803640" y="3362835"/>
            <a:chExt cx="2059657" cy="863358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643554" y="3023502"/>
            <a:ext cx="3024336" cy="863358"/>
            <a:chOff x="803640" y="3362835"/>
            <a:chExt cx="2059657" cy="863358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91680" y="1099210"/>
            <a:ext cx="3024336" cy="863358"/>
            <a:chOff x="803640" y="3362835"/>
            <a:chExt cx="2059657" cy="863358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95536" y="2034944"/>
            <a:ext cx="3024336" cy="863358"/>
            <a:chOff x="803640" y="3362835"/>
            <a:chExt cx="2059657" cy="863358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95536" y="3024089"/>
            <a:ext cx="3024336" cy="863358"/>
            <a:chOff x="803640" y="3362835"/>
            <a:chExt cx="2059657" cy="863358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Oval 21"/>
          <p:cNvSpPr>
            <a:spLocks noChangeAspect="1"/>
          </p:cNvSpPr>
          <p:nvPr/>
        </p:nvSpPr>
        <p:spPr>
          <a:xfrm>
            <a:off x="4313404" y="2700617"/>
            <a:ext cx="458144" cy="46197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831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180245" y="2060379"/>
            <a:ext cx="2783509" cy="1077218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199873" y="3796624"/>
            <a:ext cx="1800200" cy="863358"/>
            <a:chOff x="803640" y="3362835"/>
            <a:chExt cx="2059657" cy="863358"/>
          </a:xfrm>
        </p:grpSpPr>
        <p:sp>
          <p:nvSpPr>
            <p:cNvPr id="10" name="TextBox 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51920" y="3796624"/>
            <a:ext cx="1800200" cy="863358"/>
            <a:chOff x="803640" y="3362835"/>
            <a:chExt cx="2059657" cy="863358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Rectangle 9"/>
          <p:cNvSpPr/>
          <p:nvPr/>
        </p:nvSpPr>
        <p:spPr>
          <a:xfrm>
            <a:off x="611560" y="4074675"/>
            <a:ext cx="328234" cy="30725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Donut 24"/>
          <p:cNvSpPr/>
          <p:nvPr/>
        </p:nvSpPr>
        <p:spPr>
          <a:xfrm>
            <a:off x="3259110" y="4038377"/>
            <a:ext cx="376786" cy="379852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ounded Rectangle 27"/>
          <p:cNvSpPr/>
          <p:nvPr/>
        </p:nvSpPr>
        <p:spPr>
          <a:xfrm>
            <a:off x="6228184" y="832525"/>
            <a:ext cx="348093" cy="26738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Rounded Rectangle 7"/>
          <p:cNvSpPr/>
          <p:nvPr/>
        </p:nvSpPr>
        <p:spPr>
          <a:xfrm>
            <a:off x="3610277" y="805137"/>
            <a:ext cx="373305" cy="32215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188909" y="555526"/>
            <a:ext cx="1800200" cy="863358"/>
            <a:chOff x="803640" y="3362835"/>
            <a:chExt cx="2059657" cy="863358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840956" y="555526"/>
            <a:ext cx="1800200" cy="863358"/>
            <a:chOff x="803640" y="3362835"/>
            <a:chExt cx="2059657" cy="863358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70B4DD-CA28-4ABB-94F8-23EDF0CD9CFF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4902AAA5-3558-4890-940D-656F572D883C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2859169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26226" y="1473319"/>
            <a:ext cx="2469910" cy="3168409"/>
            <a:chOff x="3326226" y="1131591"/>
            <a:chExt cx="2736302" cy="3510138"/>
          </a:xfrm>
        </p:grpSpPr>
        <p:sp>
          <p:nvSpPr>
            <p:cNvPr id="8" name="Parallelogram 7"/>
            <p:cNvSpPr/>
            <p:nvPr/>
          </p:nvSpPr>
          <p:spPr>
            <a:xfrm rot="16200000" flipH="1">
              <a:off x="3391077" y="2834373"/>
              <a:ext cx="1742505" cy="1872208"/>
            </a:xfrm>
            <a:prstGeom prst="parallelogram">
              <a:avLst>
                <a:gd name="adj" fmla="val 6072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Parallelogram 8"/>
            <p:cNvSpPr/>
            <p:nvPr/>
          </p:nvSpPr>
          <p:spPr>
            <a:xfrm rot="5400000" flipH="1" flipV="1">
              <a:off x="4010302" y="2391727"/>
              <a:ext cx="1368154" cy="1008115"/>
            </a:xfrm>
            <a:prstGeom prst="parallelogram">
              <a:avLst>
                <a:gd name="adj" fmla="val 6942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" name="Parallelogram 3"/>
            <p:cNvSpPr/>
            <p:nvPr/>
          </p:nvSpPr>
          <p:spPr>
            <a:xfrm rot="16200000" flipH="1">
              <a:off x="4255171" y="1066740"/>
              <a:ext cx="1742505" cy="1872208"/>
            </a:xfrm>
            <a:prstGeom prst="parallelogram">
              <a:avLst>
                <a:gd name="adj" fmla="val 6072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193619" y="3032024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4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32889" y="1424386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accent3"/>
                </a:solidFill>
                <a:cs typeface="Arial" pitchFamily="34" charset="0"/>
              </a:rPr>
              <a:t>01</a:t>
            </a:r>
            <a:endParaRPr lang="ko-KR" altLang="en-US" sz="4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55776" y="3935030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accent5"/>
                </a:solidFill>
                <a:cs typeface="Arial" pitchFamily="34" charset="0"/>
              </a:rPr>
              <a:t>03</a:t>
            </a:r>
            <a:endParaRPr lang="ko-KR" altLang="en-US" sz="4000" b="1" dirty="0">
              <a:solidFill>
                <a:schemeClr val="accent5"/>
              </a:solidFill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88223" y="1254317"/>
            <a:ext cx="2146125" cy="1048024"/>
            <a:chOff x="803640" y="3362835"/>
            <a:chExt cx="2059657" cy="1048024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48954" y="2861955"/>
            <a:ext cx="2146125" cy="1048024"/>
            <a:chOff x="803640" y="3362835"/>
            <a:chExt cx="2059657" cy="1048024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67544" y="3764961"/>
            <a:ext cx="2146125" cy="1048024"/>
            <a:chOff x="803640" y="3362835"/>
            <a:chExt cx="2059657" cy="1048024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96119" y="1404324"/>
            <a:ext cx="35043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6119" y="1059582"/>
            <a:ext cx="2043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5" name="Rectangle 9"/>
          <p:cNvSpPr/>
          <p:nvPr/>
        </p:nvSpPr>
        <p:spPr>
          <a:xfrm>
            <a:off x="4608575" y="3051194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Donut 24"/>
          <p:cNvSpPr/>
          <p:nvPr/>
        </p:nvSpPr>
        <p:spPr>
          <a:xfrm>
            <a:off x="5325774" y="1754938"/>
            <a:ext cx="343349" cy="34614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Rounded Rectangle 7"/>
          <p:cNvSpPr/>
          <p:nvPr/>
        </p:nvSpPr>
        <p:spPr>
          <a:xfrm>
            <a:off x="3434502" y="4035303"/>
            <a:ext cx="348786" cy="3009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090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Left Arrow 3"/>
          <p:cNvSpPr/>
          <p:nvPr/>
        </p:nvSpPr>
        <p:spPr>
          <a:xfrm>
            <a:off x="1241915" y="1757690"/>
            <a:ext cx="3327569" cy="2001079"/>
          </a:xfrm>
          <a:prstGeom prst="leftArrow">
            <a:avLst>
              <a:gd name="adj1" fmla="val 70091"/>
              <a:gd name="adj2" fmla="val 6172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3879652" y="2057506"/>
            <a:ext cx="1401448" cy="140144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Left Arrow 6"/>
          <p:cNvSpPr/>
          <p:nvPr/>
        </p:nvSpPr>
        <p:spPr>
          <a:xfrm rot="10800000">
            <a:off x="4574516" y="1757690"/>
            <a:ext cx="3327569" cy="2001079"/>
          </a:xfrm>
          <a:prstGeom prst="leftArrow">
            <a:avLst>
              <a:gd name="adj1" fmla="val 70091"/>
              <a:gd name="adj2" fmla="val 6172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4003229" y="2201351"/>
            <a:ext cx="1113755" cy="1113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2414236" y="2172091"/>
            <a:ext cx="581614" cy="5816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3208733" y="2172091"/>
            <a:ext cx="581614" cy="5816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5329865" y="2172091"/>
            <a:ext cx="581614" cy="5816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6124363" y="2172091"/>
            <a:ext cx="581614" cy="5816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Oval 21"/>
          <p:cNvSpPr>
            <a:spLocks noChangeAspect="1"/>
          </p:cNvSpPr>
          <p:nvPr/>
        </p:nvSpPr>
        <p:spPr>
          <a:xfrm>
            <a:off x="4260878" y="2456500"/>
            <a:ext cx="598457" cy="60345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ectangle 9"/>
          <p:cNvSpPr/>
          <p:nvPr/>
        </p:nvSpPr>
        <p:spPr>
          <a:xfrm>
            <a:off x="2599587" y="2364181"/>
            <a:ext cx="210913" cy="1974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Donut 24"/>
          <p:cNvSpPr/>
          <p:nvPr/>
        </p:nvSpPr>
        <p:spPr>
          <a:xfrm>
            <a:off x="3382983" y="2323387"/>
            <a:ext cx="247744" cy="249760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Rounded Rectangle 27"/>
          <p:cNvSpPr/>
          <p:nvPr/>
        </p:nvSpPr>
        <p:spPr>
          <a:xfrm>
            <a:off x="6312464" y="2380881"/>
            <a:ext cx="234670" cy="18025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Rounded Rectangle 7"/>
          <p:cNvSpPr/>
          <p:nvPr/>
        </p:nvSpPr>
        <p:spPr>
          <a:xfrm>
            <a:off x="5494839" y="2354306"/>
            <a:ext cx="251667" cy="217185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1" name="Group 20"/>
          <p:cNvGrpSpPr/>
          <p:nvPr/>
        </p:nvGrpSpPr>
        <p:grpSpPr>
          <a:xfrm>
            <a:off x="5279924" y="2752851"/>
            <a:ext cx="2099212" cy="678692"/>
            <a:chOff x="803640" y="3362835"/>
            <a:chExt cx="2059657" cy="678692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694986" y="2752851"/>
            <a:ext cx="2099212" cy="678692"/>
            <a:chOff x="803640" y="3362835"/>
            <a:chExt cx="2059657" cy="678692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705043" y="1316994"/>
            <a:ext cx="3724756" cy="678692"/>
            <a:chOff x="803640" y="3362835"/>
            <a:chExt cx="2059657" cy="678692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062555" y="4085659"/>
            <a:ext cx="7018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12138" y="3765123"/>
            <a:ext cx="3724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456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76056" y="1366165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9" name="Text Placeholder 17"/>
          <p:cNvSpPr txBox="1">
            <a:spLocks/>
          </p:cNvSpPr>
          <p:nvPr/>
        </p:nvSpPr>
        <p:spPr>
          <a:xfrm>
            <a:off x="5148064" y="2037631"/>
            <a:ext cx="1512168" cy="246087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544" y="1203598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</a:t>
            </a:r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PowerPoint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Presentation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1814847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Easy to change colors, photos and Text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100068" y="3074261"/>
            <a:ext cx="3504381" cy="1729737"/>
            <a:chOff x="5100068" y="3074261"/>
            <a:chExt cx="3504381" cy="1729737"/>
          </a:xfrm>
        </p:grpSpPr>
        <p:sp>
          <p:nvSpPr>
            <p:cNvPr id="12" name="TextBox 11"/>
            <p:cNvSpPr txBox="1"/>
            <p:nvPr/>
          </p:nvSpPr>
          <p:spPr>
            <a:xfrm>
              <a:off x="5100068" y="3419003"/>
              <a:ext cx="35043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00069" y="3074261"/>
              <a:ext cx="3504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B9BC7095-445E-4EFB-85A4-94E67D8FDD8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89E2B08D-CDED-4B40-BE47-DAE92C3730A7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203273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5536" y="1203598"/>
            <a:ext cx="1971697" cy="1440160"/>
          </a:xfrm>
        </p:spPr>
        <p:txBody>
          <a:bodyPr/>
          <a:lstStyle/>
          <a:p>
            <a:pPr algn="l"/>
            <a:r>
              <a:rPr lang="en-US" altLang="ko-KR" dirty="0"/>
              <a:t>Table </a:t>
            </a:r>
          </a:p>
          <a:p>
            <a:pPr algn="l"/>
            <a:r>
              <a:rPr lang="en-US" altLang="ko-KR" dirty="0"/>
              <a:t>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5537" y="2715766"/>
            <a:ext cx="1979712" cy="504750"/>
          </a:xfrm>
        </p:spPr>
        <p:txBody>
          <a:bodyPr/>
          <a:lstStyle/>
          <a:p>
            <a:pPr lvl="0" algn="l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312374"/>
              </p:ext>
            </p:extLst>
          </p:nvPr>
        </p:nvGraphicFramePr>
        <p:xfrm>
          <a:off x="2305415" y="367885"/>
          <a:ext cx="6515057" cy="43959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4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01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02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99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261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 . </a:t>
                      </a:r>
                    </a:p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26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26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</a:t>
                      </a: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26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65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 . </a:t>
                      </a: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963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5">
            <a:extLst>
              <a:ext uri="{FF2B5EF4-FFF2-40B4-BE49-F238E27FC236}">
                <a16:creationId xmlns:a16="http://schemas.microsoft.com/office/drawing/2014/main" id="{29E41B9A-911C-4B57-A95F-FF983970FB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9696054"/>
              </p:ext>
            </p:extLst>
          </p:nvPr>
        </p:nvGraphicFramePr>
        <p:xfrm>
          <a:off x="5724128" y="2941997"/>
          <a:ext cx="2808312" cy="1872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824198250"/>
              </p:ext>
            </p:extLst>
          </p:nvPr>
        </p:nvGraphicFramePr>
        <p:xfrm>
          <a:off x="539552" y="1091386"/>
          <a:ext cx="2808312" cy="1872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Oval 3"/>
          <p:cNvSpPr/>
          <p:nvPr/>
        </p:nvSpPr>
        <p:spPr>
          <a:xfrm>
            <a:off x="7164288" y="1451426"/>
            <a:ext cx="1152128" cy="1152128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7283152" y="1570290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7"/>
          <p:cNvSpPr/>
          <p:nvPr/>
        </p:nvSpPr>
        <p:spPr>
          <a:xfrm>
            <a:off x="7534229" y="1821368"/>
            <a:ext cx="412245" cy="41224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635896" y="1519659"/>
            <a:ext cx="33688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03858" y="3370270"/>
            <a:ext cx="33688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13" name="Oval 12"/>
          <p:cNvSpPr/>
          <p:nvPr/>
        </p:nvSpPr>
        <p:spPr>
          <a:xfrm>
            <a:off x="553703" y="3302037"/>
            <a:ext cx="1152128" cy="1152128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672567" y="3420901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Rectangle 9"/>
          <p:cNvSpPr/>
          <p:nvPr/>
        </p:nvSpPr>
        <p:spPr>
          <a:xfrm>
            <a:off x="935778" y="3696511"/>
            <a:ext cx="387977" cy="36318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966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/>
          <p:cNvSpPr txBox="1">
            <a:spLocks/>
          </p:cNvSpPr>
          <p:nvPr/>
        </p:nvSpPr>
        <p:spPr>
          <a:xfrm>
            <a:off x="5076056" y="699294"/>
            <a:ext cx="3456384" cy="19444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48064" y="2787774"/>
            <a:ext cx="33123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3FF683-1EF9-4E64-9757-25AABAC4E2FA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0770AF08-4EFE-4670-B302-EF8D9FACBD40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4190E800-7606-4929-8FF0-411FCE0D6CFE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67339A8-5890-457D-9B52-94982611D79F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04DC7BA7-02BB-47D5-A8AB-3905830BE211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37153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031959" y="1458462"/>
            <a:ext cx="3078332" cy="3131199"/>
            <a:chOff x="3031959" y="1302126"/>
            <a:chExt cx="3078332" cy="3131199"/>
          </a:xfrm>
        </p:grpSpPr>
        <p:sp>
          <p:nvSpPr>
            <p:cNvPr id="5" name="Oval 4"/>
            <p:cNvSpPr/>
            <p:nvPr/>
          </p:nvSpPr>
          <p:spPr>
            <a:xfrm>
              <a:off x="3599892" y="1907789"/>
              <a:ext cx="1944216" cy="1944216"/>
            </a:xfrm>
            <a:prstGeom prst="ellipse">
              <a:avLst/>
            </a:prstGeom>
            <a:noFill/>
            <a:ln w="1778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102179" y="1302126"/>
              <a:ext cx="1008112" cy="1008112"/>
            </a:xfrm>
            <a:prstGeom prst="ellipse">
              <a:avLst/>
            </a:prstGeom>
            <a:noFill/>
            <a:ln w="177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102179" y="3425213"/>
              <a:ext cx="1008112" cy="1008112"/>
            </a:xfrm>
            <a:prstGeom prst="ellipse">
              <a:avLst/>
            </a:prstGeom>
            <a:noFill/>
            <a:ln w="177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031959" y="3425213"/>
              <a:ext cx="1008112" cy="1008112"/>
            </a:xfrm>
            <a:prstGeom prst="ellipse">
              <a:avLst/>
            </a:prstGeom>
            <a:noFill/>
            <a:ln w="177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031959" y="1302126"/>
              <a:ext cx="1008112" cy="1008112"/>
            </a:xfrm>
            <a:prstGeom prst="ellipse">
              <a:avLst/>
            </a:prstGeom>
            <a:noFill/>
            <a:ln w="177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5282199" y="1628683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3211980" y="3761569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3211978" y="1638482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5284020" y="3761568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9"/>
          <p:cNvSpPr/>
          <p:nvPr/>
        </p:nvSpPr>
        <p:spPr>
          <a:xfrm>
            <a:off x="3374687" y="1811501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6"/>
          <p:cNvSpPr/>
          <p:nvPr/>
        </p:nvSpPr>
        <p:spPr>
          <a:xfrm rot="2700000">
            <a:off x="3413792" y="3866481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Parallelogram 15"/>
          <p:cNvSpPr/>
          <p:nvPr/>
        </p:nvSpPr>
        <p:spPr>
          <a:xfrm rot="16200000">
            <a:off x="5428858" y="1760716"/>
            <a:ext cx="354753" cy="38400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ound Same Side Corner Rectangle 6"/>
          <p:cNvSpPr>
            <a:spLocks noChangeAspect="1"/>
          </p:cNvSpPr>
          <p:nvPr/>
        </p:nvSpPr>
        <p:spPr>
          <a:xfrm rot="2700000">
            <a:off x="5553334" y="3866217"/>
            <a:ext cx="109444" cy="438775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Block Arc 14"/>
          <p:cNvSpPr/>
          <p:nvPr/>
        </p:nvSpPr>
        <p:spPr>
          <a:xfrm rot="16200000">
            <a:off x="3873718" y="2319226"/>
            <a:ext cx="1409838" cy="141076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83568" y="1419622"/>
            <a:ext cx="2179443" cy="1048024"/>
            <a:chOff x="803640" y="3362835"/>
            <a:chExt cx="2059657" cy="1048024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83568" y="3549650"/>
            <a:ext cx="2179443" cy="1048024"/>
            <a:chOff x="803640" y="3362835"/>
            <a:chExt cx="2059657" cy="1048024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300192" y="1419622"/>
            <a:ext cx="2304256" cy="1048024"/>
            <a:chOff x="803640" y="3362835"/>
            <a:chExt cx="2059657" cy="1048024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300192" y="3549650"/>
            <a:ext cx="2304256" cy="1048024"/>
            <a:chOff x="803640" y="3362835"/>
            <a:chExt cx="2059657" cy="1048024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8202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그룹 310">
            <a:extLst>
              <a:ext uri="{FF2B5EF4-FFF2-40B4-BE49-F238E27FC236}">
                <a16:creationId xmlns:a16="http://schemas.microsoft.com/office/drawing/2014/main" id="{2293E281-FAF9-4851-85CC-FEE2A13F5C1C}"/>
              </a:ext>
            </a:extLst>
          </p:cNvPr>
          <p:cNvGrpSpPr/>
          <p:nvPr/>
        </p:nvGrpSpPr>
        <p:grpSpPr>
          <a:xfrm>
            <a:off x="434659" y="2294167"/>
            <a:ext cx="4384894" cy="2558078"/>
            <a:chOff x="635000" y="1382713"/>
            <a:chExt cx="7869238" cy="4572000"/>
          </a:xfrm>
          <a:solidFill>
            <a:schemeClr val="accent2"/>
          </a:solidFill>
        </p:grpSpPr>
        <p:sp>
          <p:nvSpPr>
            <p:cNvPr id="312" name="Freeform 8">
              <a:extLst>
                <a:ext uri="{FF2B5EF4-FFF2-40B4-BE49-F238E27FC236}">
                  <a16:creationId xmlns:a16="http://schemas.microsoft.com/office/drawing/2014/main" id="{D0E7BFBE-ED5A-43A8-A742-1BEF4A3680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Freeform 9">
              <a:extLst>
                <a:ext uri="{FF2B5EF4-FFF2-40B4-BE49-F238E27FC236}">
                  <a16:creationId xmlns:a16="http://schemas.microsoft.com/office/drawing/2014/main" id="{748670DD-8267-4990-9B53-441DFE4365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Freeform 10">
              <a:extLst>
                <a:ext uri="{FF2B5EF4-FFF2-40B4-BE49-F238E27FC236}">
                  <a16:creationId xmlns:a16="http://schemas.microsoft.com/office/drawing/2014/main" id="{7B3E8299-C4ED-461A-802B-0F57CD146C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Freeform 11">
              <a:extLst>
                <a:ext uri="{FF2B5EF4-FFF2-40B4-BE49-F238E27FC236}">
                  <a16:creationId xmlns:a16="http://schemas.microsoft.com/office/drawing/2014/main" id="{6294F94D-B59C-4015-980C-A17B55D823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99593" y="273925"/>
            <a:ext cx="35888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Simple Worldmap Presentation</a:t>
            </a:r>
            <a:endParaRPr lang="ko-KR" altLang="en-US" sz="2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9593" y="1233028"/>
            <a:ext cx="3800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219224" y="1077982"/>
            <a:ext cx="1186264" cy="3600000"/>
            <a:chOff x="738504" y="1064128"/>
            <a:chExt cx="1186264" cy="3600000"/>
          </a:xfrm>
        </p:grpSpPr>
        <p:sp>
          <p:nvSpPr>
            <p:cNvPr id="13" name="Pentagon 12"/>
            <p:cNvSpPr/>
            <p:nvPr/>
          </p:nvSpPr>
          <p:spPr>
            <a:xfrm rot="5400000">
              <a:off x="-468363" y="2270996"/>
              <a:ext cx="3600000" cy="1186263"/>
            </a:xfrm>
            <a:prstGeom prst="homePlate">
              <a:avLst>
                <a:gd name="adj" fmla="val 28551"/>
              </a:avLst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Pentagon 13"/>
            <p:cNvSpPr/>
            <p:nvPr/>
          </p:nvSpPr>
          <p:spPr>
            <a:xfrm rot="5400000">
              <a:off x="-108363" y="1910996"/>
              <a:ext cx="2880000" cy="1186263"/>
            </a:xfrm>
            <a:prstGeom prst="homePlate">
              <a:avLst>
                <a:gd name="adj" fmla="val 28551"/>
              </a:avLst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Pentagon 14"/>
            <p:cNvSpPr/>
            <p:nvPr/>
          </p:nvSpPr>
          <p:spPr>
            <a:xfrm rot="5400000">
              <a:off x="251636" y="1550996"/>
              <a:ext cx="2160000" cy="1186263"/>
            </a:xfrm>
            <a:prstGeom prst="homePlate">
              <a:avLst>
                <a:gd name="adj" fmla="val 28551"/>
              </a:avLst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Pentagon 15"/>
            <p:cNvSpPr/>
            <p:nvPr/>
          </p:nvSpPr>
          <p:spPr>
            <a:xfrm rot="5400000">
              <a:off x="611636" y="1190996"/>
              <a:ext cx="1440000" cy="1186263"/>
            </a:xfrm>
            <a:prstGeom prst="homePlate">
              <a:avLst>
                <a:gd name="adj" fmla="val 2855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Oval 16"/>
          <p:cNvSpPr/>
          <p:nvPr/>
        </p:nvSpPr>
        <p:spPr>
          <a:xfrm>
            <a:off x="7164288" y="353356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351311" y="540379"/>
            <a:ext cx="922097" cy="92209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438312" y="627380"/>
            <a:ext cx="748093" cy="74809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Round Same Side Corner Rectangle 19"/>
          <p:cNvSpPr/>
          <p:nvPr/>
        </p:nvSpPr>
        <p:spPr>
          <a:xfrm rot="7146012">
            <a:off x="8241492" y="1163292"/>
            <a:ext cx="144019" cy="211042"/>
          </a:xfrm>
          <a:prstGeom prst="round2SameRect">
            <a:avLst>
              <a:gd name="adj1" fmla="val 30826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534062" y="1775666"/>
            <a:ext cx="556588" cy="5565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Group 21"/>
          <p:cNvGrpSpPr/>
          <p:nvPr/>
        </p:nvGrpSpPr>
        <p:grpSpPr>
          <a:xfrm rot="20187946">
            <a:off x="7609400" y="1859824"/>
            <a:ext cx="405913" cy="388272"/>
            <a:chOff x="2411760" y="2211710"/>
            <a:chExt cx="1058416" cy="1012418"/>
          </a:xfrm>
          <a:solidFill>
            <a:schemeClr val="accent1"/>
          </a:solidFill>
        </p:grpSpPr>
        <p:sp>
          <p:nvSpPr>
            <p:cNvPr id="23" name="Chord 22"/>
            <p:cNvSpPr/>
            <p:nvPr/>
          </p:nvSpPr>
          <p:spPr>
            <a:xfrm>
              <a:off x="2555776" y="2211710"/>
              <a:ext cx="914400" cy="1012418"/>
            </a:xfrm>
            <a:prstGeom prst="chord">
              <a:avLst>
                <a:gd name="adj1" fmla="val 6093922"/>
                <a:gd name="adj2" fmla="val 1558939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Chord 23"/>
            <p:cNvSpPr/>
            <p:nvPr/>
          </p:nvSpPr>
          <p:spPr>
            <a:xfrm flipH="1">
              <a:off x="2411760" y="2211710"/>
              <a:ext cx="914400" cy="1012418"/>
            </a:xfrm>
            <a:prstGeom prst="chord">
              <a:avLst>
                <a:gd name="adj1" fmla="val 6093922"/>
                <a:gd name="adj2" fmla="val 1558939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323564" y="2585604"/>
            <a:ext cx="977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23564" y="3305684"/>
            <a:ext cx="977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23564" y="4025764"/>
            <a:ext cx="977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Freeform 27"/>
          <p:cNvSpPr>
            <a:spLocks noChangeAspect="1"/>
          </p:cNvSpPr>
          <p:nvPr/>
        </p:nvSpPr>
        <p:spPr>
          <a:xfrm>
            <a:off x="6156176" y="1481446"/>
            <a:ext cx="892112" cy="720000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Freeform 28"/>
          <p:cNvSpPr/>
          <p:nvPr/>
        </p:nvSpPr>
        <p:spPr>
          <a:xfrm>
            <a:off x="6374015" y="3259994"/>
            <a:ext cx="456435" cy="360000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Freeform 29"/>
          <p:cNvSpPr/>
          <p:nvPr/>
        </p:nvSpPr>
        <p:spPr>
          <a:xfrm>
            <a:off x="6450754" y="4042009"/>
            <a:ext cx="302956" cy="252000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Freeform 30"/>
          <p:cNvSpPr>
            <a:spLocks noChangeAspect="1"/>
          </p:cNvSpPr>
          <p:nvPr/>
        </p:nvSpPr>
        <p:spPr>
          <a:xfrm>
            <a:off x="6267690" y="2381229"/>
            <a:ext cx="669084" cy="540000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220072" y="1678226"/>
            <a:ext cx="768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40</a:t>
            </a:r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20072" y="2462493"/>
            <a:ext cx="768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30</a:t>
            </a:r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20072" y="3178384"/>
            <a:ext cx="768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20</a:t>
            </a:r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20072" y="3894275"/>
            <a:ext cx="768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10</a:t>
            </a:r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893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015716" y="267494"/>
            <a:ext cx="6732748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rgbClr val="984807"/>
                </a:solidFill>
                <a:cs typeface="Arial" pitchFamily="34" charset="0"/>
              </a:rPr>
              <a:t>Agenda Style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58539" y="1454919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400340" y="1465179"/>
            <a:ext cx="2027644" cy="441146"/>
            <a:chOff x="2400340" y="1465179"/>
            <a:chExt cx="2027644" cy="441146"/>
          </a:xfrm>
        </p:grpSpPr>
        <p:sp>
          <p:nvSpPr>
            <p:cNvPr id="17" name="Pentagon 16"/>
            <p:cNvSpPr/>
            <p:nvPr/>
          </p:nvSpPr>
          <p:spPr>
            <a:xfrm>
              <a:off x="2771800" y="1547251"/>
              <a:ext cx="1656184" cy="277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400340" y="1465179"/>
              <a:ext cx="441146" cy="441146"/>
            </a:xfrm>
            <a:prstGeom prst="ellipse">
              <a:avLst/>
            </a:prstGeom>
            <a:gradFill>
              <a:gsLst>
                <a:gs pos="0">
                  <a:schemeClr val="accent1">
                    <a:lumMod val="10000"/>
                    <a:lumOff val="90000"/>
                  </a:schemeClr>
                </a:gs>
                <a:gs pos="100000">
                  <a:schemeClr val="accent1">
                    <a:lumMod val="10000"/>
                    <a:lumOff val="90000"/>
                  </a:schemeClr>
                </a:gs>
              </a:gsLst>
              <a:lin ang="5400000" scaled="0"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12215" y="1518899"/>
              <a:ext cx="412292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ko-KR" alt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981246" y="1547252"/>
            <a:ext cx="1302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96669" y="2162820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738470" y="2173080"/>
            <a:ext cx="2027644" cy="441146"/>
            <a:chOff x="2400340" y="1465179"/>
            <a:chExt cx="2027644" cy="441146"/>
          </a:xfrm>
        </p:grpSpPr>
        <p:sp>
          <p:nvSpPr>
            <p:cNvPr id="25" name="Pentagon 24"/>
            <p:cNvSpPr/>
            <p:nvPr/>
          </p:nvSpPr>
          <p:spPr>
            <a:xfrm>
              <a:off x="2771800" y="1547251"/>
              <a:ext cx="1656184" cy="277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2400340" y="1465179"/>
              <a:ext cx="441146" cy="44114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100000">
                  <a:schemeClr val="accent3">
                    <a:lumMod val="10000"/>
                    <a:lumOff val="90000"/>
                  </a:schemeClr>
                </a:gs>
              </a:gsLst>
              <a:lin ang="5400000" scaled="0"/>
            </a:gra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412215" y="1518899"/>
              <a:ext cx="412293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accent3"/>
                  </a:solidFill>
                  <a:cs typeface="Arial" pitchFamily="34" charset="0"/>
                </a:rPr>
                <a:t>02</a:t>
              </a:r>
              <a:endParaRPr lang="ko-KR" altLang="en-US" sz="1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319376" y="2255153"/>
            <a:ext cx="1302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34799" y="2870721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076600" y="2880981"/>
            <a:ext cx="2027644" cy="441146"/>
            <a:chOff x="2400340" y="1465179"/>
            <a:chExt cx="2027644" cy="441146"/>
          </a:xfrm>
        </p:grpSpPr>
        <p:sp>
          <p:nvSpPr>
            <p:cNvPr id="31" name="Pentagon 30"/>
            <p:cNvSpPr/>
            <p:nvPr/>
          </p:nvSpPr>
          <p:spPr>
            <a:xfrm>
              <a:off x="2771800" y="1547251"/>
              <a:ext cx="1656184" cy="277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2400340" y="1465179"/>
              <a:ext cx="441146" cy="441146"/>
            </a:xfrm>
            <a:prstGeom prst="ellipse">
              <a:avLst/>
            </a:prstGeom>
            <a:gradFill>
              <a:gsLst>
                <a:gs pos="0">
                  <a:schemeClr val="accent1">
                    <a:lumMod val="10000"/>
                    <a:lumOff val="90000"/>
                  </a:schemeClr>
                </a:gs>
                <a:gs pos="100000">
                  <a:schemeClr val="accent1">
                    <a:lumMod val="10000"/>
                    <a:lumOff val="90000"/>
                  </a:schemeClr>
                </a:gs>
              </a:gsLst>
              <a:lin ang="5400000" scaled="0"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12215" y="1518899"/>
              <a:ext cx="412293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accent1"/>
                  </a:solidFill>
                  <a:cs typeface="Arial" pitchFamily="34" charset="0"/>
                </a:rPr>
                <a:t>03</a:t>
              </a:r>
              <a:endParaRPr lang="ko-KR" alt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657506" y="2963054"/>
            <a:ext cx="1302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72929" y="3578622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3414730" y="3588882"/>
            <a:ext cx="2027644" cy="441146"/>
            <a:chOff x="2400340" y="1465179"/>
            <a:chExt cx="2027644" cy="441146"/>
          </a:xfrm>
        </p:grpSpPr>
        <p:sp>
          <p:nvSpPr>
            <p:cNvPr id="37" name="Pentagon 36"/>
            <p:cNvSpPr/>
            <p:nvPr/>
          </p:nvSpPr>
          <p:spPr>
            <a:xfrm>
              <a:off x="2771800" y="1547251"/>
              <a:ext cx="1656184" cy="277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400340" y="1465179"/>
              <a:ext cx="441146" cy="44114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100000">
                  <a:schemeClr val="accent1">
                    <a:lumMod val="10000"/>
                    <a:lumOff val="90000"/>
                  </a:schemeClr>
                </a:gs>
              </a:gsLst>
              <a:lin ang="5400000" scaled="0"/>
            </a:gra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412215" y="1518899"/>
              <a:ext cx="412293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accent3"/>
                  </a:solidFill>
                  <a:cs typeface="Arial" pitchFamily="34" charset="0"/>
                </a:rPr>
                <a:t>04</a:t>
              </a:r>
              <a:endParaRPr lang="ko-KR" altLang="en-US" sz="1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995636" y="3670955"/>
            <a:ext cx="1302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805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984807"/>
                </a:solidFill>
              </a:rPr>
              <a:t>Infographic Style</a:t>
            </a:r>
            <a:endParaRPr lang="ko-KR" altLang="en-US" dirty="0">
              <a:solidFill>
                <a:srgbClr val="984807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AB7CD6FE-636C-4BB1-A733-4E62512F947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grpSp>
        <p:nvGrpSpPr>
          <p:cNvPr id="6" name="Group 5"/>
          <p:cNvGrpSpPr/>
          <p:nvPr/>
        </p:nvGrpSpPr>
        <p:grpSpPr>
          <a:xfrm>
            <a:off x="495831" y="1464561"/>
            <a:ext cx="1952504" cy="863358"/>
            <a:chOff x="803640" y="3362835"/>
            <a:chExt cx="2059657" cy="863358"/>
          </a:xfrm>
        </p:grpSpPr>
        <p:sp>
          <p:nvSpPr>
            <p:cNvPr id="7" name="TextBox 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5831" y="2641685"/>
            <a:ext cx="1952504" cy="863358"/>
            <a:chOff x="803640" y="3362835"/>
            <a:chExt cx="2059657" cy="863358"/>
          </a:xfrm>
        </p:grpSpPr>
        <p:sp>
          <p:nvSpPr>
            <p:cNvPr id="10" name="TextBox 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5831" y="3868632"/>
            <a:ext cx="1952504" cy="863358"/>
            <a:chOff x="803640" y="3362835"/>
            <a:chExt cx="2059657" cy="863358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Oval 21"/>
          <p:cNvSpPr>
            <a:spLocks noChangeAspect="1"/>
          </p:cNvSpPr>
          <p:nvPr/>
        </p:nvSpPr>
        <p:spPr>
          <a:xfrm>
            <a:off x="1323502" y="3537016"/>
            <a:ext cx="297162" cy="29964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Rounded Rectangle 27"/>
          <p:cNvSpPr/>
          <p:nvPr/>
        </p:nvSpPr>
        <p:spPr>
          <a:xfrm>
            <a:off x="1309468" y="2359892"/>
            <a:ext cx="325230" cy="24982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ounded Rectangle 7"/>
          <p:cNvSpPr/>
          <p:nvPr/>
        </p:nvSpPr>
        <p:spPr>
          <a:xfrm>
            <a:off x="1297690" y="1131590"/>
            <a:ext cx="348786" cy="3009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178466" y="2095615"/>
            <a:ext cx="3312368" cy="1729737"/>
            <a:chOff x="5076056" y="2073670"/>
            <a:chExt cx="3504380" cy="1729737"/>
          </a:xfrm>
        </p:grpSpPr>
        <p:sp>
          <p:nvSpPr>
            <p:cNvPr id="18" name="TextBox 17"/>
            <p:cNvSpPr txBox="1"/>
            <p:nvPr/>
          </p:nvSpPr>
          <p:spPr>
            <a:xfrm>
              <a:off x="5076056" y="2418412"/>
              <a:ext cx="35043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76056" y="2073670"/>
              <a:ext cx="3504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3482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512233" y="1451718"/>
            <a:ext cx="2024334" cy="1048024"/>
            <a:chOff x="803640" y="3362835"/>
            <a:chExt cx="2059657" cy="1048024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40823" y="1451718"/>
            <a:ext cx="2024334" cy="1048024"/>
            <a:chOff x="803640" y="3362835"/>
            <a:chExt cx="2059657" cy="1048024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4004383752"/>
              </p:ext>
            </p:extLst>
          </p:nvPr>
        </p:nvGraphicFramePr>
        <p:xfrm>
          <a:off x="2555776" y="2958565"/>
          <a:ext cx="1512168" cy="1548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4536567" y="1536449"/>
            <a:ext cx="2230115" cy="3195541"/>
          </a:xfrm>
          <a:custGeom>
            <a:avLst/>
            <a:gdLst>
              <a:gd name="T0" fmla="*/ 1307 w 2407"/>
              <a:gd name="T1" fmla="*/ 3296 h 3449"/>
              <a:gd name="T2" fmla="*/ 1393 w 2407"/>
              <a:gd name="T3" fmla="*/ 3433 h 3449"/>
              <a:gd name="T4" fmla="*/ 1318 w 2407"/>
              <a:gd name="T5" fmla="*/ 3430 h 3449"/>
              <a:gd name="T6" fmla="*/ 1232 w 2407"/>
              <a:gd name="T7" fmla="*/ 3392 h 3449"/>
              <a:gd name="T8" fmla="*/ 1634 w 2407"/>
              <a:gd name="T9" fmla="*/ 3254 h 3449"/>
              <a:gd name="T10" fmla="*/ 1670 w 2407"/>
              <a:gd name="T11" fmla="*/ 3273 h 3449"/>
              <a:gd name="T12" fmla="*/ 1271 w 2407"/>
              <a:gd name="T13" fmla="*/ 2772 h 3449"/>
              <a:gd name="T14" fmla="*/ 1634 w 2407"/>
              <a:gd name="T15" fmla="*/ 719 h 3449"/>
              <a:gd name="T16" fmla="*/ 1040 w 2407"/>
              <a:gd name="T17" fmla="*/ 126 h 3449"/>
              <a:gd name="T18" fmla="*/ 543 w 2407"/>
              <a:gd name="T19" fmla="*/ 2 h 3449"/>
              <a:gd name="T20" fmla="*/ 509 w 2407"/>
              <a:gd name="T21" fmla="*/ 156 h 3449"/>
              <a:gd name="T22" fmla="*/ 550 w 2407"/>
              <a:gd name="T23" fmla="*/ 68 h 3449"/>
              <a:gd name="T24" fmla="*/ 672 w 2407"/>
              <a:gd name="T25" fmla="*/ 51 h 3449"/>
              <a:gd name="T26" fmla="*/ 1009 w 2407"/>
              <a:gd name="T27" fmla="*/ 100 h 3449"/>
              <a:gd name="T28" fmla="*/ 1065 w 2407"/>
              <a:gd name="T29" fmla="*/ 182 h 3449"/>
              <a:gd name="T30" fmla="*/ 1234 w 2407"/>
              <a:gd name="T31" fmla="*/ 302 h 3449"/>
              <a:gd name="T32" fmla="*/ 1454 w 2407"/>
              <a:gd name="T33" fmla="*/ 346 h 3449"/>
              <a:gd name="T34" fmla="*/ 1562 w 2407"/>
              <a:gd name="T35" fmla="*/ 475 h 3449"/>
              <a:gd name="T36" fmla="*/ 1613 w 2407"/>
              <a:gd name="T37" fmla="*/ 548 h 3449"/>
              <a:gd name="T38" fmla="*/ 1576 w 2407"/>
              <a:gd name="T39" fmla="*/ 711 h 3449"/>
              <a:gd name="T40" fmla="*/ 1869 w 2407"/>
              <a:gd name="T41" fmla="*/ 714 h 3449"/>
              <a:gd name="T42" fmla="*/ 2220 w 2407"/>
              <a:gd name="T43" fmla="*/ 840 h 3449"/>
              <a:gd name="T44" fmla="*/ 2292 w 2407"/>
              <a:gd name="T45" fmla="*/ 1194 h 3449"/>
              <a:gd name="T46" fmla="*/ 2206 w 2407"/>
              <a:gd name="T47" fmla="*/ 1477 h 3449"/>
              <a:gd name="T48" fmla="*/ 2136 w 2407"/>
              <a:gd name="T49" fmla="*/ 1733 h 3449"/>
              <a:gd name="T50" fmla="*/ 1948 w 2407"/>
              <a:gd name="T51" fmla="*/ 1824 h 3449"/>
              <a:gd name="T52" fmla="*/ 1787 w 2407"/>
              <a:gd name="T53" fmla="*/ 1924 h 3449"/>
              <a:gd name="T54" fmla="*/ 1716 w 2407"/>
              <a:gd name="T55" fmla="*/ 2220 h 3449"/>
              <a:gd name="T56" fmla="*/ 1658 w 2407"/>
              <a:gd name="T57" fmla="*/ 2231 h 3449"/>
              <a:gd name="T58" fmla="*/ 1618 w 2407"/>
              <a:gd name="T59" fmla="*/ 2379 h 3449"/>
              <a:gd name="T60" fmla="*/ 1454 w 2407"/>
              <a:gd name="T61" fmla="*/ 2418 h 3449"/>
              <a:gd name="T62" fmla="*/ 1339 w 2407"/>
              <a:gd name="T63" fmla="*/ 2615 h 3449"/>
              <a:gd name="T64" fmla="*/ 1288 w 2407"/>
              <a:gd name="T65" fmla="*/ 2718 h 3449"/>
              <a:gd name="T66" fmla="*/ 1220 w 2407"/>
              <a:gd name="T67" fmla="*/ 2777 h 3449"/>
              <a:gd name="T68" fmla="*/ 1236 w 2407"/>
              <a:gd name="T69" fmla="*/ 2882 h 3449"/>
              <a:gd name="T70" fmla="*/ 1166 w 2407"/>
              <a:gd name="T71" fmla="*/ 2960 h 3449"/>
              <a:gd name="T72" fmla="*/ 1213 w 2407"/>
              <a:gd name="T73" fmla="*/ 3201 h 3449"/>
              <a:gd name="T74" fmla="*/ 1197 w 2407"/>
              <a:gd name="T75" fmla="*/ 3297 h 3449"/>
              <a:gd name="T76" fmla="*/ 1099 w 2407"/>
              <a:gd name="T77" fmla="*/ 3341 h 3449"/>
              <a:gd name="T78" fmla="*/ 1033 w 2407"/>
              <a:gd name="T79" fmla="*/ 3273 h 3449"/>
              <a:gd name="T80" fmla="*/ 983 w 2407"/>
              <a:gd name="T81" fmla="*/ 3219 h 3449"/>
              <a:gd name="T82" fmla="*/ 921 w 2407"/>
              <a:gd name="T83" fmla="*/ 3156 h 3449"/>
              <a:gd name="T84" fmla="*/ 871 w 2407"/>
              <a:gd name="T85" fmla="*/ 3022 h 3449"/>
              <a:gd name="T86" fmla="*/ 817 w 2407"/>
              <a:gd name="T87" fmla="*/ 2964 h 3449"/>
              <a:gd name="T88" fmla="*/ 832 w 2407"/>
              <a:gd name="T89" fmla="*/ 2861 h 3449"/>
              <a:gd name="T90" fmla="*/ 832 w 2407"/>
              <a:gd name="T91" fmla="*/ 2795 h 3449"/>
              <a:gd name="T92" fmla="*/ 775 w 2407"/>
              <a:gd name="T93" fmla="*/ 2803 h 3449"/>
              <a:gd name="T94" fmla="*/ 733 w 2407"/>
              <a:gd name="T95" fmla="*/ 2624 h 3449"/>
              <a:gd name="T96" fmla="*/ 715 w 2407"/>
              <a:gd name="T97" fmla="*/ 2306 h 3449"/>
              <a:gd name="T98" fmla="*/ 672 w 2407"/>
              <a:gd name="T99" fmla="*/ 2086 h 3449"/>
              <a:gd name="T100" fmla="*/ 667 w 2407"/>
              <a:gd name="T101" fmla="*/ 1894 h 3449"/>
              <a:gd name="T102" fmla="*/ 611 w 2407"/>
              <a:gd name="T103" fmla="*/ 1555 h 3449"/>
              <a:gd name="T104" fmla="*/ 349 w 2407"/>
              <a:gd name="T105" fmla="*/ 1397 h 3449"/>
              <a:gd name="T106" fmla="*/ 215 w 2407"/>
              <a:gd name="T107" fmla="*/ 1198 h 3449"/>
              <a:gd name="T108" fmla="*/ 45 w 2407"/>
              <a:gd name="T109" fmla="*/ 962 h 3449"/>
              <a:gd name="T110" fmla="*/ 31 w 2407"/>
              <a:gd name="T111" fmla="*/ 770 h 3449"/>
              <a:gd name="T112" fmla="*/ 61 w 2407"/>
              <a:gd name="T113" fmla="*/ 618 h 3449"/>
              <a:gd name="T114" fmla="*/ 208 w 2407"/>
              <a:gd name="T115" fmla="*/ 414 h 3449"/>
              <a:gd name="T116" fmla="*/ 230 w 2407"/>
              <a:gd name="T117" fmla="*/ 227 h 3449"/>
              <a:gd name="T118" fmla="*/ 244 w 2407"/>
              <a:gd name="T119" fmla="*/ 215 h 3449"/>
              <a:gd name="T120" fmla="*/ 380 w 2407"/>
              <a:gd name="T121" fmla="*/ 73 h 3449"/>
              <a:gd name="T122" fmla="*/ 494 w 2407"/>
              <a:gd name="T123" fmla="*/ 14 h 3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07" h="3449">
                <a:moveTo>
                  <a:pt x="1489" y="3376"/>
                </a:moveTo>
                <a:lnTo>
                  <a:pt x="1539" y="3376"/>
                </a:lnTo>
                <a:lnTo>
                  <a:pt x="1541" y="3379"/>
                </a:lnTo>
                <a:lnTo>
                  <a:pt x="1541" y="3383"/>
                </a:lnTo>
                <a:lnTo>
                  <a:pt x="1543" y="3388"/>
                </a:lnTo>
                <a:lnTo>
                  <a:pt x="1543" y="3395"/>
                </a:lnTo>
                <a:lnTo>
                  <a:pt x="1536" y="3397"/>
                </a:lnTo>
                <a:lnTo>
                  <a:pt x="1527" y="3399"/>
                </a:lnTo>
                <a:lnTo>
                  <a:pt x="1517" y="3399"/>
                </a:lnTo>
                <a:lnTo>
                  <a:pt x="1511" y="3397"/>
                </a:lnTo>
                <a:lnTo>
                  <a:pt x="1506" y="3395"/>
                </a:lnTo>
                <a:lnTo>
                  <a:pt x="1501" y="3395"/>
                </a:lnTo>
                <a:lnTo>
                  <a:pt x="1492" y="3395"/>
                </a:lnTo>
                <a:lnTo>
                  <a:pt x="1489" y="3376"/>
                </a:lnTo>
                <a:close/>
                <a:moveTo>
                  <a:pt x="1271" y="3275"/>
                </a:moveTo>
                <a:lnTo>
                  <a:pt x="1279" y="3282"/>
                </a:lnTo>
                <a:lnTo>
                  <a:pt x="1290" y="3283"/>
                </a:lnTo>
                <a:lnTo>
                  <a:pt x="1300" y="3287"/>
                </a:lnTo>
                <a:lnTo>
                  <a:pt x="1307" y="3296"/>
                </a:lnTo>
                <a:lnTo>
                  <a:pt x="1312" y="3308"/>
                </a:lnTo>
                <a:lnTo>
                  <a:pt x="1319" y="3318"/>
                </a:lnTo>
                <a:lnTo>
                  <a:pt x="1353" y="3337"/>
                </a:lnTo>
                <a:lnTo>
                  <a:pt x="1393" y="3355"/>
                </a:lnTo>
                <a:lnTo>
                  <a:pt x="1436" y="3369"/>
                </a:lnTo>
                <a:lnTo>
                  <a:pt x="1482" y="3379"/>
                </a:lnTo>
                <a:lnTo>
                  <a:pt x="1482" y="3395"/>
                </a:lnTo>
                <a:lnTo>
                  <a:pt x="1473" y="3395"/>
                </a:lnTo>
                <a:lnTo>
                  <a:pt x="1459" y="3400"/>
                </a:lnTo>
                <a:lnTo>
                  <a:pt x="1445" y="3400"/>
                </a:lnTo>
                <a:lnTo>
                  <a:pt x="1431" y="3400"/>
                </a:lnTo>
                <a:lnTo>
                  <a:pt x="1421" y="3402"/>
                </a:lnTo>
                <a:lnTo>
                  <a:pt x="1415" y="3406"/>
                </a:lnTo>
                <a:lnTo>
                  <a:pt x="1412" y="3407"/>
                </a:lnTo>
                <a:lnTo>
                  <a:pt x="1408" y="3411"/>
                </a:lnTo>
                <a:lnTo>
                  <a:pt x="1401" y="3413"/>
                </a:lnTo>
                <a:lnTo>
                  <a:pt x="1389" y="3414"/>
                </a:lnTo>
                <a:lnTo>
                  <a:pt x="1389" y="3433"/>
                </a:lnTo>
                <a:lnTo>
                  <a:pt x="1393" y="3433"/>
                </a:lnTo>
                <a:lnTo>
                  <a:pt x="1396" y="3428"/>
                </a:lnTo>
                <a:lnTo>
                  <a:pt x="1398" y="3425"/>
                </a:lnTo>
                <a:lnTo>
                  <a:pt x="1400" y="3423"/>
                </a:lnTo>
                <a:lnTo>
                  <a:pt x="1403" y="3423"/>
                </a:lnTo>
                <a:lnTo>
                  <a:pt x="1408" y="3421"/>
                </a:lnTo>
                <a:lnTo>
                  <a:pt x="1415" y="3421"/>
                </a:lnTo>
                <a:lnTo>
                  <a:pt x="1415" y="3430"/>
                </a:lnTo>
                <a:lnTo>
                  <a:pt x="1419" y="3433"/>
                </a:lnTo>
                <a:lnTo>
                  <a:pt x="1419" y="3437"/>
                </a:lnTo>
                <a:lnTo>
                  <a:pt x="1419" y="3442"/>
                </a:lnTo>
                <a:lnTo>
                  <a:pt x="1421" y="3449"/>
                </a:lnTo>
                <a:lnTo>
                  <a:pt x="1401" y="3446"/>
                </a:lnTo>
                <a:lnTo>
                  <a:pt x="1387" y="3439"/>
                </a:lnTo>
                <a:lnTo>
                  <a:pt x="1375" y="3432"/>
                </a:lnTo>
                <a:lnTo>
                  <a:pt x="1363" y="3425"/>
                </a:lnTo>
                <a:lnTo>
                  <a:pt x="1354" y="3425"/>
                </a:lnTo>
                <a:lnTo>
                  <a:pt x="1342" y="3427"/>
                </a:lnTo>
                <a:lnTo>
                  <a:pt x="1330" y="3428"/>
                </a:lnTo>
                <a:lnTo>
                  <a:pt x="1318" y="3430"/>
                </a:lnTo>
                <a:lnTo>
                  <a:pt x="1309" y="3430"/>
                </a:lnTo>
                <a:lnTo>
                  <a:pt x="1304" y="3427"/>
                </a:lnTo>
                <a:lnTo>
                  <a:pt x="1300" y="3423"/>
                </a:lnTo>
                <a:lnTo>
                  <a:pt x="1295" y="3418"/>
                </a:lnTo>
                <a:lnTo>
                  <a:pt x="1290" y="3413"/>
                </a:lnTo>
                <a:lnTo>
                  <a:pt x="1286" y="3409"/>
                </a:lnTo>
                <a:lnTo>
                  <a:pt x="1281" y="3406"/>
                </a:lnTo>
                <a:lnTo>
                  <a:pt x="1279" y="3406"/>
                </a:lnTo>
                <a:lnTo>
                  <a:pt x="1277" y="3406"/>
                </a:lnTo>
                <a:lnTo>
                  <a:pt x="1277" y="3407"/>
                </a:lnTo>
                <a:lnTo>
                  <a:pt x="1277" y="3409"/>
                </a:lnTo>
                <a:lnTo>
                  <a:pt x="1277" y="3411"/>
                </a:lnTo>
                <a:lnTo>
                  <a:pt x="1277" y="3413"/>
                </a:lnTo>
                <a:lnTo>
                  <a:pt x="1277" y="3414"/>
                </a:lnTo>
                <a:lnTo>
                  <a:pt x="1262" y="3414"/>
                </a:lnTo>
                <a:lnTo>
                  <a:pt x="1246" y="3409"/>
                </a:lnTo>
                <a:lnTo>
                  <a:pt x="1236" y="3402"/>
                </a:lnTo>
                <a:lnTo>
                  <a:pt x="1232" y="3402"/>
                </a:lnTo>
                <a:lnTo>
                  <a:pt x="1232" y="3392"/>
                </a:lnTo>
                <a:lnTo>
                  <a:pt x="1251" y="3392"/>
                </a:lnTo>
                <a:lnTo>
                  <a:pt x="1251" y="3388"/>
                </a:lnTo>
                <a:lnTo>
                  <a:pt x="1253" y="3386"/>
                </a:lnTo>
                <a:lnTo>
                  <a:pt x="1253" y="3386"/>
                </a:lnTo>
                <a:lnTo>
                  <a:pt x="1253" y="3385"/>
                </a:lnTo>
                <a:lnTo>
                  <a:pt x="1255" y="3383"/>
                </a:lnTo>
                <a:lnTo>
                  <a:pt x="1250" y="3371"/>
                </a:lnTo>
                <a:lnTo>
                  <a:pt x="1243" y="3358"/>
                </a:lnTo>
                <a:lnTo>
                  <a:pt x="1236" y="3346"/>
                </a:lnTo>
                <a:lnTo>
                  <a:pt x="1230" y="3332"/>
                </a:lnTo>
                <a:lnTo>
                  <a:pt x="1232" y="3322"/>
                </a:lnTo>
                <a:lnTo>
                  <a:pt x="1236" y="3310"/>
                </a:lnTo>
                <a:lnTo>
                  <a:pt x="1241" y="3297"/>
                </a:lnTo>
                <a:lnTo>
                  <a:pt x="1246" y="3287"/>
                </a:lnTo>
                <a:lnTo>
                  <a:pt x="1257" y="3278"/>
                </a:lnTo>
                <a:lnTo>
                  <a:pt x="1271" y="3275"/>
                </a:lnTo>
                <a:close/>
                <a:moveTo>
                  <a:pt x="1642" y="3222"/>
                </a:moveTo>
                <a:lnTo>
                  <a:pt x="1641" y="3238"/>
                </a:lnTo>
                <a:lnTo>
                  <a:pt x="1634" y="3254"/>
                </a:lnTo>
                <a:lnTo>
                  <a:pt x="1623" y="3264"/>
                </a:lnTo>
                <a:lnTo>
                  <a:pt x="1621" y="3266"/>
                </a:lnTo>
                <a:lnTo>
                  <a:pt x="1618" y="3269"/>
                </a:lnTo>
                <a:lnTo>
                  <a:pt x="1616" y="3271"/>
                </a:lnTo>
                <a:lnTo>
                  <a:pt x="1581" y="3264"/>
                </a:lnTo>
                <a:lnTo>
                  <a:pt x="1578" y="3238"/>
                </a:lnTo>
                <a:lnTo>
                  <a:pt x="1593" y="3233"/>
                </a:lnTo>
                <a:lnTo>
                  <a:pt x="1606" y="3228"/>
                </a:lnTo>
                <a:lnTo>
                  <a:pt x="1621" y="3224"/>
                </a:lnTo>
                <a:lnTo>
                  <a:pt x="1642" y="3222"/>
                </a:lnTo>
                <a:close/>
                <a:moveTo>
                  <a:pt x="1689" y="3217"/>
                </a:moveTo>
                <a:lnTo>
                  <a:pt x="1728" y="3217"/>
                </a:lnTo>
                <a:lnTo>
                  <a:pt x="1730" y="3228"/>
                </a:lnTo>
                <a:lnTo>
                  <a:pt x="1733" y="3236"/>
                </a:lnTo>
                <a:lnTo>
                  <a:pt x="1735" y="3248"/>
                </a:lnTo>
                <a:lnTo>
                  <a:pt x="1716" y="3254"/>
                </a:lnTo>
                <a:lnTo>
                  <a:pt x="1702" y="3261"/>
                </a:lnTo>
                <a:lnTo>
                  <a:pt x="1688" y="3268"/>
                </a:lnTo>
                <a:lnTo>
                  <a:pt x="1670" y="3273"/>
                </a:lnTo>
                <a:lnTo>
                  <a:pt x="1651" y="3275"/>
                </a:lnTo>
                <a:lnTo>
                  <a:pt x="1649" y="3271"/>
                </a:lnTo>
                <a:lnTo>
                  <a:pt x="1648" y="3269"/>
                </a:lnTo>
                <a:lnTo>
                  <a:pt x="1648" y="3266"/>
                </a:lnTo>
                <a:lnTo>
                  <a:pt x="1646" y="3261"/>
                </a:lnTo>
                <a:lnTo>
                  <a:pt x="1651" y="3255"/>
                </a:lnTo>
                <a:lnTo>
                  <a:pt x="1655" y="3250"/>
                </a:lnTo>
                <a:lnTo>
                  <a:pt x="1656" y="3245"/>
                </a:lnTo>
                <a:lnTo>
                  <a:pt x="1658" y="3240"/>
                </a:lnTo>
                <a:lnTo>
                  <a:pt x="1661" y="3233"/>
                </a:lnTo>
                <a:lnTo>
                  <a:pt x="1665" y="3229"/>
                </a:lnTo>
                <a:lnTo>
                  <a:pt x="1670" y="3228"/>
                </a:lnTo>
                <a:lnTo>
                  <a:pt x="1675" y="3226"/>
                </a:lnTo>
                <a:lnTo>
                  <a:pt x="1681" y="3222"/>
                </a:lnTo>
                <a:lnTo>
                  <a:pt x="1684" y="3221"/>
                </a:lnTo>
                <a:lnTo>
                  <a:pt x="1689" y="3217"/>
                </a:lnTo>
                <a:close/>
                <a:moveTo>
                  <a:pt x="1248" y="2761"/>
                </a:moveTo>
                <a:lnTo>
                  <a:pt x="1267" y="2761"/>
                </a:lnTo>
                <a:lnTo>
                  <a:pt x="1271" y="2772"/>
                </a:lnTo>
                <a:lnTo>
                  <a:pt x="1276" y="2782"/>
                </a:lnTo>
                <a:lnTo>
                  <a:pt x="1277" y="2795"/>
                </a:lnTo>
                <a:lnTo>
                  <a:pt x="1277" y="2810"/>
                </a:lnTo>
                <a:lnTo>
                  <a:pt x="1255" y="2814"/>
                </a:lnTo>
                <a:lnTo>
                  <a:pt x="1251" y="2800"/>
                </a:lnTo>
                <a:lnTo>
                  <a:pt x="1250" y="2788"/>
                </a:lnTo>
                <a:lnTo>
                  <a:pt x="1246" y="2775"/>
                </a:lnTo>
                <a:lnTo>
                  <a:pt x="1248" y="2761"/>
                </a:lnTo>
                <a:close/>
                <a:moveTo>
                  <a:pt x="1635" y="622"/>
                </a:moveTo>
                <a:lnTo>
                  <a:pt x="1635" y="634"/>
                </a:lnTo>
                <a:lnTo>
                  <a:pt x="1665" y="643"/>
                </a:lnTo>
                <a:lnTo>
                  <a:pt x="1696" y="653"/>
                </a:lnTo>
                <a:lnTo>
                  <a:pt x="1696" y="676"/>
                </a:lnTo>
                <a:lnTo>
                  <a:pt x="1688" y="688"/>
                </a:lnTo>
                <a:lnTo>
                  <a:pt x="1682" y="700"/>
                </a:lnTo>
                <a:lnTo>
                  <a:pt x="1674" y="711"/>
                </a:lnTo>
                <a:lnTo>
                  <a:pt x="1661" y="718"/>
                </a:lnTo>
                <a:lnTo>
                  <a:pt x="1649" y="721"/>
                </a:lnTo>
                <a:lnTo>
                  <a:pt x="1634" y="719"/>
                </a:lnTo>
                <a:lnTo>
                  <a:pt x="1618" y="716"/>
                </a:lnTo>
                <a:lnTo>
                  <a:pt x="1602" y="711"/>
                </a:lnTo>
                <a:lnTo>
                  <a:pt x="1588" y="707"/>
                </a:lnTo>
                <a:lnTo>
                  <a:pt x="1588" y="679"/>
                </a:lnTo>
                <a:lnTo>
                  <a:pt x="1586" y="672"/>
                </a:lnTo>
                <a:lnTo>
                  <a:pt x="1585" y="660"/>
                </a:lnTo>
                <a:lnTo>
                  <a:pt x="1585" y="649"/>
                </a:lnTo>
                <a:lnTo>
                  <a:pt x="1604" y="649"/>
                </a:lnTo>
                <a:lnTo>
                  <a:pt x="1607" y="637"/>
                </a:lnTo>
                <a:lnTo>
                  <a:pt x="1613" y="630"/>
                </a:lnTo>
                <a:lnTo>
                  <a:pt x="1621" y="625"/>
                </a:lnTo>
                <a:lnTo>
                  <a:pt x="1635" y="622"/>
                </a:lnTo>
                <a:close/>
                <a:moveTo>
                  <a:pt x="1075" y="89"/>
                </a:moveTo>
                <a:lnTo>
                  <a:pt x="1073" y="100"/>
                </a:lnTo>
                <a:lnTo>
                  <a:pt x="1070" y="114"/>
                </a:lnTo>
                <a:lnTo>
                  <a:pt x="1066" y="124"/>
                </a:lnTo>
                <a:lnTo>
                  <a:pt x="1059" y="131"/>
                </a:lnTo>
                <a:lnTo>
                  <a:pt x="1051" y="128"/>
                </a:lnTo>
                <a:lnTo>
                  <a:pt x="1040" y="126"/>
                </a:lnTo>
                <a:lnTo>
                  <a:pt x="1028" y="126"/>
                </a:lnTo>
                <a:lnTo>
                  <a:pt x="1024" y="119"/>
                </a:lnTo>
                <a:lnTo>
                  <a:pt x="1047" y="119"/>
                </a:lnTo>
                <a:lnTo>
                  <a:pt x="1047" y="112"/>
                </a:lnTo>
                <a:lnTo>
                  <a:pt x="1047" y="107"/>
                </a:lnTo>
                <a:lnTo>
                  <a:pt x="1045" y="101"/>
                </a:lnTo>
                <a:lnTo>
                  <a:pt x="1045" y="98"/>
                </a:lnTo>
                <a:lnTo>
                  <a:pt x="1044" y="93"/>
                </a:lnTo>
                <a:lnTo>
                  <a:pt x="1075" y="89"/>
                </a:lnTo>
                <a:close/>
                <a:moveTo>
                  <a:pt x="925" y="68"/>
                </a:moveTo>
                <a:lnTo>
                  <a:pt x="925" y="89"/>
                </a:lnTo>
                <a:lnTo>
                  <a:pt x="897" y="89"/>
                </a:lnTo>
                <a:lnTo>
                  <a:pt x="897" y="80"/>
                </a:lnTo>
                <a:lnTo>
                  <a:pt x="904" y="77"/>
                </a:lnTo>
                <a:lnTo>
                  <a:pt x="909" y="73"/>
                </a:lnTo>
                <a:lnTo>
                  <a:pt x="916" y="72"/>
                </a:lnTo>
                <a:lnTo>
                  <a:pt x="925" y="68"/>
                </a:lnTo>
                <a:close/>
                <a:moveTo>
                  <a:pt x="527" y="0"/>
                </a:moveTo>
                <a:lnTo>
                  <a:pt x="543" y="2"/>
                </a:lnTo>
                <a:lnTo>
                  <a:pt x="557" y="4"/>
                </a:lnTo>
                <a:lnTo>
                  <a:pt x="557" y="12"/>
                </a:lnTo>
                <a:lnTo>
                  <a:pt x="558" y="16"/>
                </a:lnTo>
                <a:lnTo>
                  <a:pt x="558" y="19"/>
                </a:lnTo>
                <a:lnTo>
                  <a:pt x="560" y="25"/>
                </a:lnTo>
                <a:lnTo>
                  <a:pt x="560" y="32"/>
                </a:lnTo>
                <a:lnTo>
                  <a:pt x="539" y="37"/>
                </a:lnTo>
                <a:lnTo>
                  <a:pt x="509" y="39"/>
                </a:lnTo>
                <a:lnTo>
                  <a:pt x="515" y="54"/>
                </a:lnTo>
                <a:lnTo>
                  <a:pt x="520" y="72"/>
                </a:lnTo>
                <a:lnTo>
                  <a:pt x="523" y="89"/>
                </a:lnTo>
                <a:lnTo>
                  <a:pt x="522" y="107"/>
                </a:lnTo>
                <a:lnTo>
                  <a:pt x="516" y="117"/>
                </a:lnTo>
                <a:lnTo>
                  <a:pt x="509" y="124"/>
                </a:lnTo>
                <a:lnTo>
                  <a:pt x="503" y="131"/>
                </a:lnTo>
                <a:lnTo>
                  <a:pt x="499" y="142"/>
                </a:lnTo>
                <a:lnTo>
                  <a:pt x="503" y="147"/>
                </a:lnTo>
                <a:lnTo>
                  <a:pt x="506" y="150"/>
                </a:lnTo>
                <a:lnTo>
                  <a:pt x="509" y="156"/>
                </a:lnTo>
                <a:lnTo>
                  <a:pt x="511" y="159"/>
                </a:lnTo>
                <a:lnTo>
                  <a:pt x="515" y="163"/>
                </a:lnTo>
                <a:lnTo>
                  <a:pt x="520" y="166"/>
                </a:lnTo>
                <a:lnTo>
                  <a:pt x="525" y="169"/>
                </a:lnTo>
                <a:lnTo>
                  <a:pt x="527" y="169"/>
                </a:lnTo>
                <a:lnTo>
                  <a:pt x="527" y="169"/>
                </a:lnTo>
                <a:lnTo>
                  <a:pt x="527" y="171"/>
                </a:lnTo>
                <a:lnTo>
                  <a:pt x="529" y="169"/>
                </a:lnTo>
                <a:lnTo>
                  <a:pt x="529" y="169"/>
                </a:lnTo>
                <a:lnTo>
                  <a:pt x="536" y="164"/>
                </a:lnTo>
                <a:lnTo>
                  <a:pt x="539" y="157"/>
                </a:lnTo>
                <a:lnTo>
                  <a:pt x="543" y="152"/>
                </a:lnTo>
                <a:lnTo>
                  <a:pt x="548" y="147"/>
                </a:lnTo>
                <a:lnTo>
                  <a:pt x="546" y="133"/>
                </a:lnTo>
                <a:lnTo>
                  <a:pt x="541" y="117"/>
                </a:lnTo>
                <a:lnTo>
                  <a:pt x="536" y="101"/>
                </a:lnTo>
                <a:lnTo>
                  <a:pt x="534" y="87"/>
                </a:lnTo>
                <a:lnTo>
                  <a:pt x="537" y="77"/>
                </a:lnTo>
                <a:lnTo>
                  <a:pt x="550" y="68"/>
                </a:lnTo>
                <a:lnTo>
                  <a:pt x="567" y="63"/>
                </a:lnTo>
                <a:lnTo>
                  <a:pt x="585" y="60"/>
                </a:lnTo>
                <a:lnTo>
                  <a:pt x="600" y="54"/>
                </a:lnTo>
                <a:lnTo>
                  <a:pt x="614" y="46"/>
                </a:lnTo>
                <a:lnTo>
                  <a:pt x="607" y="44"/>
                </a:lnTo>
                <a:lnTo>
                  <a:pt x="604" y="42"/>
                </a:lnTo>
                <a:lnTo>
                  <a:pt x="600" y="40"/>
                </a:lnTo>
                <a:lnTo>
                  <a:pt x="599" y="37"/>
                </a:lnTo>
                <a:lnTo>
                  <a:pt x="597" y="33"/>
                </a:lnTo>
                <a:lnTo>
                  <a:pt x="595" y="26"/>
                </a:lnTo>
                <a:lnTo>
                  <a:pt x="595" y="19"/>
                </a:lnTo>
                <a:lnTo>
                  <a:pt x="597" y="18"/>
                </a:lnTo>
                <a:lnTo>
                  <a:pt x="599" y="16"/>
                </a:lnTo>
                <a:lnTo>
                  <a:pt x="600" y="14"/>
                </a:lnTo>
                <a:lnTo>
                  <a:pt x="602" y="12"/>
                </a:lnTo>
                <a:lnTo>
                  <a:pt x="621" y="16"/>
                </a:lnTo>
                <a:lnTo>
                  <a:pt x="625" y="46"/>
                </a:lnTo>
                <a:lnTo>
                  <a:pt x="649" y="47"/>
                </a:lnTo>
                <a:lnTo>
                  <a:pt x="672" y="51"/>
                </a:lnTo>
                <a:lnTo>
                  <a:pt x="691" y="58"/>
                </a:lnTo>
                <a:lnTo>
                  <a:pt x="696" y="75"/>
                </a:lnTo>
                <a:lnTo>
                  <a:pt x="700" y="87"/>
                </a:lnTo>
                <a:lnTo>
                  <a:pt x="707" y="96"/>
                </a:lnTo>
                <a:lnTo>
                  <a:pt x="715" y="100"/>
                </a:lnTo>
                <a:lnTo>
                  <a:pt x="731" y="101"/>
                </a:lnTo>
                <a:lnTo>
                  <a:pt x="756" y="100"/>
                </a:lnTo>
                <a:lnTo>
                  <a:pt x="770" y="93"/>
                </a:lnTo>
                <a:lnTo>
                  <a:pt x="784" y="93"/>
                </a:lnTo>
                <a:lnTo>
                  <a:pt x="801" y="98"/>
                </a:lnTo>
                <a:lnTo>
                  <a:pt x="818" y="107"/>
                </a:lnTo>
                <a:lnTo>
                  <a:pt x="836" y="115"/>
                </a:lnTo>
                <a:lnTo>
                  <a:pt x="852" y="122"/>
                </a:lnTo>
                <a:lnTo>
                  <a:pt x="867" y="126"/>
                </a:lnTo>
                <a:lnTo>
                  <a:pt x="893" y="108"/>
                </a:lnTo>
                <a:lnTo>
                  <a:pt x="925" y="98"/>
                </a:lnTo>
                <a:lnTo>
                  <a:pt x="963" y="93"/>
                </a:lnTo>
                <a:lnTo>
                  <a:pt x="1009" y="93"/>
                </a:lnTo>
                <a:lnTo>
                  <a:pt x="1009" y="100"/>
                </a:lnTo>
                <a:lnTo>
                  <a:pt x="996" y="100"/>
                </a:lnTo>
                <a:lnTo>
                  <a:pt x="986" y="101"/>
                </a:lnTo>
                <a:lnTo>
                  <a:pt x="979" y="107"/>
                </a:lnTo>
                <a:lnTo>
                  <a:pt x="986" y="114"/>
                </a:lnTo>
                <a:lnTo>
                  <a:pt x="991" y="121"/>
                </a:lnTo>
                <a:lnTo>
                  <a:pt x="996" y="128"/>
                </a:lnTo>
                <a:lnTo>
                  <a:pt x="1003" y="131"/>
                </a:lnTo>
                <a:lnTo>
                  <a:pt x="1017" y="135"/>
                </a:lnTo>
                <a:lnTo>
                  <a:pt x="1026" y="142"/>
                </a:lnTo>
                <a:lnTo>
                  <a:pt x="1037" y="142"/>
                </a:lnTo>
                <a:lnTo>
                  <a:pt x="1049" y="142"/>
                </a:lnTo>
                <a:lnTo>
                  <a:pt x="1063" y="147"/>
                </a:lnTo>
                <a:lnTo>
                  <a:pt x="1066" y="149"/>
                </a:lnTo>
                <a:lnTo>
                  <a:pt x="1070" y="154"/>
                </a:lnTo>
                <a:lnTo>
                  <a:pt x="1073" y="157"/>
                </a:lnTo>
                <a:lnTo>
                  <a:pt x="1079" y="161"/>
                </a:lnTo>
                <a:lnTo>
                  <a:pt x="1079" y="166"/>
                </a:lnTo>
                <a:lnTo>
                  <a:pt x="1075" y="166"/>
                </a:lnTo>
                <a:lnTo>
                  <a:pt x="1065" y="182"/>
                </a:lnTo>
                <a:lnTo>
                  <a:pt x="1052" y="196"/>
                </a:lnTo>
                <a:lnTo>
                  <a:pt x="1040" y="211"/>
                </a:lnTo>
                <a:lnTo>
                  <a:pt x="1051" y="211"/>
                </a:lnTo>
                <a:lnTo>
                  <a:pt x="1068" y="203"/>
                </a:lnTo>
                <a:lnTo>
                  <a:pt x="1087" y="199"/>
                </a:lnTo>
                <a:lnTo>
                  <a:pt x="1106" y="201"/>
                </a:lnTo>
                <a:lnTo>
                  <a:pt x="1127" y="206"/>
                </a:lnTo>
                <a:lnTo>
                  <a:pt x="1148" y="215"/>
                </a:lnTo>
                <a:lnTo>
                  <a:pt x="1166" y="225"/>
                </a:lnTo>
                <a:lnTo>
                  <a:pt x="1178" y="238"/>
                </a:lnTo>
                <a:lnTo>
                  <a:pt x="1185" y="250"/>
                </a:lnTo>
                <a:lnTo>
                  <a:pt x="1192" y="264"/>
                </a:lnTo>
                <a:lnTo>
                  <a:pt x="1190" y="278"/>
                </a:lnTo>
                <a:lnTo>
                  <a:pt x="1185" y="292"/>
                </a:lnTo>
                <a:lnTo>
                  <a:pt x="1199" y="292"/>
                </a:lnTo>
                <a:lnTo>
                  <a:pt x="1213" y="292"/>
                </a:lnTo>
                <a:lnTo>
                  <a:pt x="1223" y="293"/>
                </a:lnTo>
                <a:lnTo>
                  <a:pt x="1232" y="300"/>
                </a:lnTo>
                <a:lnTo>
                  <a:pt x="1234" y="302"/>
                </a:lnTo>
                <a:lnTo>
                  <a:pt x="1234" y="304"/>
                </a:lnTo>
                <a:lnTo>
                  <a:pt x="1234" y="306"/>
                </a:lnTo>
                <a:lnTo>
                  <a:pt x="1236" y="307"/>
                </a:lnTo>
                <a:lnTo>
                  <a:pt x="1236" y="311"/>
                </a:lnTo>
                <a:lnTo>
                  <a:pt x="1251" y="311"/>
                </a:lnTo>
                <a:lnTo>
                  <a:pt x="1251" y="321"/>
                </a:lnTo>
                <a:lnTo>
                  <a:pt x="1251" y="332"/>
                </a:lnTo>
                <a:lnTo>
                  <a:pt x="1255" y="342"/>
                </a:lnTo>
                <a:lnTo>
                  <a:pt x="1264" y="334"/>
                </a:lnTo>
                <a:lnTo>
                  <a:pt x="1274" y="332"/>
                </a:lnTo>
                <a:lnTo>
                  <a:pt x="1284" y="335"/>
                </a:lnTo>
                <a:lnTo>
                  <a:pt x="1297" y="337"/>
                </a:lnTo>
                <a:lnTo>
                  <a:pt x="1312" y="337"/>
                </a:lnTo>
                <a:lnTo>
                  <a:pt x="1333" y="335"/>
                </a:lnTo>
                <a:lnTo>
                  <a:pt x="1360" y="334"/>
                </a:lnTo>
                <a:lnTo>
                  <a:pt x="1386" y="332"/>
                </a:lnTo>
                <a:lnTo>
                  <a:pt x="1412" y="334"/>
                </a:lnTo>
                <a:lnTo>
                  <a:pt x="1435" y="337"/>
                </a:lnTo>
                <a:lnTo>
                  <a:pt x="1454" y="346"/>
                </a:lnTo>
                <a:lnTo>
                  <a:pt x="1469" y="356"/>
                </a:lnTo>
                <a:lnTo>
                  <a:pt x="1483" y="367"/>
                </a:lnTo>
                <a:lnTo>
                  <a:pt x="1499" y="377"/>
                </a:lnTo>
                <a:lnTo>
                  <a:pt x="1517" y="384"/>
                </a:lnTo>
                <a:lnTo>
                  <a:pt x="1517" y="395"/>
                </a:lnTo>
                <a:lnTo>
                  <a:pt x="1531" y="395"/>
                </a:lnTo>
                <a:lnTo>
                  <a:pt x="1532" y="407"/>
                </a:lnTo>
                <a:lnTo>
                  <a:pt x="1534" y="416"/>
                </a:lnTo>
                <a:lnTo>
                  <a:pt x="1531" y="426"/>
                </a:lnTo>
                <a:lnTo>
                  <a:pt x="1536" y="426"/>
                </a:lnTo>
                <a:lnTo>
                  <a:pt x="1538" y="424"/>
                </a:lnTo>
                <a:lnTo>
                  <a:pt x="1539" y="423"/>
                </a:lnTo>
                <a:lnTo>
                  <a:pt x="1539" y="423"/>
                </a:lnTo>
                <a:lnTo>
                  <a:pt x="1539" y="423"/>
                </a:lnTo>
                <a:lnTo>
                  <a:pt x="1541" y="423"/>
                </a:lnTo>
                <a:lnTo>
                  <a:pt x="1543" y="423"/>
                </a:lnTo>
                <a:lnTo>
                  <a:pt x="1553" y="437"/>
                </a:lnTo>
                <a:lnTo>
                  <a:pt x="1559" y="454"/>
                </a:lnTo>
                <a:lnTo>
                  <a:pt x="1562" y="475"/>
                </a:lnTo>
                <a:lnTo>
                  <a:pt x="1565" y="494"/>
                </a:lnTo>
                <a:lnTo>
                  <a:pt x="1571" y="513"/>
                </a:lnTo>
                <a:lnTo>
                  <a:pt x="1581" y="526"/>
                </a:lnTo>
                <a:lnTo>
                  <a:pt x="1583" y="527"/>
                </a:lnTo>
                <a:lnTo>
                  <a:pt x="1585" y="527"/>
                </a:lnTo>
                <a:lnTo>
                  <a:pt x="1585" y="527"/>
                </a:lnTo>
                <a:lnTo>
                  <a:pt x="1586" y="527"/>
                </a:lnTo>
                <a:lnTo>
                  <a:pt x="1588" y="527"/>
                </a:lnTo>
                <a:lnTo>
                  <a:pt x="1593" y="526"/>
                </a:lnTo>
                <a:lnTo>
                  <a:pt x="1593" y="533"/>
                </a:lnTo>
                <a:lnTo>
                  <a:pt x="1593" y="536"/>
                </a:lnTo>
                <a:lnTo>
                  <a:pt x="1595" y="540"/>
                </a:lnTo>
                <a:lnTo>
                  <a:pt x="1597" y="541"/>
                </a:lnTo>
                <a:lnTo>
                  <a:pt x="1600" y="543"/>
                </a:lnTo>
                <a:lnTo>
                  <a:pt x="1604" y="545"/>
                </a:lnTo>
                <a:lnTo>
                  <a:pt x="1606" y="547"/>
                </a:lnTo>
                <a:lnTo>
                  <a:pt x="1607" y="548"/>
                </a:lnTo>
                <a:lnTo>
                  <a:pt x="1609" y="548"/>
                </a:lnTo>
                <a:lnTo>
                  <a:pt x="1613" y="548"/>
                </a:lnTo>
                <a:lnTo>
                  <a:pt x="1616" y="550"/>
                </a:lnTo>
                <a:lnTo>
                  <a:pt x="1618" y="571"/>
                </a:lnTo>
                <a:lnTo>
                  <a:pt x="1614" y="588"/>
                </a:lnTo>
                <a:lnTo>
                  <a:pt x="1607" y="608"/>
                </a:lnTo>
                <a:lnTo>
                  <a:pt x="1604" y="606"/>
                </a:lnTo>
                <a:lnTo>
                  <a:pt x="1602" y="604"/>
                </a:lnTo>
                <a:lnTo>
                  <a:pt x="1599" y="604"/>
                </a:lnTo>
                <a:lnTo>
                  <a:pt x="1593" y="602"/>
                </a:lnTo>
                <a:lnTo>
                  <a:pt x="1576" y="623"/>
                </a:lnTo>
                <a:lnTo>
                  <a:pt x="1560" y="644"/>
                </a:lnTo>
                <a:lnTo>
                  <a:pt x="1546" y="669"/>
                </a:lnTo>
                <a:lnTo>
                  <a:pt x="1553" y="670"/>
                </a:lnTo>
                <a:lnTo>
                  <a:pt x="1559" y="670"/>
                </a:lnTo>
                <a:lnTo>
                  <a:pt x="1564" y="674"/>
                </a:lnTo>
                <a:lnTo>
                  <a:pt x="1567" y="677"/>
                </a:lnTo>
                <a:lnTo>
                  <a:pt x="1569" y="684"/>
                </a:lnTo>
                <a:lnTo>
                  <a:pt x="1572" y="693"/>
                </a:lnTo>
                <a:lnTo>
                  <a:pt x="1574" y="702"/>
                </a:lnTo>
                <a:lnTo>
                  <a:pt x="1576" y="711"/>
                </a:lnTo>
                <a:lnTo>
                  <a:pt x="1581" y="718"/>
                </a:lnTo>
                <a:lnTo>
                  <a:pt x="1602" y="730"/>
                </a:lnTo>
                <a:lnTo>
                  <a:pt x="1628" y="735"/>
                </a:lnTo>
                <a:lnTo>
                  <a:pt x="1658" y="737"/>
                </a:lnTo>
                <a:lnTo>
                  <a:pt x="1663" y="733"/>
                </a:lnTo>
                <a:lnTo>
                  <a:pt x="1668" y="732"/>
                </a:lnTo>
                <a:lnTo>
                  <a:pt x="1675" y="730"/>
                </a:lnTo>
                <a:lnTo>
                  <a:pt x="1681" y="726"/>
                </a:lnTo>
                <a:lnTo>
                  <a:pt x="1691" y="716"/>
                </a:lnTo>
                <a:lnTo>
                  <a:pt x="1698" y="704"/>
                </a:lnTo>
                <a:lnTo>
                  <a:pt x="1705" y="693"/>
                </a:lnTo>
                <a:lnTo>
                  <a:pt x="1716" y="684"/>
                </a:lnTo>
                <a:lnTo>
                  <a:pt x="1730" y="677"/>
                </a:lnTo>
                <a:lnTo>
                  <a:pt x="1749" y="677"/>
                </a:lnTo>
                <a:lnTo>
                  <a:pt x="1773" y="681"/>
                </a:lnTo>
                <a:lnTo>
                  <a:pt x="1798" y="686"/>
                </a:lnTo>
                <a:lnTo>
                  <a:pt x="1824" y="695"/>
                </a:lnTo>
                <a:lnTo>
                  <a:pt x="1847" y="705"/>
                </a:lnTo>
                <a:lnTo>
                  <a:pt x="1869" y="714"/>
                </a:lnTo>
                <a:lnTo>
                  <a:pt x="1885" y="725"/>
                </a:lnTo>
                <a:lnTo>
                  <a:pt x="1895" y="733"/>
                </a:lnTo>
                <a:lnTo>
                  <a:pt x="1908" y="765"/>
                </a:lnTo>
                <a:lnTo>
                  <a:pt x="1920" y="761"/>
                </a:lnTo>
                <a:lnTo>
                  <a:pt x="1920" y="768"/>
                </a:lnTo>
                <a:lnTo>
                  <a:pt x="1923" y="772"/>
                </a:lnTo>
                <a:lnTo>
                  <a:pt x="1958" y="761"/>
                </a:lnTo>
                <a:lnTo>
                  <a:pt x="1974" y="766"/>
                </a:lnTo>
                <a:lnTo>
                  <a:pt x="1991" y="777"/>
                </a:lnTo>
                <a:lnTo>
                  <a:pt x="2007" y="784"/>
                </a:lnTo>
                <a:lnTo>
                  <a:pt x="2045" y="779"/>
                </a:lnTo>
                <a:lnTo>
                  <a:pt x="2058" y="787"/>
                </a:lnTo>
                <a:lnTo>
                  <a:pt x="2080" y="789"/>
                </a:lnTo>
                <a:lnTo>
                  <a:pt x="2103" y="786"/>
                </a:lnTo>
                <a:lnTo>
                  <a:pt x="2124" y="784"/>
                </a:lnTo>
                <a:lnTo>
                  <a:pt x="2145" y="787"/>
                </a:lnTo>
                <a:lnTo>
                  <a:pt x="2173" y="801"/>
                </a:lnTo>
                <a:lnTo>
                  <a:pt x="2197" y="821"/>
                </a:lnTo>
                <a:lnTo>
                  <a:pt x="2220" y="840"/>
                </a:lnTo>
                <a:lnTo>
                  <a:pt x="2243" y="859"/>
                </a:lnTo>
                <a:lnTo>
                  <a:pt x="2269" y="876"/>
                </a:lnTo>
                <a:lnTo>
                  <a:pt x="2283" y="880"/>
                </a:lnTo>
                <a:lnTo>
                  <a:pt x="2302" y="883"/>
                </a:lnTo>
                <a:lnTo>
                  <a:pt x="2327" y="887"/>
                </a:lnTo>
                <a:lnTo>
                  <a:pt x="2349" y="892"/>
                </a:lnTo>
                <a:lnTo>
                  <a:pt x="2367" y="897"/>
                </a:lnTo>
                <a:lnTo>
                  <a:pt x="2375" y="903"/>
                </a:lnTo>
                <a:lnTo>
                  <a:pt x="2382" y="918"/>
                </a:lnTo>
                <a:lnTo>
                  <a:pt x="2386" y="936"/>
                </a:lnTo>
                <a:lnTo>
                  <a:pt x="2391" y="953"/>
                </a:lnTo>
                <a:lnTo>
                  <a:pt x="2403" y="988"/>
                </a:lnTo>
                <a:lnTo>
                  <a:pt x="2407" y="1021"/>
                </a:lnTo>
                <a:lnTo>
                  <a:pt x="2405" y="1051"/>
                </a:lnTo>
                <a:lnTo>
                  <a:pt x="2396" y="1079"/>
                </a:lnTo>
                <a:lnTo>
                  <a:pt x="2384" y="1105"/>
                </a:lnTo>
                <a:lnTo>
                  <a:pt x="2368" y="1129"/>
                </a:lnTo>
                <a:lnTo>
                  <a:pt x="2349" y="1156"/>
                </a:lnTo>
                <a:lnTo>
                  <a:pt x="2292" y="1194"/>
                </a:lnTo>
                <a:lnTo>
                  <a:pt x="2281" y="1215"/>
                </a:lnTo>
                <a:lnTo>
                  <a:pt x="2272" y="1236"/>
                </a:lnTo>
                <a:lnTo>
                  <a:pt x="2265" y="1259"/>
                </a:lnTo>
                <a:lnTo>
                  <a:pt x="2257" y="1273"/>
                </a:lnTo>
                <a:lnTo>
                  <a:pt x="2246" y="1285"/>
                </a:lnTo>
                <a:lnTo>
                  <a:pt x="2237" y="1299"/>
                </a:lnTo>
                <a:lnTo>
                  <a:pt x="2218" y="1302"/>
                </a:lnTo>
                <a:lnTo>
                  <a:pt x="2215" y="1283"/>
                </a:lnTo>
                <a:lnTo>
                  <a:pt x="2208" y="1283"/>
                </a:lnTo>
                <a:lnTo>
                  <a:pt x="2208" y="1321"/>
                </a:lnTo>
                <a:lnTo>
                  <a:pt x="2199" y="1339"/>
                </a:lnTo>
                <a:lnTo>
                  <a:pt x="2197" y="1360"/>
                </a:lnTo>
                <a:lnTo>
                  <a:pt x="2201" y="1383"/>
                </a:lnTo>
                <a:lnTo>
                  <a:pt x="2204" y="1404"/>
                </a:lnTo>
                <a:lnTo>
                  <a:pt x="2211" y="1424"/>
                </a:lnTo>
                <a:lnTo>
                  <a:pt x="2215" y="1440"/>
                </a:lnTo>
                <a:lnTo>
                  <a:pt x="2215" y="1454"/>
                </a:lnTo>
                <a:lnTo>
                  <a:pt x="2211" y="1466"/>
                </a:lnTo>
                <a:lnTo>
                  <a:pt x="2206" y="1477"/>
                </a:lnTo>
                <a:lnTo>
                  <a:pt x="2203" y="1486"/>
                </a:lnTo>
                <a:lnTo>
                  <a:pt x="2208" y="1552"/>
                </a:lnTo>
                <a:lnTo>
                  <a:pt x="2196" y="1557"/>
                </a:lnTo>
                <a:lnTo>
                  <a:pt x="2187" y="1564"/>
                </a:lnTo>
                <a:lnTo>
                  <a:pt x="2182" y="1573"/>
                </a:lnTo>
                <a:lnTo>
                  <a:pt x="2180" y="1590"/>
                </a:lnTo>
                <a:lnTo>
                  <a:pt x="2189" y="1606"/>
                </a:lnTo>
                <a:lnTo>
                  <a:pt x="2192" y="1625"/>
                </a:lnTo>
                <a:lnTo>
                  <a:pt x="2180" y="1637"/>
                </a:lnTo>
                <a:lnTo>
                  <a:pt x="2176" y="1650"/>
                </a:lnTo>
                <a:lnTo>
                  <a:pt x="2171" y="1662"/>
                </a:lnTo>
                <a:lnTo>
                  <a:pt x="2164" y="1678"/>
                </a:lnTo>
                <a:lnTo>
                  <a:pt x="2157" y="1688"/>
                </a:lnTo>
                <a:lnTo>
                  <a:pt x="2152" y="1695"/>
                </a:lnTo>
                <a:lnTo>
                  <a:pt x="2145" y="1700"/>
                </a:lnTo>
                <a:lnTo>
                  <a:pt x="2141" y="1704"/>
                </a:lnTo>
                <a:lnTo>
                  <a:pt x="2138" y="1709"/>
                </a:lnTo>
                <a:lnTo>
                  <a:pt x="2136" y="1719"/>
                </a:lnTo>
                <a:lnTo>
                  <a:pt x="2136" y="1733"/>
                </a:lnTo>
                <a:lnTo>
                  <a:pt x="2138" y="1754"/>
                </a:lnTo>
                <a:lnTo>
                  <a:pt x="2112" y="1768"/>
                </a:lnTo>
                <a:lnTo>
                  <a:pt x="2087" y="1782"/>
                </a:lnTo>
                <a:lnTo>
                  <a:pt x="2091" y="1786"/>
                </a:lnTo>
                <a:lnTo>
                  <a:pt x="2093" y="1789"/>
                </a:lnTo>
                <a:lnTo>
                  <a:pt x="2093" y="1791"/>
                </a:lnTo>
                <a:lnTo>
                  <a:pt x="2093" y="1795"/>
                </a:lnTo>
                <a:lnTo>
                  <a:pt x="2093" y="1796"/>
                </a:lnTo>
                <a:lnTo>
                  <a:pt x="2075" y="1805"/>
                </a:lnTo>
                <a:lnTo>
                  <a:pt x="2058" y="1803"/>
                </a:lnTo>
                <a:lnTo>
                  <a:pt x="2040" y="1800"/>
                </a:lnTo>
                <a:lnTo>
                  <a:pt x="2026" y="1793"/>
                </a:lnTo>
                <a:lnTo>
                  <a:pt x="2018" y="1800"/>
                </a:lnTo>
                <a:lnTo>
                  <a:pt x="2004" y="1803"/>
                </a:lnTo>
                <a:lnTo>
                  <a:pt x="1988" y="1805"/>
                </a:lnTo>
                <a:lnTo>
                  <a:pt x="1972" y="1807"/>
                </a:lnTo>
                <a:lnTo>
                  <a:pt x="1958" y="1808"/>
                </a:lnTo>
                <a:lnTo>
                  <a:pt x="1955" y="1815"/>
                </a:lnTo>
                <a:lnTo>
                  <a:pt x="1948" y="1824"/>
                </a:lnTo>
                <a:lnTo>
                  <a:pt x="1939" y="1835"/>
                </a:lnTo>
                <a:lnTo>
                  <a:pt x="1930" y="1842"/>
                </a:lnTo>
                <a:lnTo>
                  <a:pt x="1923" y="1847"/>
                </a:lnTo>
                <a:lnTo>
                  <a:pt x="1892" y="1843"/>
                </a:lnTo>
                <a:lnTo>
                  <a:pt x="1881" y="1849"/>
                </a:lnTo>
                <a:lnTo>
                  <a:pt x="1867" y="1857"/>
                </a:lnTo>
                <a:lnTo>
                  <a:pt x="1850" y="1870"/>
                </a:lnTo>
                <a:lnTo>
                  <a:pt x="1833" y="1882"/>
                </a:lnTo>
                <a:lnTo>
                  <a:pt x="1820" y="1892"/>
                </a:lnTo>
                <a:lnTo>
                  <a:pt x="1812" y="1901"/>
                </a:lnTo>
                <a:lnTo>
                  <a:pt x="1808" y="1901"/>
                </a:lnTo>
                <a:lnTo>
                  <a:pt x="1805" y="1924"/>
                </a:lnTo>
                <a:lnTo>
                  <a:pt x="1801" y="1925"/>
                </a:lnTo>
                <a:lnTo>
                  <a:pt x="1798" y="1927"/>
                </a:lnTo>
                <a:lnTo>
                  <a:pt x="1796" y="1925"/>
                </a:lnTo>
                <a:lnTo>
                  <a:pt x="1794" y="1925"/>
                </a:lnTo>
                <a:lnTo>
                  <a:pt x="1792" y="1924"/>
                </a:lnTo>
                <a:lnTo>
                  <a:pt x="1789" y="1924"/>
                </a:lnTo>
                <a:lnTo>
                  <a:pt x="1787" y="1924"/>
                </a:lnTo>
                <a:lnTo>
                  <a:pt x="1784" y="1927"/>
                </a:lnTo>
                <a:lnTo>
                  <a:pt x="1780" y="1931"/>
                </a:lnTo>
                <a:lnTo>
                  <a:pt x="1785" y="1946"/>
                </a:lnTo>
                <a:lnTo>
                  <a:pt x="1784" y="1964"/>
                </a:lnTo>
                <a:lnTo>
                  <a:pt x="1780" y="1980"/>
                </a:lnTo>
                <a:lnTo>
                  <a:pt x="1780" y="1997"/>
                </a:lnTo>
                <a:lnTo>
                  <a:pt x="1784" y="2000"/>
                </a:lnTo>
                <a:lnTo>
                  <a:pt x="1787" y="2006"/>
                </a:lnTo>
                <a:lnTo>
                  <a:pt x="1791" y="2009"/>
                </a:lnTo>
                <a:lnTo>
                  <a:pt x="1794" y="2013"/>
                </a:lnTo>
                <a:lnTo>
                  <a:pt x="1798" y="2016"/>
                </a:lnTo>
                <a:lnTo>
                  <a:pt x="1799" y="2020"/>
                </a:lnTo>
                <a:lnTo>
                  <a:pt x="1792" y="2089"/>
                </a:lnTo>
                <a:lnTo>
                  <a:pt x="1773" y="2105"/>
                </a:lnTo>
                <a:lnTo>
                  <a:pt x="1757" y="2124"/>
                </a:lnTo>
                <a:lnTo>
                  <a:pt x="1747" y="2147"/>
                </a:lnTo>
                <a:lnTo>
                  <a:pt x="1738" y="2172"/>
                </a:lnTo>
                <a:lnTo>
                  <a:pt x="1728" y="2196"/>
                </a:lnTo>
                <a:lnTo>
                  <a:pt x="1716" y="2220"/>
                </a:lnTo>
                <a:lnTo>
                  <a:pt x="1707" y="2231"/>
                </a:lnTo>
                <a:lnTo>
                  <a:pt x="1695" y="2240"/>
                </a:lnTo>
                <a:lnTo>
                  <a:pt x="1684" y="2250"/>
                </a:lnTo>
                <a:lnTo>
                  <a:pt x="1681" y="2250"/>
                </a:lnTo>
                <a:lnTo>
                  <a:pt x="1681" y="2240"/>
                </a:lnTo>
                <a:lnTo>
                  <a:pt x="1698" y="2222"/>
                </a:lnTo>
                <a:lnTo>
                  <a:pt x="1712" y="2199"/>
                </a:lnTo>
                <a:lnTo>
                  <a:pt x="1719" y="2173"/>
                </a:lnTo>
                <a:lnTo>
                  <a:pt x="1716" y="2173"/>
                </a:lnTo>
                <a:lnTo>
                  <a:pt x="1716" y="2170"/>
                </a:lnTo>
                <a:lnTo>
                  <a:pt x="1709" y="2172"/>
                </a:lnTo>
                <a:lnTo>
                  <a:pt x="1700" y="2173"/>
                </a:lnTo>
                <a:lnTo>
                  <a:pt x="1689" y="2173"/>
                </a:lnTo>
                <a:lnTo>
                  <a:pt x="1688" y="2194"/>
                </a:lnTo>
                <a:lnTo>
                  <a:pt x="1682" y="2206"/>
                </a:lnTo>
                <a:lnTo>
                  <a:pt x="1677" y="2213"/>
                </a:lnTo>
                <a:lnTo>
                  <a:pt x="1670" y="2219"/>
                </a:lnTo>
                <a:lnTo>
                  <a:pt x="1663" y="2222"/>
                </a:lnTo>
                <a:lnTo>
                  <a:pt x="1658" y="2231"/>
                </a:lnTo>
                <a:lnTo>
                  <a:pt x="1655" y="2245"/>
                </a:lnTo>
                <a:lnTo>
                  <a:pt x="1655" y="2262"/>
                </a:lnTo>
                <a:lnTo>
                  <a:pt x="1658" y="2280"/>
                </a:lnTo>
                <a:lnTo>
                  <a:pt x="1658" y="2295"/>
                </a:lnTo>
                <a:lnTo>
                  <a:pt x="1655" y="2308"/>
                </a:lnTo>
                <a:lnTo>
                  <a:pt x="1649" y="2322"/>
                </a:lnTo>
                <a:lnTo>
                  <a:pt x="1642" y="2329"/>
                </a:lnTo>
                <a:lnTo>
                  <a:pt x="1635" y="2332"/>
                </a:lnTo>
                <a:lnTo>
                  <a:pt x="1628" y="2336"/>
                </a:lnTo>
                <a:lnTo>
                  <a:pt x="1620" y="2343"/>
                </a:lnTo>
                <a:lnTo>
                  <a:pt x="1620" y="2343"/>
                </a:lnTo>
                <a:lnTo>
                  <a:pt x="1621" y="2346"/>
                </a:lnTo>
                <a:lnTo>
                  <a:pt x="1623" y="2351"/>
                </a:lnTo>
                <a:lnTo>
                  <a:pt x="1623" y="2357"/>
                </a:lnTo>
                <a:lnTo>
                  <a:pt x="1623" y="2362"/>
                </a:lnTo>
                <a:lnTo>
                  <a:pt x="1625" y="2365"/>
                </a:lnTo>
                <a:lnTo>
                  <a:pt x="1623" y="2369"/>
                </a:lnTo>
                <a:lnTo>
                  <a:pt x="1621" y="2374"/>
                </a:lnTo>
                <a:lnTo>
                  <a:pt x="1618" y="2379"/>
                </a:lnTo>
                <a:lnTo>
                  <a:pt x="1614" y="2384"/>
                </a:lnTo>
                <a:lnTo>
                  <a:pt x="1609" y="2390"/>
                </a:lnTo>
                <a:lnTo>
                  <a:pt x="1606" y="2393"/>
                </a:lnTo>
                <a:lnTo>
                  <a:pt x="1600" y="2397"/>
                </a:lnTo>
                <a:lnTo>
                  <a:pt x="1579" y="2409"/>
                </a:lnTo>
                <a:lnTo>
                  <a:pt x="1555" y="2414"/>
                </a:lnTo>
                <a:lnTo>
                  <a:pt x="1529" y="2414"/>
                </a:lnTo>
                <a:lnTo>
                  <a:pt x="1501" y="2409"/>
                </a:lnTo>
                <a:lnTo>
                  <a:pt x="1471" y="2402"/>
                </a:lnTo>
                <a:lnTo>
                  <a:pt x="1442" y="2393"/>
                </a:lnTo>
                <a:lnTo>
                  <a:pt x="1415" y="2386"/>
                </a:lnTo>
                <a:lnTo>
                  <a:pt x="1389" y="2381"/>
                </a:lnTo>
                <a:lnTo>
                  <a:pt x="1389" y="2384"/>
                </a:lnTo>
                <a:lnTo>
                  <a:pt x="1393" y="2384"/>
                </a:lnTo>
                <a:lnTo>
                  <a:pt x="1393" y="2388"/>
                </a:lnTo>
                <a:lnTo>
                  <a:pt x="1410" y="2393"/>
                </a:lnTo>
                <a:lnTo>
                  <a:pt x="1426" y="2400"/>
                </a:lnTo>
                <a:lnTo>
                  <a:pt x="1442" y="2407"/>
                </a:lnTo>
                <a:lnTo>
                  <a:pt x="1454" y="2418"/>
                </a:lnTo>
                <a:lnTo>
                  <a:pt x="1463" y="2432"/>
                </a:lnTo>
                <a:lnTo>
                  <a:pt x="1464" y="2435"/>
                </a:lnTo>
                <a:lnTo>
                  <a:pt x="1464" y="2440"/>
                </a:lnTo>
                <a:lnTo>
                  <a:pt x="1464" y="2444"/>
                </a:lnTo>
                <a:lnTo>
                  <a:pt x="1463" y="2451"/>
                </a:lnTo>
                <a:lnTo>
                  <a:pt x="1463" y="2458"/>
                </a:lnTo>
                <a:lnTo>
                  <a:pt x="1475" y="2463"/>
                </a:lnTo>
                <a:lnTo>
                  <a:pt x="1489" y="2472"/>
                </a:lnTo>
                <a:lnTo>
                  <a:pt x="1501" y="2482"/>
                </a:lnTo>
                <a:lnTo>
                  <a:pt x="1508" y="2493"/>
                </a:lnTo>
                <a:lnTo>
                  <a:pt x="1503" y="2510"/>
                </a:lnTo>
                <a:lnTo>
                  <a:pt x="1496" y="2533"/>
                </a:lnTo>
                <a:lnTo>
                  <a:pt x="1489" y="2556"/>
                </a:lnTo>
                <a:lnTo>
                  <a:pt x="1478" y="2576"/>
                </a:lnTo>
                <a:lnTo>
                  <a:pt x="1461" y="2589"/>
                </a:lnTo>
                <a:lnTo>
                  <a:pt x="1436" y="2599"/>
                </a:lnTo>
                <a:lnTo>
                  <a:pt x="1407" y="2608"/>
                </a:lnTo>
                <a:lnTo>
                  <a:pt x="1373" y="2613"/>
                </a:lnTo>
                <a:lnTo>
                  <a:pt x="1339" y="2615"/>
                </a:lnTo>
                <a:lnTo>
                  <a:pt x="1305" y="2615"/>
                </a:lnTo>
                <a:lnTo>
                  <a:pt x="1274" y="2611"/>
                </a:lnTo>
                <a:lnTo>
                  <a:pt x="1274" y="2618"/>
                </a:lnTo>
                <a:lnTo>
                  <a:pt x="1279" y="2622"/>
                </a:lnTo>
                <a:lnTo>
                  <a:pt x="1284" y="2624"/>
                </a:lnTo>
                <a:lnTo>
                  <a:pt x="1288" y="2625"/>
                </a:lnTo>
                <a:lnTo>
                  <a:pt x="1290" y="2629"/>
                </a:lnTo>
                <a:lnTo>
                  <a:pt x="1291" y="2634"/>
                </a:lnTo>
                <a:lnTo>
                  <a:pt x="1293" y="2643"/>
                </a:lnTo>
                <a:lnTo>
                  <a:pt x="1295" y="2650"/>
                </a:lnTo>
                <a:lnTo>
                  <a:pt x="1293" y="2657"/>
                </a:lnTo>
                <a:lnTo>
                  <a:pt x="1290" y="2664"/>
                </a:lnTo>
                <a:lnTo>
                  <a:pt x="1288" y="2671"/>
                </a:lnTo>
                <a:lnTo>
                  <a:pt x="1290" y="2679"/>
                </a:lnTo>
                <a:lnTo>
                  <a:pt x="1293" y="2686"/>
                </a:lnTo>
                <a:lnTo>
                  <a:pt x="1298" y="2692"/>
                </a:lnTo>
                <a:lnTo>
                  <a:pt x="1302" y="2699"/>
                </a:lnTo>
                <a:lnTo>
                  <a:pt x="1305" y="2711"/>
                </a:lnTo>
                <a:lnTo>
                  <a:pt x="1288" y="2718"/>
                </a:lnTo>
                <a:lnTo>
                  <a:pt x="1271" y="2723"/>
                </a:lnTo>
                <a:lnTo>
                  <a:pt x="1250" y="2727"/>
                </a:lnTo>
                <a:lnTo>
                  <a:pt x="1223" y="2727"/>
                </a:lnTo>
                <a:lnTo>
                  <a:pt x="1215" y="2720"/>
                </a:lnTo>
                <a:lnTo>
                  <a:pt x="1202" y="2714"/>
                </a:lnTo>
                <a:lnTo>
                  <a:pt x="1187" y="2711"/>
                </a:lnTo>
                <a:lnTo>
                  <a:pt x="1175" y="2707"/>
                </a:lnTo>
                <a:lnTo>
                  <a:pt x="1175" y="2714"/>
                </a:lnTo>
                <a:lnTo>
                  <a:pt x="1187" y="2730"/>
                </a:lnTo>
                <a:lnTo>
                  <a:pt x="1197" y="2749"/>
                </a:lnTo>
                <a:lnTo>
                  <a:pt x="1197" y="2765"/>
                </a:lnTo>
                <a:lnTo>
                  <a:pt x="1201" y="2768"/>
                </a:lnTo>
                <a:lnTo>
                  <a:pt x="1204" y="2770"/>
                </a:lnTo>
                <a:lnTo>
                  <a:pt x="1208" y="2772"/>
                </a:lnTo>
                <a:lnTo>
                  <a:pt x="1211" y="2772"/>
                </a:lnTo>
                <a:lnTo>
                  <a:pt x="1213" y="2772"/>
                </a:lnTo>
                <a:lnTo>
                  <a:pt x="1216" y="2772"/>
                </a:lnTo>
                <a:lnTo>
                  <a:pt x="1218" y="2774"/>
                </a:lnTo>
                <a:lnTo>
                  <a:pt x="1220" y="2777"/>
                </a:lnTo>
                <a:lnTo>
                  <a:pt x="1223" y="2781"/>
                </a:lnTo>
                <a:lnTo>
                  <a:pt x="1223" y="2788"/>
                </a:lnTo>
                <a:lnTo>
                  <a:pt x="1222" y="2791"/>
                </a:lnTo>
                <a:lnTo>
                  <a:pt x="1222" y="2793"/>
                </a:lnTo>
                <a:lnTo>
                  <a:pt x="1222" y="2795"/>
                </a:lnTo>
                <a:lnTo>
                  <a:pt x="1222" y="2796"/>
                </a:lnTo>
                <a:lnTo>
                  <a:pt x="1223" y="2800"/>
                </a:lnTo>
                <a:lnTo>
                  <a:pt x="1223" y="2803"/>
                </a:lnTo>
                <a:lnTo>
                  <a:pt x="1236" y="2803"/>
                </a:lnTo>
                <a:lnTo>
                  <a:pt x="1234" y="2817"/>
                </a:lnTo>
                <a:lnTo>
                  <a:pt x="1229" y="2826"/>
                </a:lnTo>
                <a:lnTo>
                  <a:pt x="1223" y="2833"/>
                </a:lnTo>
                <a:lnTo>
                  <a:pt x="1220" y="2842"/>
                </a:lnTo>
                <a:lnTo>
                  <a:pt x="1222" y="2849"/>
                </a:lnTo>
                <a:lnTo>
                  <a:pt x="1227" y="2857"/>
                </a:lnTo>
                <a:lnTo>
                  <a:pt x="1232" y="2864"/>
                </a:lnTo>
                <a:lnTo>
                  <a:pt x="1236" y="2871"/>
                </a:lnTo>
                <a:lnTo>
                  <a:pt x="1236" y="2878"/>
                </a:lnTo>
                <a:lnTo>
                  <a:pt x="1236" y="2882"/>
                </a:lnTo>
                <a:lnTo>
                  <a:pt x="1234" y="2885"/>
                </a:lnTo>
                <a:lnTo>
                  <a:pt x="1232" y="2889"/>
                </a:lnTo>
                <a:lnTo>
                  <a:pt x="1230" y="2891"/>
                </a:lnTo>
                <a:lnTo>
                  <a:pt x="1229" y="2894"/>
                </a:lnTo>
                <a:lnTo>
                  <a:pt x="1229" y="2896"/>
                </a:lnTo>
                <a:lnTo>
                  <a:pt x="1229" y="2899"/>
                </a:lnTo>
                <a:lnTo>
                  <a:pt x="1229" y="2901"/>
                </a:lnTo>
                <a:lnTo>
                  <a:pt x="1230" y="2905"/>
                </a:lnTo>
                <a:lnTo>
                  <a:pt x="1232" y="2906"/>
                </a:lnTo>
                <a:lnTo>
                  <a:pt x="1234" y="2910"/>
                </a:lnTo>
                <a:lnTo>
                  <a:pt x="1236" y="2915"/>
                </a:lnTo>
                <a:lnTo>
                  <a:pt x="1202" y="2924"/>
                </a:lnTo>
                <a:lnTo>
                  <a:pt x="1175" y="2938"/>
                </a:lnTo>
                <a:lnTo>
                  <a:pt x="1173" y="2943"/>
                </a:lnTo>
                <a:lnTo>
                  <a:pt x="1171" y="2947"/>
                </a:lnTo>
                <a:lnTo>
                  <a:pt x="1169" y="2952"/>
                </a:lnTo>
                <a:lnTo>
                  <a:pt x="1168" y="2955"/>
                </a:lnTo>
                <a:lnTo>
                  <a:pt x="1166" y="2959"/>
                </a:lnTo>
                <a:lnTo>
                  <a:pt x="1166" y="2960"/>
                </a:lnTo>
                <a:lnTo>
                  <a:pt x="1176" y="2978"/>
                </a:lnTo>
                <a:lnTo>
                  <a:pt x="1190" y="2990"/>
                </a:lnTo>
                <a:lnTo>
                  <a:pt x="1209" y="2999"/>
                </a:lnTo>
                <a:lnTo>
                  <a:pt x="1232" y="3006"/>
                </a:lnTo>
                <a:lnTo>
                  <a:pt x="1255" y="3011"/>
                </a:lnTo>
                <a:lnTo>
                  <a:pt x="1277" y="3015"/>
                </a:lnTo>
                <a:lnTo>
                  <a:pt x="1286" y="3069"/>
                </a:lnTo>
                <a:lnTo>
                  <a:pt x="1271" y="3077"/>
                </a:lnTo>
                <a:lnTo>
                  <a:pt x="1255" y="3091"/>
                </a:lnTo>
                <a:lnTo>
                  <a:pt x="1243" y="3107"/>
                </a:lnTo>
                <a:lnTo>
                  <a:pt x="1236" y="3126"/>
                </a:lnTo>
                <a:lnTo>
                  <a:pt x="1241" y="3137"/>
                </a:lnTo>
                <a:lnTo>
                  <a:pt x="1243" y="3151"/>
                </a:lnTo>
                <a:lnTo>
                  <a:pt x="1243" y="3168"/>
                </a:lnTo>
                <a:lnTo>
                  <a:pt x="1229" y="3172"/>
                </a:lnTo>
                <a:lnTo>
                  <a:pt x="1218" y="3175"/>
                </a:lnTo>
                <a:lnTo>
                  <a:pt x="1204" y="3180"/>
                </a:lnTo>
                <a:lnTo>
                  <a:pt x="1204" y="3194"/>
                </a:lnTo>
                <a:lnTo>
                  <a:pt x="1213" y="3201"/>
                </a:lnTo>
                <a:lnTo>
                  <a:pt x="1223" y="3212"/>
                </a:lnTo>
                <a:lnTo>
                  <a:pt x="1234" y="3226"/>
                </a:lnTo>
                <a:lnTo>
                  <a:pt x="1246" y="3240"/>
                </a:lnTo>
                <a:lnTo>
                  <a:pt x="1255" y="3252"/>
                </a:lnTo>
                <a:lnTo>
                  <a:pt x="1258" y="3261"/>
                </a:lnTo>
                <a:lnTo>
                  <a:pt x="1253" y="3262"/>
                </a:lnTo>
                <a:lnTo>
                  <a:pt x="1250" y="3262"/>
                </a:lnTo>
                <a:lnTo>
                  <a:pt x="1243" y="3264"/>
                </a:lnTo>
                <a:lnTo>
                  <a:pt x="1236" y="3264"/>
                </a:lnTo>
                <a:lnTo>
                  <a:pt x="1234" y="3275"/>
                </a:lnTo>
                <a:lnTo>
                  <a:pt x="1230" y="3285"/>
                </a:lnTo>
                <a:lnTo>
                  <a:pt x="1229" y="3296"/>
                </a:lnTo>
                <a:lnTo>
                  <a:pt x="1222" y="3297"/>
                </a:lnTo>
                <a:lnTo>
                  <a:pt x="1215" y="3303"/>
                </a:lnTo>
                <a:lnTo>
                  <a:pt x="1209" y="3306"/>
                </a:lnTo>
                <a:lnTo>
                  <a:pt x="1204" y="3304"/>
                </a:lnTo>
                <a:lnTo>
                  <a:pt x="1201" y="3303"/>
                </a:lnTo>
                <a:lnTo>
                  <a:pt x="1199" y="3299"/>
                </a:lnTo>
                <a:lnTo>
                  <a:pt x="1197" y="3297"/>
                </a:lnTo>
                <a:lnTo>
                  <a:pt x="1194" y="3296"/>
                </a:lnTo>
                <a:lnTo>
                  <a:pt x="1194" y="3315"/>
                </a:lnTo>
                <a:lnTo>
                  <a:pt x="1202" y="3325"/>
                </a:lnTo>
                <a:lnTo>
                  <a:pt x="1208" y="3341"/>
                </a:lnTo>
                <a:lnTo>
                  <a:pt x="1209" y="3360"/>
                </a:lnTo>
                <a:lnTo>
                  <a:pt x="1188" y="3365"/>
                </a:lnTo>
                <a:lnTo>
                  <a:pt x="1171" y="3371"/>
                </a:lnTo>
                <a:lnTo>
                  <a:pt x="1152" y="3376"/>
                </a:lnTo>
                <a:lnTo>
                  <a:pt x="1152" y="3367"/>
                </a:lnTo>
                <a:lnTo>
                  <a:pt x="1150" y="3365"/>
                </a:lnTo>
                <a:lnTo>
                  <a:pt x="1148" y="3364"/>
                </a:lnTo>
                <a:lnTo>
                  <a:pt x="1148" y="3362"/>
                </a:lnTo>
                <a:lnTo>
                  <a:pt x="1148" y="3360"/>
                </a:lnTo>
                <a:lnTo>
                  <a:pt x="1147" y="3357"/>
                </a:lnTo>
                <a:lnTo>
                  <a:pt x="1134" y="3357"/>
                </a:lnTo>
                <a:lnTo>
                  <a:pt x="1126" y="3355"/>
                </a:lnTo>
                <a:lnTo>
                  <a:pt x="1117" y="3357"/>
                </a:lnTo>
                <a:lnTo>
                  <a:pt x="1105" y="3357"/>
                </a:lnTo>
                <a:lnTo>
                  <a:pt x="1099" y="3341"/>
                </a:lnTo>
                <a:lnTo>
                  <a:pt x="1091" y="3331"/>
                </a:lnTo>
                <a:lnTo>
                  <a:pt x="1080" y="3322"/>
                </a:lnTo>
                <a:lnTo>
                  <a:pt x="1063" y="3318"/>
                </a:lnTo>
                <a:lnTo>
                  <a:pt x="1063" y="3311"/>
                </a:lnTo>
                <a:lnTo>
                  <a:pt x="1063" y="3308"/>
                </a:lnTo>
                <a:lnTo>
                  <a:pt x="1065" y="3304"/>
                </a:lnTo>
                <a:lnTo>
                  <a:pt x="1065" y="3301"/>
                </a:lnTo>
                <a:lnTo>
                  <a:pt x="1063" y="3299"/>
                </a:lnTo>
                <a:lnTo>
                  <a:pt x="1058" y="3296"/>
                </a:lnTo>
                <a:lnTo>
                  <a:pt x="1052" y="3296"/>
                </a:lnTo>
                <a:lnTo>
                  <a:pt x="1049" y="3294"/>
                </a:lnTo>
                <a:lnTo>
                  <a:pt x="1044" y="3294"/>
                </a:lnTo>
                <a:lnTo>
                  <a:pt x="1040" y="3290"/>
                </a:lnTo>
                <a:lnTo>
                  <a:pt x="1037" y="3287"/>
                </a:lnTo>
                <a:lnTo>
                  <a:pt x="1033" y="3283"/>
                </a:lnTo>
                <a:lnTo>
                  <a:pt x="1033" y="3280"/>
                </a:lnTo>
                <a:lnTo>
                  <a:pt x="1033" y="3278"/>
                </a:lnTo>
                <a:lnTo>
                  <a:pt x="1033" y="3275"/>
                </a:lnTo>
                <a:lnTo>
                  <a:pt x="1033" y="3273"/>
                </a:lnTo>
                <a:lnTo>
                  <a:pt x="1033" y="3271"/>
                </a:lnTo>
                <a:lnTo>
                  <a:pt x="1031" y="3269"/>
                </a:lnTo>
                <a:lnTo>
                  <a:pt x="1028" y="3268"/>
                </a:lnTo>
                <a:lnTo>
                  <a:pt x="1024" y="3269"/>
                </a:lnTo>
                <a:lnTo>
                  <a:pt x="1019" y="3269"/>
                </a:lnTo>
                <a:lnTo>
                  <a:pt x="1016" y="3269"/>
                </a:lnTo>
                <a:lnTo>
                  <a:pt x="1012" y="3268"/>
                </a:lnTo>
                <a:lnTo>
                  <a:pt x="1007" y="3266"/>
                </a:lnTo>
                <a:lnTo>
                  <a:pt x="1002" y="3264"/>
                </a:lnTo>
                <a:lnTo>
                  <a:pt x="1002" y="3252"/>
                </a:lnTo>
                <a:lnTo>
                  <a:pt x="989" y="3252"/>
                </a:lnTo>
                <a:lnTo>
                  <a:pt x="991" y="3240"/>
                </a:lnTo>
                <a:lnTo>
                  <a:pt x="995" y="3233"/>
                </a:lnTo>
                <a:lnTo>
                  <a:pt x="1000" y="3226"/>
                </a:lnTo>
                <a:lnTo>
                  <a:pt x="1005" y="3217"/>
                </a:lnTo>
                <a:lnTo>
                  <a:pt x="986" y="3217"/>
                </a:lnTo>
                <a:lnTo>
                  <a:pt x="986" y="3214"/>
                </a:lnTo>
                <a:lnTo>
                  <a:pt x="983" y="3214"/>
                </a:lnTo>
                <a:lnTo>
                  <a:pt x="983" y="3219"/>
                </a:lnTo>
                <a:lnTo>
                  <a:pt x="981" y="3222"/>
                </a:lnTo>
                <a:lnTo>
                  <a:pt x="981" y="3224"/>
                </a:lnTo>
                <a:lnTo>
                  <a:pt x="981" y="3226"/>
                </a:lnTo>
                <a:lnTo>
                  <a:pt x="979" y="3226"/>
                </a:lnTo>
                <a:lnTo>
                  <a:pt x="977" y="3228"/>
                </a:lnTo>
                <a:lnTo>
                  <a:pt x="974" y="3229"/>
                </a:lnTo>
                <a:lnTo>
                  <a:pt x="962" y="3236"/>
                </a:lnTo>
                <a:lnTo>
                  <a:pt x="944" y="3241"/>
                </a:lnTo>
                <a:lnTo>
                  <a:pt x="948" y="3207"/>
                </a:lnTo>
                <a:lnTo>
                  <a:pt x="944" y="3198"/>
                </a:lnTo>
                <a:lnTo>
                  <a:pt x="941" y="3194"/>
                </a:lnTo>
                <a:lnTo>
                  <a:pt x="939" y="3193"/>
                </a:lnTo>
                <a:lnTo>
                  <a:pt x="939" y="3189"/>
                </a:lnTo>
                <a:lnTo>
                  <a:pt x="941" y="3184"/>
                </a:lnTo>
                <a:lnTo>
                  <a:pt x="944" y="3172"/>
                </a:lnTo>
                <a:lnTo>
                  <a:pt x="937" y="3168"/>
                </a:lnTo>
                <a:lnTo>
                  <a:pt x="932" y="3165"/>
                </a:lnTo>
                <a:lnTo>
                  <a:pt x="927" y="3159"/>
                </a:lnTo>
                <a:lnTo>
                  <a:pt x="921" y="3156"/>
                </a:lnTo>
                <a:lnTo>
                  <a:pt x="916" y="3152"/>
                </a:lnTo>
                <a:lnTo>
                  <a:pt x="883" y="3149"/>
                </a:lnTo>
                <a:lnTo>
                  <a:pt x="883" y="3140"/>
                </a:lnTo>
                <a:lnTo>
                  <a:pt x="878" y="3132"/>
                </a:lnTo>
                <a:lnTo>
                  <a:pt x="876" y="3123"/>
                </a:lnTo>
                <a:lnTo>
                  <a:pt x="880" y="3114"/>
                </a:lnTo>
                <a:lnTo>
                  <a:pt x="883" y="3105"/>
                </a:lnTo>
                <a:lnTo>
                  <a:pt x="887" y="3095"/>
                </a:lnTo>
                <a:lnTo>
                  <a:pt x="855" y="3098"/>
                </a:lnTo>
                <a:lnTo>
                  <a:pt x="852" y="3088"/>
                </a:lnTo>
                <a:lnTo>
                  <a:pt x="845" y="3072"/>
                </a:lnTo>
                <a:lnTo>
                  <a:pt x="845" y="3055"/>
                </a:lnTo>
                <a:lnTo>
                  <a:pt x="848" y="3037"/>
                </a:lnTo>
                <a:lnTo>
                  <a:pt x="853" y="3039"/>
                </a:lnTo>
                <a:lnTo>
                  <a:pt x="859" y="3039"/>
                </a:lnTo>
                <a:lnTo>
                  <a:pt x="862" y="3041"/>
                </a:lnTo>
                <a:lnTo>
                  <a:pt x="866" y="3043"/>
                </a:lnTo>
                <a:lnTo>
                  <a:pt x="871" y="3046"/>
                </a:lnTo>
                <a:lnTo>
                  <a:pt x="871" y="3022"/>
                </a:lnTo>
                <a:lnTo>
                  <a:pt x="867" y="3020"/>
                </a:lnTo>
                <a:lnTo>
                  <a:pt x="866" y="3016"/>
                </a:lnTo>
                <a:lnTo>
                  <a:pt x="862" y="3015"/>
                </a:lnTo>
                <a:lnTo>
                  <a:pt x="860" y="3013"/>
                </a:lnTo>
                <a:lnTo>
                  <a:pt x="855" y="3011"/>
                </a:lnTo>
                <a:lnTo>
                  <a:pt x="850" y="3008"/>
                </a:lnTo>
                <a:lnTo>
                  <a:pt x="843" y="3004"/>
                </a:lnTo>
                <a:lnTo>
                  <a:pt x="836" y="3002"/>
                </a:lnTo>
                <a:lnTo>
                  <a:pt x="829" y="2999"/>
                </a:lnTo>
                <a:lnTo>
                  <a:pt x="824" y="3008"/>
                </a:lnTo>
                <a:lnTo>
                  <a:pt x="817" y="3009"/>
                </a:lnTo>
                <a:lnTo>
                  <a:pt x="810" y="3009"/>
                </a:lnTo>
                <a:lnTo>
                  <a:pt x="797" y="3006"/>
                </a:lnTo>
                <a:lnTo>
                  <a:pt x="797" y="2983"/>
                </a:lnTo>
                <a:lnTo>
                  <a:pt x="803" y="2981"/>
                </a:lnTo>
                <a:lnTo>
                  <a:pt x="808" y="2978"/>
                </a:lnTo>
                <a:lnTo>
                  <a:pt x="811" y="2974"/>
                </a:lnTo>
                <a:lnTo>
                  <a:pt x="815" y="2971"/>
                </a:lnTo>
                <a:lnTo>
                  <a:pt x="817" y="2964"/>
                </a:lnTo>
                <a:lnTo>
                  <a:pt x="813" y="2953"/>
                </a:lnTo>
                <a:lnTo>
                  <a:pt x="815" y="2941"/>
                </a:lnTo>
                <a:lnTo>
                  <a:pt x="818" y="2926"/>
                </a:lnTo>
                <a:lnTo>
                  <a:pt x="820" y="2906"/>
                </a:lnTo>
                <a:lnTo>
                  <a:pt x="815" y="2906"/>
                </a:lnTo>
                <a:lnTo>
                  <a:pt x="808" y="2905"/>
                </a:lnTo>
                <a:lnTo>
                  <a:pt x="804" y="2903"/>
                </a:lnTo>
                <a:lnTo>
                  <a:pt x="801" y="2899"/>
                </a:lnTo>
                <a:lnTo>
                  <a:pt x="797" y="2896"/>
                </a:lnTo>
                <a:lnTo>
                  <a:pt x="796" y="2891"/>
                </a:lnTo>
                <a:lnTo>
                  <a:pt x="794" y="2884"/>
                </a:lnTo>
                <a:lnTo>
                  <a:pt x="797" y="2882"/>
                </a:lnTo>
                <a:lnTo>
                  <a:pt x="801" y="2880"/>
                </a:lnTo>
                <a:lnTo>
                  <a:pt x="803" y="2880"/>
                </a:lnTo>
                <a:lnTo>
                  <a:pt x="804" y="2878"/>
                </a:lnTo>
                <a:lnTo>
                  <a:pt x="808" y="2877"/>
                </a:lnTo>
                <a:lnTo>
                  <a:pt x="813" y="2877"/>
                </a:lnTo>
                <a:lnTo>
                  <a:pt x="813" y="2861"/>
                </a:lnTo>
                <a:lnTo>
                  <a:pt x="832" y="2861"/>
                </a:lnTo>
                <a:lnTo>
                  <a:pt x="832" y="2864"/>
                </a:lnTo>
                <a:lnTo>
                  <a:pt x="836" y="2864"/>
                </a:lnTo>
                <a:lnTo>
                  <a:pt x="836" y="2870"/>
                </a:lnTo>
                <a:lnTo>
                  <a:pt x="836" y="2873"/>
                </a:lnTo>
                <a:lnTo>
                  <a:pt x="836" y="2875"/>
                </a:lnTo>
                <a:lnTo>
                  <a:pt x="834" y="2877"/>
                </a:lnTo>
                <a:lnTo>
                  <a:pt x="836" y="2878"/>
                </a:lnTo>
                <a:lnTo>
                  <a:pt x="836" y="2880"/>
                </a:lnTo>
                <a:lnTo>
                  <a:pt x="839" y="2884"/>
                </a:lnTo>
                <a:lnTo>
                  <a:pt x="843" y="2885"/>
                </a:lnTo>
                <a:lnTo>
                  <a:pt x="846" y="2885"/>
                </a:lnTo>
                <a:lnTo>
                  <a:pt x="850" y="2887"/>
                </a:lnTo>
                <a:lnTo>
                  <a:pt x="855" y="2887"/>
                </a:lnTo>
                <a:lnTo>
                  <a:pt x="855" y="2880"/>
                </a:lnTo>
                <a:lnTo>
                  <a:pt x="855" y="2871"/>
                </a:lnTo>
                <a:lnTo>
                  <a:pt x="852" y="2856"/>
                </a:lnTo>
                <a:lnTo>
                  <a:pt x="846" y="2837"/>
                </a:lnTo>
                <a:lnTo>
                  <a:pt x="839" y="2816"/>
                </a:lnTo>
                <a:lnTo>
                  <a:pt x="832" y="2795"/>
                </a:lnTo>
                <a:lnTo>
                  <a:pt x="825" y="2774"/>
                </a:lnTo>
                <a:lnTo>
                  <a:pt x="818" y="2760"/>
                </a:lnTo>
                <a:lnTo>
                  <a:pt x="813" y="2749"/>
                </a:lnTo>
                <a:lnTo>
                  <a:pt x="813" y="2756"/>
                </a:lnTo>
                <a:lnTo>
                  <a:pt x="808" y="2763"/>
                </a:lnTo>
                <a:lnTo>
                  <a:pt x="803" y="2774"/>
                </a:lnTo>
                <a:lnTo>
                  <a:pt x="801" y="2782"/>
                </a:lnTo>
                <a:lnTo>
                  <a:pt x="801" y="2788"/>
                </a:lnTo>
                <a:lnTo>
                  <a:pt x="810" y="2796"/>
                </a:lnTo>
                <a:lnTo>
                  <a:pt x="815" y="2803"/>
                </a:lnTo>
                <a:lnTo>
                  <a:pt x="820" y="2814"/>
                </a:lnTo>
                <a:lnTo>
                  <a:pt x="820" y="2830"/>
                </a:lnTo>
                <a:lnTo>
                  <a:pt x="813" y="2830"/>
                </a:lnTo>
                <a:lnTo>
                  <a:pt x="804" y="2833"/>
                </a:lnTo>
                <a:lnTo>
                  <a:pt x="794" y="2835"/>
                </a:lnTo>
                <a:lnTo>
                  <a:pt x="782" y="2835"/>
                </a:lnTo>
                <a:lnTo>
                  <a:pt x="780" y="2824"/>
                </a:lnTo>
                <a:lnTo>
                  <a:pt x="778" y="2816"/>
                </a:lnTo>
                <a:lnTo>
                  <a:pt x="775" y="2803"/>
                </a:lnTo>
                <a:lnTo>
                  <a:pt x="773" y="2800"/>
                </a:lnTo>
                <a:lnTo>
                  <a:pt x="770" y="2796"/>
                </a:lnTo>
                <a:lnTo>
                  <a:pt x="764" y="2791"/>
                </a:lnTo>
                <a:lnTo>
                  <a:pt x="761" y="2788"/>
                </a:lnTo>
                <a:lnTo>
                  <a:pt x="759" y="2784"/>
                </a:lnTo>
                <a:lnTo>
                  <a:pt x="761" y="2774"/>
                </a:lnTo>
                <a:lnTo>
                  <a:pt x="764" y="2763"/>
                </a:lnTo>
                <a:lnTo>
                  <a:pt x="763" y="2749"/>
                </a:lnTo>
                <a:lnTo>
                  <a:pt x="761" y="2746"/>
                </a:lnTo>
                <a:lnTo>
                  <a:pt x="757" y="2742"/>
                </a:lnTo>
                <a:lnTo>
                  <a:pt x="754" y="2741"/>
                </a:lnTo>
                <a:lnTo>
                  <a:pt x="750" y="2739"/>
                </a:lnTo>
                <a:lnTo>
                  <a:pt x="747" y="2737"/>
                </a:lnTo>
                <a:lnTo>
                  <a:pt x="743" y="2734"/>
                </a:lnTo>
                <a:lnTo>
                  <a:pt x="743" y="2692"/>
                </a:lnTo>
                <a:lnTo>
                  <a:pt x="736" y="2688"/>
                </a:lnTo>
                <a:lnTo>
                  <a:pt x="740" y="2634"/>
                </a:lnTo>
                <a:lnTo>
                  <a:pt x="738" y="2629"/>
                </a:lnTo>
                <a:lnTo>
                  <a:pt x="733" y="2624"/>
                </a:lnTo>
                <a:lnTo>
                  <a:pt x="729" y="2620"/>
                </a:lnTo>
                <a:lnTo>
                  <a:pt x="724" y="2615"/>
                </a:lnTo>
                <a:lnTo>
                  <a:pt x="721" y="2611"/>
                </a:lnTo>
                <a:lnTo>
                  <a:pt x="708" y="2592"/>
                </a:lnTo>
                <a:lnTo>
                  <a:pt x="698" y="2568"/>
                </a:lnTo>
                <a:lnTo>
                  <a:pt x="689" y="2542"/>
                </a:lnTo>
                <a:lnTo>
                  <a:pt x="686" y="2515"/>
                </a:lnTo>
                <a:lnTo>
                  <a:pt x="701" y="2515"/>
                </a:lnTo>
                <a:lnTo>
                  <a:pt x="705" y="2498"/>
                </a:lnTo>
                <a:lnTo>
                  <a:pt x="707" y="2475"/>
                </a:lnTo>
                <a:lnTo>
                  <a:pt x="707" y="2453"/>
                </a:lnTo>
                <a:lnTo>
                  <a:pt x="705" y="2432"/>
                </a:lnTo>
                <a:lnTo>
                  <a:pt x="714" y="2414"/>
                </a:lnTo>
                <a:lnTo>
                  <a:pt x="717" y="2395"/>
                </a:lnTo>
                <a:lnTo>
                  <a:pt x="717" y="2374"/>
                </a:lnTo>
                <a:lnTo>
                  <a:pt x="715" y="2353"/>
                </a:lnTo>
                <a:lnTo>
                  <a:pt x="714" y="2332"/>
                </a:lnTo>
                <a:lnTo>
                  <a:pt x="714" y="2316"/>
                </a:lnTo>
                <a:lnTo>
                  <a:pt x="715" y="2306"/>
                </a:lnTo>
                <a:lnTo>
                  <a:pt x="719" y="2295"/>
                </a:lnTo>
                <a:lnTo>
                  <a:pt x="717" y="2285"/>
                </a:lnTo>
                <a:lnTo>
                  <a:pt x="703" y="2254"/>
                </a:lnTo>
                <a:lnTo>
                  <a:pt x="688" y="2222"/>
                </a:lnTo>
                <a:lnTo>
                  <a:pt x="675" y="2189"/>
                </a:lnTo>
                <a:lnTo>
                  <a:pt x="674" y="2175"/>
                </a:lnTo>
                <a:lnTo>
                  <a:pt x="677" y="2166"/>
                </a:lnTo>
                <a:lnTo>
                  <a:pt x="682" y="2158"/>
                </a:lnTo>
                <a:lnTo>
                  <a:pt x="684" y="2147"/>
                </a:lnTo>
                <a:lnTo>
                  <a:pt x="682" y="2135"/>
                </a:lnTo>
                <a:lnTo>
                  <a:pt x="679" y="2128"/>
                </a:lnTo>
                <a:lnTo>
                  <a:pt x="672" y="2123"/>
                </a:lnTo>
                <a:lnTo>
                  <a:pt x="667" y="2116"/>
                </a:lnTo>
                <a:lnTo>
                  <a:pt x="663" y="2109"/>
                </a:lnTo>
                <a:lnTo>
                  <a:pt x="663" y="2096"/>
                </a:lnTo>
                <a:lnTo>
                  <a:pt x="665" y="2095"/>
                </a:lnTo>
                <a:lnTo>
                  <a:pt x="667" y="2091"/>
                </a:lnTo>
                <a:lnTo>
                  <a:pt x="668" y="2089"/>
                </a:lnTo>
                <a:lnTo>
                  <a:pt x="672" y="2086"/>
                </a:lnTo>
                <a:lnTo>
                  <a:pt x="674" y="2083"/>
                </a:lnTo>
                <a:lnTo>
                  <a:pt x="675" y="2081"/>
                </a:lnTo>
                <a:lnTo>
                  <a:pt x="679" y="1959"/>
                </a:lnTo>
                <a:lnTo>
                  <a:pt x="675" y="1950"/>
                </a:lnTo>
                <a:lnTo>
                  <a:pt x="670" y="1939"/>
                </a:lnTo>
                <a:lnTo>
                  <a:pt x="672" y="1924"/>
                </a:lnTo>
                <a:lnTo>
                  <a:pt x="672" y="1922"/>
                </a:lnTo>
                <a:lnTo>
                  <a:pt x="674" y="1920"/>
                </a:lnTo>
                <a:lnTo>
                  <a:pt x="675" y="1920"/>
                </a:lnTo>
                <a:lnTo>
                  <a:pt x="677" y="1918"/>
                </a:lnTo>
                <a:lnTo>
                  <a:pt x="679" y="1917"/>
                </a:lnTo>
                <a:lnTo>
                  <a:pt x="679" y="1913"/>
                </a:lnTo>
                <a:lnTo>
                  <a:pt x="679" y="1908"/>
                </a:lnTo>
                <a:lnTo>
                  <a:pt x="677" y="1906"/>
                </a:lnTo>
                <a:lnTo>
                  <a:pt x="675" y="1904"/>
                </a:lnTo>
                <a:lnTo>
                  <a:pt x="674" y="1901"/>
                </a:lnTo>
                <a:lnTo>
                  <a:pt x="670" y="1897"/>
                </a:lnTo>
                <a:lnTo>
                  <a:pt x="668" y="1896"/>
                </a:lnTo>
                <a:lnTo>
                  <a:pt x="667" y="1894"/>
                </a:lnTo>
                <a:lnTo>
                  <a:pt x="667" y="1836"/>
                </a:lnTo>
                <a:lnTo>
                  <a:pt x="661" y="1828"/>
                </a:lnTo>
                <a:lnTo>
                  <a:pt x="656" y="1819"/>
                </a:lnTo>
                <a:lnTo>
                  <a:pt x="653" y="1805"/>
                </a:lnTo>
                <a:lnTo>
                  <a:pt x="661" y="1796"/>
                </a:lnTo>
                <a:lnTo>
                  <a:pt x="667" y="1784"/>
                </a:lnTo>
                <a:lnTo>
                  <a:pt x="668" y="1768"/>
                </a:lnTo>
                <a:lnTo>
                  <a:pt x="668" y="1751"/>
                </a:lnTo>
                <a:lnTo>
                  <a:pt x="668" y="1733"/>
                </a:lnTo>
                <a:lnTo>
                  <a:pt x="667" y="1716"/>
                </a:lnTo>
                <a:lnTo>
                  <a:pt x="663" y="1709"/>
                </a:lnTo>
                <a:lnTo>
                  <a:pt x="660" y="1692"/>
                </a:lnTo>
                <a:lnTo>
                  <a:pt x="654" y="1671"/>
                </a:lnTo>
                <a:lnTo>
                  <a:pt x="647" y="1644"/>
                </a:lnTo>
                <a:lnTo>
                  <a:pt x="642" y="1620"/>
                </a:lnTo>
                <a:lnTo>
                  <a:pt x="639" y="1597"/>
                </a:lnTo>
                <a:lnTo>
                  <a:pt x="635" y="1578"/>
                </a:lnTo>
                <a:lnTo>
                  <a:pt x="633" y="1568"/>
                </a:lnTo>
                <a:lnTo>
                  <a:pt x="611" y="1555"/>
                </a:lnTo>
                <a:lnTo>
                  <a:pt x="592" y="1540"/>
                </a:lnTo>
                <a:lnTo>
                  <a:pt x="576" y="1526"/>
                </a:lnTo>
                <a:lnTo>
                  <a:pt x="558" y="1510"/>
                </a:lnTo>
                <a:lnTo>
                  <a:pt x="541" y="1498"/>
                </a:lnTo>
                <a:lnTo>
                  <a:pt x="516" y="1487"/>
                </a:lnTo>
                <a:lnTo>
                  <a:pt x="490" y="1480"/>
                </a:lnTo>
                <a:lnTo>
                  <a:pt x="462" y="1473"/>
                </a:lnTo>
                <a:lnTo>
                  <a:pt x="441" y="1463"/>
                </a:lnTo>
                <a:lnTo>
                  <a:pt x="436" y="1459"/>
                </a:lnTo>
                <a:lnTo>
                  <a:pt x="433" y="1454"/>
                </a:lnTo>
                <a:lnTo>
                  <a:pt x="427" y="1449"/>
                </a:lnTo>
                <a:lnTo>
                  <a:pt x="422" y="1444"/>
                </a:lnTo>
                <a:lnTo>
                  <a:pt x="417" y="1440"/>
                </a:lnTo>
                <a:lnTo>
                  <a:pt x="405" y="1435"/>
                </a:lnTo>
                <a:lnTo>
                  <a:pt x="393" y="1433"/>
                </a:lnTo>
                <a:lnTo>
                  <a:pt x="379" y="1430"/>
                </a:lnTo>
                <a:lnTo>
                  <a:pt x="368" y="1424"/>
                </a:lnTo>
                <a:lnTo>
                  <a:pt x="365" y="1409"/>
                </a:lnTo>
                <a:lnTo>
                  <a:pt x="349" y="1397"/>
                </a:lnTo>
                <a:lnTo>
                  <a:pt x="333" y="1383"/>
                </a:lnTo>
                <a:lnTo>
                  <a:pt x="302" y="1356"/>
                </a:lnTo>
                <a:lnTo>
                  <a:pt x="298" y="1309"/>
                </a:lnTo>
                <a:lnTo>
                  <a:pt x="290" y="1295"/>
                </a:lnTo>
                <a:lnTo>
                  <a:pt x="277" y="1283"/>
                </a:lnTo>
                <a:lnTo>
                  <a:pt x="263" y="1271"/>
                </a:lnTo>
                <a:lnTo>
                  <a:pt x="253" y="1259"/>
                </a:lnTo>
                <a:lnTo>
                  <a:pt x="249" y="1250"/>
                </a:lnTo>
                <a:lnTo>
                  <a:pt x="248" y="1239"/>
                </a:lnTo>
                <a:lnTo>
                  <a:pt x="244" y="1229"/>
                </a:lnTo>
                <a:lnTo>
                  <a:pt x="242" y="1225"/>
                </a:lnTo>
                <a:lnTo>
                  <a:pt x="239" y="1222"/>
                </a:lnTo>
                <a:lnTo>
                  <a:pt x="234" y="1220"/>
                </a:lnTo>
                <a:lnTo>
                  <a:pt x="228" y="1219"/>
                </a:lnTo>
                <a:lnTo>
                  <a:pt x="225" y="1217"/>
                </a:lnTo>
                <a:lnTo>
                  <a:pt x="221" y="1213"/>
                </a:lnTo>
                <a:lnTo>
                  <a:pt x="218" y="1208"/>
                </a:lnTo>
                <a:lnTo>
                  <a:pt x="216" y="1203"/>
                </a:lnTo>
                <a:lnTo>
                  <a:pt x="215" y="1198"/>
                </a:lnTo>
                <a:lnTo>
                  <a:pt x="213" y="1192"/>
                </a:lnTo>
                <a:lnTo>
                  <a:pt x="211" y="1187"/>
                </a:lnTo>
                <a:lnTo>
                  <a:pt x="199" y="1182"/>
                </a:lnTo>
                <a:lnTo>
                  <a:pt x="195" y="1159"/>
                </a:lnTo>
                <a:lnTo>
                  <a:pt x="185" y="1142"/>
                </a:lnTo>
                <a:lnTo>
                  <a:pt x="171" y="1124"/>
                </a:lnTo>
                <a:lnTo>
                  <a:pt x="160" y="1107"/>
                </a:lnTo>
                <a:lnTo>
                  <a:pt x="157" y="1095"/>
                </a:lnTo>
                <a:lnTo>
                  <a:pt x="157" y="1086"/>
                </a:lnTo>
                <a:lnTo>
                  <a:pt x="153" y="1075"/>
                </a:lnTo>
                <a:lnTo>
                  <a:pt x="139" y="1060"/>
                </a:lnTo>
                <a:lnTo>
                  <a:pt x="124" y="1047"/>
                </a:lnTo>
                <a:lnTo>
                  <a:pt x="110" y="1033"/>
                </a:lnTo>
                <a:lnTo>
                  <a:pt x="101" y="1018"/>
                </a:lnTo>
                <a:lnTo>
                  <a:pt x="92" y="1000"/>
                </a:lnTo>
                <a:lnTo>
                  <a:pt x="80" y="983"/>
                </a:lnTo>
                <a:lnTo>
                  <a:pt x="68" y="972"/>
                </a:lnTo>
                <a:lnTo>
                  <a:pt x="56" y="965"/>
                </a:lnTo>
                <a:lnTo>
                  <a:pt x="45" y="962"/>
                </a:lnTo>
                <a:lnTo>
                  <a:pt x="35" y="958"/>
                </a:lnTo>
                <a:lnTo>
                  <a:pt x="26" y="951"/>
                </a:lnTo>
                <a:lnTo>
                  <a:pt x="19" y="943"/>
                </a:lnTo>
                <a:lnTo>
                  <a:pt x="14" y="929"/>
                </a:lnTo>
                <a:lnTo>
                  <a:pt x="19" y="918"/>
                </a:lnTo>
                <a:lnTo>
                  <a:pt x="16" y="908"/>
                </a:lnTo>
                <a:lnTo>
                  <a:pt x="9" y="896"/>
                </a:lnTo>
                <a:lnTo>
                  <a:pt x="2" y="882"/>
                </a:lnTo>
                <a:lnTo>
                  <a:pt x="0" y="868"/>
                </a:lnTo>
                <a:lnTo>
                  <a:pt x="3" y="852"/>
                </a:lnTo>
                <a:lnTo>
                  <a:pt x="14" y="833"/>
                </a:lnTo>
                <a:lnTo>
                  <a:pt x="29" y="815"/>
                </a:lnTo>
                <a:lnTo>
                  <a:pt x="50" y="801"/>
                </a:lnTo>
                <a:lnTo>
                  <a:pt x="71" y="791"/>
                </a:lnTo>
                <a:lnTo>
                  <a:pt x="77" y="772"/>
                </a:lnTo>
                <a:lnTo>
                  <a:pt x="64" y="772"/>
                </a:lnTo>
                <a:lnTo>
                  <a:pt x="52" y="777"/>
                </a:lnTo>
                <a:lnTo>
                  <a:pt x="42" y="775"/>
                </a:lnTo>
                <a:lnTo>
                  <a:pt x="31" y="770"/>
                </a:lnTo>
                <a:lnTo>
                  <a:pt x="21" y="765"/>
                </a:lnTo>
                <a:lnTo>
                  <a:pt x="10" y="761"/>
                </a:lnTo>
                <a:lnTo>
                  <a:pt x="10" y="733"/>
                </a:lnTo>
                <a:lnTo>
                  <a:pt x="16" y="733"/>
                </a:lnTo>
                <a:lnTo>
                  <a:pt x="17" y="732"/>
                </a:lnTo>
                <a:lnTo>
                  <a:pt x="19" y="732"/>
                </a:lnTo>
                <a:lnTo>
                  <a:pt x="19" y="732"/>
                </a:lnTo>
                <a:lnTo>
                  <a:pt x="19" y="732"/>
                </a:lnTo>
                <a:lnTo>
                  <a:pt x="21" y="730"/>
                </a:lnTo>
                <a:lnTo>
                  <a:pt x="23" y="726"/>
                </a:lnTo>
                <a:lnTo>
                  <a:pt x="17" y="714"/>
                </a:lnTo>
                <a:lnTo>
                  <a:pt x="14" y="698"/>
                </a:lnTo>
                <a:lnTo>
                  <a:pt x="14" y="679"/>
                </a:lnTo>
                <a:lnTo>
                  <a:pt x="21" y="674"/>
                </a:lnTo>
                <a:lnTo>
                  <a:pt x="29" y="663"/>
                </a:lnTo>
                <a:lnTo>
                  <a:pt x="40" y="651"/>
                </a:lnTo>
                <a:lnTo>
                  <a:pt x="49" y="637"/>
                </a:lnTo>
                <a:lnTo>
                  <a:pt x="57" y="625"/>
                </a:lnTo>
                <a:lnTo>
                  <a:pt x="61" y="618"/>
                </a:lnTo>
                <a:lnTo>
                  <a:pt x="63" y="604"/>
                </a:lnTo>
                <a:lnTo>
                  <a:pt x="64" y="594"/>
                </a:lnTo>
                <a:lnTo>
                  <a:pt x="68" y="583"/>
                </a:lnTo>
                <a:lnTo>
                  <a:pt x="80" y="578"/>
                </a:lnTo>
                <a:lnTo>
                  <a:pt x="92" y="574"/>
                </a:lnTo>
                <a:lnTo>
                  <a:pt x="106" y="571"/>
                </a:lnTo>
                <a:lnTo>
                  <a:pt x="119" y="564"/>
                </a:lnTo>
                <a:lnTo>
                  <a:pt x="124" y="555"/>
                </a:lnTo>
                <a:lnTo>
                  <a:pt x="131" y="543"/>
                </a:lnTo>
                <a:lnTo>
                  <a:pt x="139" y="529"/>
                </a:lnTo>
                <a:lnTo>
                  <a:pt x="146" y="517"/>
                </a:lnTo>
                <a:lnTo>
                  <a:pt x="153" y="510"/>
                </a:lnTo>
                <a:lnTo>
                  <a:pt x="167" y="505"/>
                </a:lnTo>
                <a:lnTo>
                  <a:pt x="187" y="503"/>
                </a:lnTo>
                <a:lnTo>
                  <a:pt x="195" y="482"/>
                </a:lnTo>
                <a:lnTo>
                  <a:pt x="206" y="463"/>
                </a:lnTo>
                <a:lnTo>
                  <a:pt x="218" y="445"/>
                </a:lnTo>
                <a:lnTo>
                  <a:pt x="211" y="433"/>
                </a:lnTo>
                <a:lnTo>
                  <a:pt x="208" y="414"/>
                </a:lnTo>
                <a:lnTo>
                  <a:pt x="206" y="391"/>
                </a:lnTo>
                <a:lnTo>
                  <a:pt x="206" y="367"/>
                </a:lnTo>
                <a:lnTo>
                  <a:pt x="206" y="346"/>
                </a:lnTo>
                <a:lnTo>
                  <a:pt x="211" y="346"/>
                </a:lnTo>
                <a:lnTo>
                  <a:pt x="213" y="344"/>
                </a:lnTo>
                <a:lnTo>
                  <a:pt x="215" y="344"/>
                </a:lnTo>
                <a:lnTo>
                  <a:pt x="216" y="342"/>
                </a:lnTo>
                <a:lnTo>
                  <a:pt x="218" y="342"/>
                </a:lnTo>
                <a:lnTo>
                  <a:pt x="209" y="332"/>
                </a:lnTo>
                <a:lnTo>
                  <a:pt x="208" y="323"/>
                </a:lnTo>
                <a:lnTo>
                  <a:pt x="211" y="318"/>
                </a:lnTo>
                <a:lnTo>
                  <a:pt x="213" y="313"/>
                </a:lnTo>
                <a:lnTo>
                  <a:pt x="215" y="307"/>
                </a:lnTo>
                <a:lnTo>
                  <a:pt x="209" y="297"/>
                </a:lnTo>
                <a:lnTo>
                  <a:pt x="202" y="288"/>
                </a:lnTo>
                <a:lnTo>
                  <a:pt x="195" y="278"/>
                </a:lnTo>
                <a:lnTo>
                  <a:pt x="192" y="265"/>
                </a:lnTo>
                <a:lnTo>
                  <a:pt x="213" y="248"/>
                </a:lnTo>
                <a:lnTo>
                  <a:pt x="230" y="227"/>
                </a:lnTo>
                <a:lnTo>
                  <a:pt x="225" y="225"/>
                </a:lnTo>
                <a:lnTo>
                  <a:pt x="223" y="224"/>
                </a:lnTo>
                <a:lnTo>
                  <a:pt x="221" y="224"/>
                </a:lnTo>
                <a:lnTo>
                  <a:pt x="220" y="222"/>
                </a:lnTo>
                <a:lnTo>
                  <a:pt x="220" y="220"/>
                </a:lnTo>
                <a:lnTo>
                  <a:pt x="220" y="217"/>
                </a:lnTo>
                <a:lnTo>
                  <a:pt x="218" y="211"/>
                </a:lnTo>
                <a:lnTo>
                  <a:pt x="220" y="208"/>
                </a:lnTo>
                <a:lnTo>
                  <a:pt x="223" y="203"/>
                </a:lnTo>
                <a:lnTo>
                  <a:pt x="225" y="199"/>
                </a:lnTo>
                <a:lnTo>
                  <a:pt x="228" y="199"/>
                </a:lnTo>
                <a:lnTo>
                  <a:pt x="228" y="197"/>
                </a:lnTo>
                <a:lnTo>
                  <a:pt x="230" y="197"/>
                </a:lnTo>
                <a:lnTo>
                  <a:pt x="234" y="197"/>
                </a:lnTo>
                <a:lnTo>
                  <a:pt x="237" y="196"/>
                </a:lnTo>
                <a:lnTo>
                  <a:pt x="239" y="201"/>
                </a:lnTo>
                <a:lnTo>
                  <a:pt x="241" y="204"/>
                </a:lnTo>
                <a:lnTo>
                  <a:pt x="242" y="210"/>
                </a:lnTo>
                <a:lnTo>
                  <a:pt x="244" y="215"/>
                </a:lnTo>
                <a:lnTo>
                  <a:pt x="249" y="215"/>
                </a:lnTo>
                <a:lnTo>
                  <a:pt x="244" y="196"/>
                </a:lnTo>
                <a:lnTo>
                  <a:pt x="256" y="196"/>
                </a:lnTo>
                <a:lnTo>
                  <a:pt x="256" y="183"/>
                </a:lnTo>
                <a:lnTo>
                  <a:pt x="272" y="183"/>
                </a:lnTo>
                <a:lnTo>
                  <a:pt x="277" y="171"/>
                </a:lnTo>
                <a:lnTo>
                  <a:pt x="286" y="163"/>
                </a:lnTo>
                <a:lnTo>
                  <a:pt x="295" y="154"/>
                </a:lnTo>
                <a:lnTo>
                  <a:pt x="311" y="154"/>
                </a:lnTo>
                <a:lnTo>
                  <a:pt x="312" y="138"/>
                </a:lnTo>
                <a:lnTo>
                  <a:pt x="314" y="126"/>
                </a:lnTo>
                <a:lnTo>
                  <a:pt x="316" y="115"/>
                </a:lnTo>
                <a:lnTo>
                  <a:pt x="317" y="100"/>
                </a:lnTo>
                <a:lnTo>
                  <a:pt x="328" y="91"/>
                </a:lnTo>
                <a:lnTo>
                  <a:pt x="337" y="82"/>
                </a:lnTo>
                <a:lnTo>
                  <a:pt x="347" y="75"/>
                </a:lnTo>
                <a:lnTo>
                  <a:pt x="359" y="72"/>
                </a:lnTo>
                <a:lnTo>
                  <a:pt x="379" y="68"/>
                </a:lnTo>
                <a:lnTo>
                  <a:pt x="380" y="73"/>
                </a:lnTo>
                <a:lnTo>
                  <a:pt x="380" y="75"/>
                </a:lnTo>
                <a:lnTo>
                  <a:pt x="380" y="77"/>
                </a:lnTo>
                <a:lnTo>
                  <a:pt x="382" y="79"/>
                </a:lnTo>
                <a:lnTo>
                  <a:pt x="384" y="80"/>
                </a:lnTo>
                <a:lnTo>
                  <a:pt x="384" y="77"/>
                </a:lnTo>
                <a:lnTo>
                  <a:pt x="389" y="68"/>
                </a:lnTo>
                <a:lnTo>
                  <a:pt x="393" y="61"/>
                </a:lnTo>
                <a:lnTo>
                  <a:pt x="396" y="58"/>
                </a:lnTo>
                <a:lnTo>
                  <a:pt x="403" y="54"/>
                </a:lnTo>
                <a:lnTo>
                  <a:pt x="417" y="54"/>
                </a:lnTo>
                <a:lnTo>
                  <a:pt x="426" y="54"/>
                </a:lnTo>
                <a:lnTo>
                  <a:pt x="440" y="51"/>
                </a:lnTo>
                <a:lnTo>
                  <a:pt x="455" y="46"/>
                </a:lnTo>
                <a:lnTo>
                  <a:pt x="471" y="39"/>
                </a:lnTo>
                <a:lnTo>
                  <a:pt x="483" y="32"/>
                </a:lnTo>
                <a:lnTo>
                  <a:pt x="490" y="26"/>
                </a:lnTo>
                <a:lnTo>
                  <a:pt x="492" y="23"/>
                </a:lnTo>
                <a:lnTo>
                  <a:pt x="494" y="19"/>
                </a:lnTo>
                <a:lnTo>
                  <a:pt x="494" y="14"/>
                </a:lnTo>
                <a:lnTo>
                  <a:pt x="496" y="11"/>
                </a:lnTo>
                <a:lnTo>
                  <a:pt x="499" y="7"/>
                </a:lnTo>
                <a:lnTo>
                  <a:pt x="511" y="2"/>
                </a:lnTo>
                <a:lnTo>
                  <a:pt x="527" y="0"/>
                </a:ln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accent4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60103" y="1128698"/>
            <a:ext cx="2152130" cy="3603292"/>
            <a:chOff x="4240535" y="-395288"/>
            <a:chExt cx="4165278" cy="6973889"/>
          </a:xfrm>
          <a:solidFill>
            <a:schemeClr val="accent1"/>
          </a:solidFill>
        </p:grpSpPr>
        <p:grpSp>
          <p:nvGrpSpPr>
            <p:cNvPr id="8" name="Group 7"/>
            <p:cNvGrpSpPr/>
            <p:nvPr/>
          </p:nvGrpSpPr>
          <p:grpSpPr>
            <a:xfrm>
              <a:off x="5026025" y="-395288"/>
              <a:ext cx="3379788" cy="6973889"/>
              <a:chOff x="5026025" y="-395288"/>
              <a:chExt cx="3379788" cy="6973889"/>
            </a:xfrm>
            <a:grpFill/>
          </p:grpSpPr>
          <p:sp>
            <p:nvSpPr>
              <p:cNvPr id="10" name="Freeform 9"/>
              <p:cNvSpPr>
                <a:spLocks noEditPoints="1"/>
              </p:cNvSpPr>
              <p:nvPr/>
            </p:nvSpPr>
            <p:spPr bwMode="auto">
              <a:xfrm>
                <a:off x="5026025" y="1058863"/>
                <a:ext cx="3379788" cy="5519738"/>
              </a:xfrm>
              <a:custGeom>
                <a:avLst/>
                <a:gdLst>
                  <a:gd name="T0" fmla="*/ 1889 w 2129"/>
                  <a:gd name="T1" fmla="*/ 2718 h 3477"/>
                  <a:gd name="T2" fmla="*/ 1111 w 2129"/>
                  <a:gd name="T3" fmla="*/ 2037 h 3477"/>
                  <a:gd name="T4" fmla="*/ 815 w 2129"/>
                  <a:gd name="T5" fmla="*/ 1726 h 3477"/>
                  <a:gd name="T6" fmla="*/ 1067 w 2129"/>
                  <a:gd name="T7" fmla="*/ 1457 h 3477"/>
                  <a:gd name="T8" fmla="*/ 504 w 2129"/>
                  <a:gd name="T9" fmla="*/ 1478 h 3477"/>
                  <a:gd name="T10" fmla="*/ 485 w 2129"/>
                  <a:gd name="T11" fmla="*/ 1768 h 3477"/>
                  <a:gd name="T12" fmla="*/ 227 w 2129"/>
                  <a:gd name="T13" fmla="*/ 1688 h 3477"/>
                  <a:gd name="T14" fmla="*/ 47 w 2129"/>
                  <a:gd name="T15" fmla="*/ 1708 h 3477"/>
                  <a:gd name="T16" fmla="*/ 155 w 2129"/>
                  <a:gd name="T17" fmla="*/ 1464 h 3477"/>
                  <a:gd name="T18" fmla="*/ 393 w 2129"/>
                  <a:gd name="T19" fmla="*/ 1148 h 3477"/>
                  <a:gd name="T20" fmla="*/ 500 w 2129"/>
                  <a:gd name="T21" fmla="*/ 1084 h 3477"/>
                  <a:gd name="T22" fmla="*/ 364 w 2129"/>
                  <a:gd name="T23" fmla="*/ 1189 h 3477"/>
                  <a:gd name="T24" fmla="*/ 667 w 2129"/>
                  <a:gd name="T25" fmla="*/ 978 h 3477"/>
                  <a:gd name="T26" fmla="*/ 467 w 2129"/>
                  <a:gd name="T27" fmla="*/ 844 h 3477"/>
                  <a:gd name="T28" fmla="*/ 160 w 2129"/>
                  <a:gd name="T29" fmla="*/ 691 h 3477"/>
                  <a:gd name="T30" fmla="*/ 575 w 2129"/>
                  <a:gd name="T31" fmla="*/ 633 h 3477"/>
                  <a:gd name="T32" fmla="*/ 180 w 2129"/>
                  <a:gd name="T33" fmla="*/ 637 h 3477"/>
                  <a:gd name="T34" fmla="*/ 145 w 2129"/>
                  <a:gd name="T35" fmla="*/ 448 h 3477"/>
                  <a:gd name="T36" fmla="*/ 367 w 2129"/>
                  <a:gd name="T37" fmla="*/ 284 h 3477"/>
                  <a:gd name="T38" fmla="*/ 227 w 2129"/>
                  <a:gd name="T39" fmla="*/ 268 h 3477"/>
                  <a:gd name="T40" fmla="*/ 1096 w 2129"/>
                  <a:gd name="T41" fmla="*/ 80 h 3477"/>
                  <a:gd name="T42" fmla="*/ 893 w 2129"/>
                  <a:gd name="T43" fmla="*/ 326 h 3477"/>
                  <a:gd name="T44" fmla="*/ 913 w 2129"/>
                  <a:gd name="T45" fmla="*/ 438 h 3477"/>
                  <a:gd name="T46" fmla="*/ 1353 w 2129"/>
                  <a:gd name="T47" fmla="*/ 424 h 3477"/>
                  <a:gd name="T48" fmla="*/ 1235 w 2129"/>
                  <a:gd name="T49" fmla="*/ 768 h 3477"/>
                  <a:gd name="T50" fmla="*/ 1164 w 2129"/>
                  <a:gd name="T51" fmla="*/ 931 h 3477"/>
                  <a:gd name="T52" fmla="*/ 1224 w 2129"/>
                  <a:gd name="T53" fmla="*/ 1062 h 3477"/>
                  <a:gd name="T54" fmla="*/ 1427 w 2129"/>
                  <a:gd name="T55" fmla="*/ 1360 h 3477"/>
                  <a:gd name="T56" fmla="*/ 1713 w 2129"/>
                  <a:gd name="T57" fmla="*/ 1780 h 3477"/>
                  <a:gd name="T58" fmla="*/ 1747 w 2129"/>
                  <a:gd name="T59" fmla="*/ 1968 h 3477"/>
                  <a:gd name="T60" fmla="*/ 1976 w 2129"/>
                  <a:gd name="T61" fmla="*/ 2180 h 3477"/>
                  <a:gd name="T62" fmla="*/ 2013 w 2129"/>
                  <a:gd name="T63" fmla="*/ 2531 h 3477"/>
                  <a:gd name="T64" fmla="*/ 1858 w 2129"/>
                  <a:gd name="T65" fmla="*/ 2686 h 3477"/>
                  <a:gd name="T66" fmla="*/ 1969 w 2129"/>
                  <a:gd name="T67" fmla="*/ 2857 h 3477"/>
                  <a:gd name="T68" fmla="*/ 1560 w 2129"/>
                  <a:gd name="T69" fmla="*/ 2944 h 3477"/>
                  <a:gd name="T70" fmla="*/ 1413 w 2129"/>
                  <a:gd name="T71" fmla="*/ 2960 h 3477"/>
                  <a:gd name="T72" fmla="*/ 1056 w 2129"/>
                  <a:gd name="T73" fmla="*/ 2973 h 3477"/>
                  <a:gd name="T74" fmla="*/ 836 w 2129"/>
                  <a:gd name="T75" fmla="*/ 3071 h 3477"/>
                  <a:gd name="T76" fmla="*/ 573 w 2129"/>
                  <a:gd name="T77" fmla="*/ 3162 h 3477"/>
                  <a:gd name="T78" fmla="*/ 704 w 2129"/>
                  <a:gd name="T79" fmla="*/ 2997 h 3477"/>
                  <a:gd name="T80" fmla="*/ 1075 w 2129"/>
                  <a:gd name="T81" fmla="*/ 2788 h 3477"/>
                  <a:gd name="T82" fmla="*/ 871 w 2129"/>
                  <a:gd name="T83" fmla="*/ 2677 h 3477"/>
                  <a:gd name="T84" fmla="*/ 662 w 2129"/>
                  <a:gd name="T85" fmla="*/ 2635 h 3477"/>
                  <a:gd name="T86" fmla="*/ 867 w 2129"/>
                  <a:gd name="T87" fmla="*/ 2324 h 3477"/>
                  <a:gd name="T88" fmla="*/ 880 w 2129"/>
                  <a:gd name="T89" fmla="*/ 2057 h 3477"/>
                  <a:gd name="T90" fmla="*/ 1085 w 2129"/>
                  <a:gd name="T91" fmla="*/ 2018 h 3477"/>
                  <a:gd name="T92" fmla="*/ 1033 w 2129"/>
                  <a:gd name="T93" fmla="*/ 1744 h 3477"/>
                  <a:gd name="T94" fmla="*/ 920 w 2129"/>
                  <a:gd name="T95" fmla="*/ 1524 h 3477"/>
                  <a:gd name="T96" fmla="*/ 704 w 2129"/>
                  <a:gd name="T97" fmla="*/ 1504 h 3477"/>
                  <a:gd name="T98" fmla="*/ 680 w 2129"/>
                  <a:gd name="T99" fmla="*/ 1397 h 3477"/>
                  <a:gd name="T100" fmla="*/ 704 w 2129"/>
                  <a:gd name="T101" fmla="*/ 1037 h 3477"/>
                  <a:gd name="T102" fmla="*/ 596 w 2129"/>
                  <a:gd name="T103" fmla="*/ 1162 h 3477"/>
                  <a:gd name="T104" fmla="*/ 531 w 2129"/>
                  <a:gd name="T105" fmla="*/ 1138 h 3477"/>
                  <a:gd name="T106" fmla="*/ 587 w 2129"/>
                  <a:gd name="T107" fmla="*/ 888 h 3477"/>
                  <a:gd name="T108" fmla="*/ 433 w 2129"/>
                  <a:gd name="T109" fmla="*/ 958 h 3477"/>
                  <a:gd name="T110" fmla="*/ 447 w 2129"/>
                  <a:gd name="T111" fmla="*/ 808 h 3477"/>
                  <a:gd name="T112" fmla="*/ 513 w 2129"/>
                  <a:gd name="T113" fmla="*/ 668 h 3477"/>
                  <a:gd name="T114" fmla="*/ 436 w 2129"/>
                  <a:gd name="T115" fmla="*/ 620 h 3477"/>
                  <a:gd name="T116" fmla="*/ 327 w 2129"/>
                  <a:gd name="T117" fmla="*/ 460 h 3477"/>
                  <a:gd name="T118" fmla="*/ 520 w 2129"/>
                  <a:gd name="T119" fmla="*/ 568 h 3477"/>
                  <a:gd name="T120" fmla="*/ 520 w 2129"/>
                  <a:gd name="T121" fmla="*/ 389 h 3477"/>
                  <a:gd name="T122" fmla="*/ 587 w 2129"/>
                  <a:gd name="T123" fmla="*/ 237 h 3477"/>
                  <a:gd name="T124" fmla="*/ 649 w 2129"/>
                  <a:gd name="T125" fmla="*/ 73 h 3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129" h="3477">
                    <a:moveTo>
                      <a:pt x="1264" y="3444"/>
                    </a:moveTo>
                    <a:lnTo>
                      <a:pt x="1316" y="3448"/>
                    </a:lnTo>
                    <a:lnTo>
                      <a:pt x="1316" y="3477"/>
                    </a:lnTo>
                    <a:lnTo>
                      <a:pt x="1267" y="3473"/>
                    </a:lnTo>
                    <a:lnTo>
                      <a:pt x="1264" y="3444"/>
                    </a:lnTo>
                    <a:close/>
                    <a:moveTo>
                      <a:pt x="1207" y="3364"/>
                    </a:moveTo>
                    <a:lnTo>
                      <a:pt x="1207" y="3393"/>
                    </a:lnTo>
                    <a:lnTo>
                      <a:pt x="1180" y="3393"/>
                    </a:lnTo>
                    <a:lnTo>
                      <a:pt x="1180" y="3377"/>
                    </a:lnTo>
                    <a:lnTo>
                      <a:pt x="1185" y="3373"/>
                    </a:lnTo>
                    <a:lnTo>
                      <a:pt x="1189" y="3371"/>
                    </a:lnTo>
                    <a:lnTo>
                      <a:pt x="1193" y="3369"/>
                    </a:lnTo>
                    <a:lnTo>
                      <a:pt x="1196" y="3368"/>
                    </a:lnTo>
                    <a:lnTo>
                      <a:pt x="1202" y="3366"/>
                    </a:lnTo>
                    <a:lnTo>
                      <a:pt x="1207" y="3364"/>
                    </a:lnTo>
                    <a:close/>
                    <a:moveTo>
                      <a:pt x="1460" y="2944"/>
                    </a:moveTo>
                    <a:lnTo>
                      <a:pt x="1493" y="2944"/>
                    </a:lnTo>
                    <a:lnTo>
                      <a:pt x="1496" y="2949"/>
                    </a:lnTo>
                    <a:lnTo>
                      <a:pt x="1500" y="2951"/>
                    </a:lnTo>
                    <a:lnTo>
                      <a:pt x="1504" y="2953"/>
                    </a:lnTo>
                    <a:lnTo>
                      <a:pt x="1507" y="2955"/>
                    </a:lnTo>
                    <a:lnTo>
                      <a:pt x="1511" y="2958"/>
                    </a:lnTo>
                    <a:lnTo>
                      <a:pt x="1513" y="2962"/>
                    </a:lnTo>
                    <a:lnTo>
                      <a:pt x="1516" y="2968"/>
                    </a:lnTo>
                    <a:lnTo>
                      <a:pt x="1520" y="2968"/>
                    </a:lnTo>
                    <a:lnTo>
                      <a:pt x="1520" y="2980"/>
                    </a:lnTo>
                    <a:lnTo>
                      <a:pt x="1513" y="2982"/>
                    </a:lnTo>
                    <a:lnTo>
                      <a:pt x="1507" y="2984"/>
                    </a:lnTo>
                    <a:lnTo>
                      <a:pt x="1504" y="2986"/>
                    </a:lnTo>
                    <a:lnTo>
                      <a:pt x="1502" y="2989"/>
                    </a:lnTo>
                    <a:lnTo>
                      <a:pt x="1500" y="2997"/>
                    </a:lnTo>
                    <a:lnTo>
                      <a:pt x="1500" y="3004"/>
                    </a:lnTo>
                    <a:lnTo>
                      <a:pt x="1460" y="3008"/>
                    </a:lnTo>
                    <a:lnTo>
                      <a:pt x="1451" y="2998"/>
                    </a:lnTo>
                    <a:lnTo>
                      <a:pt x="1440" y="2991"/>
                    </a:lnTo>
                    <a:lnTo>
                      <a:pt x="1431" y="2984"/>
                    </a:lnTo>
                    <a:lnTo>
                      <a:pt x="1424" y="2973"/>
                    </a:lnTo>
                    <a:lnTo>
                      <a:pt x="1420" y="2973"/>
                    </a:lnTo>
                    <a:lnTo>
                      <a:pt x="1420" y="2960"/>
                    </a:lnTo>
                    <a:lnTo>
                      <a:pt x="1442" y="2955"/>
                    </a:lnTo>
                    <a:lnTo>
                      <a:pt x="1460" y="2948"/>
                    </a:lnTo>
                    <a:lnTo>
                      <a:pt x="1460" y="2944"/>
                    </a:lnTo>
                    <a:close/>
                    <a:moveTo>
                      <a:pt x="1889" y="2718"/>
                    </a:moveTo>
                    <a:lnTo>
                      <a:pt x="1885" y="2718"/>
                    </a:lnTo>
                    <a:lnTo>
                      <a:pt x="1882" y="2718"/>
                    </a:lnTo>
                    <a:lnTo>
                      <a:pt x="1876" y="2720"/>
                    </a:lnTo>
                    <a:lnTo>
                      <a:pt x="1876" y="2728"/>
                    </a:lnTo>
                    <a:lnTo>
                      <a:pt x="1904" y="2728"/>
                    </a:lnTo>
                    <a:lnTo>
                      <a:pt x="1904" y="2720"/>
                    </a:lnTo>
                    <a:lnTo>
                      <a:pt x="1898" y="2720"/>
                    </a:lnTo>
                    <a:lnTo>
                      <a:pt x="1893" y="2718"/>
                    </a:lnTo>
                    <a:lnTo>
                      <a:pt x="1891" y="2718"/>
                    </a:lnTo>
                    <a:lnTo>
                      <a:pt x="1889" y="2718"/>
                    </a:lnTo>
                    <a:close/>
                    <a:moveTo>
                      <a:pt x="680" y="2624"/>
                    </a:moveTo>
                    <a:lnTo>
                      <a:pt x="682" y="2626"/>
                    </a:lnTo>
                    <a:lnTo>
                      <a:pt x="682" y="2626"/>
                    </a:lnTo>
                    <a:lnTo>
                      <a:pt x="682" y="2628"/>
                    </a:lnTo>
                    <a:lnTo>
                      <a:pt x="684" y="2628"/>
                    </a:lnTo>
                    <a:lnTo>
                      <a:pt x="685" y="2628"/>
                    </a:lnTo>
                    <a:lnTo>
                      <a:pt x="687" y="2628"/>
                    </a:lnTo>
                    <a:lnTo>
                      <a:pt x="687" y="2626"/>
                    </a:lnTo>
                    <a:lnTo>
                      <a:pt x="685" y="2626"/>
                    </a:lnTo>
                    <a:lnTo>
                      <a:pt x="685" y="2626"/>
                    </a:lnTo>
                    <a:lnTo>
                      <a:pt x="685" y="2626"/>
                    </a:lnTo>
                    <a:lnTo>
                      <a:pt x="684" y="2626"/>
                    </a:lnTo>
                    <a:lnTo>
                      <a:pt x="680" y="2624"/>
                    </a:lnTo>
                    <a:close/>
                    <a:moveTo>
                      <a:pt x="1904" y="2613"/>
                    </a:moveTo>
                    <a:lnTo>
                      <a:pt x="1905" y="2617"/>
                    </a:lnTo>
                    <a:lnTo>
                      <a:pt x="1909" y="2620"/>
                    </a:lnTo>
                    <a:lnTo>
                      <a:pt x="1913" y="2624"/>
                    </a:lnTo>
                    <a:lnTo>
                      <a:pt x="1915" y="2620"/>
                    </a:lnTo>
                    <a:lnTo>
                      <a:pt x="1918" y="2618"/>
                    </a:lnTo>
                    <a:lnTo>
                      <a:pt x="1922" y="2617"/>
                    </a:lnTo>
                    <a:lnTo>
                      <a:pt x="1927" y="2617"/>
                    </a:lnTo>
                    <a:lnTo>
                      <a:pt x="1927" y="2613"/>
                    </a:lnTo>
                    <a:lnTo>
                      <a:pt x="1904" y="2613"/>
                    </a:lnTo>
                    <a:close/>
                    <a:moveTo>
                      <a:pt x="1124" y="2053"/>
                    </a:moveTo>
                    <a:lnTo>
                      <a:pt x="1127" y="2057"/>
                    </a:lnTo>
                    <a:lnTo>
                      <a:pt x="1131" y="2060"/>
                    </a:lnTo>
                    <a:lnTo>
                      <a:pt x="1135" y="2062"/>
                    </a:lnTo>
                    <a:lnTo>
                      <a:pt x="1138" y="2062"/>
                    </a:lnTo>
                    <a:lnTo>
                      <a:pt x="1144" y="2060"/>
                    </a:lnTo>
                    <a:lnTo>
                      <a:pt x="1147" y="2057"/>
                    </a:lnTo>
                    <a:lnTo>
                      <a:pt x="1124" y="2053"/>
                    </a:lnTo>
                    <a:close/>
                    <a:moveTo>
                      <a:pt x="1107" y="2031"/>
                    </a:moveTo>
                    <a:lnTo>
                      <a:pt x="1111" y="2037"/>
                    </a:lnTo>
                    <a:lnTo>
                      <a:pt x="1115" y="2038"/>
                    </a:lnTo>
                    <a:lnTo>
                      <a:pt x="1115" y="2040"/>
                    </a:lnTo>
                    <a:lnTo>
                      <a:pt x="1116" y="2040"/>
                    </a:lnTo>
                    <a:lnTo>
                      <a:pt x="1116" y="2040"/>
                    </a:lnTo>
                    <a:lnTo>
                      <a:pt x="1116" y="2038"/>
                    </a:lnTo>
                    <a:lnTo>
                      <a:pt x="1115" y="2037"/>
                    </a:lnTo>
                    <a:lnTo>
                      <a:pt x="1113" y="2035"/>
                    </a:lnTo>
                    <a:lnTo>
                      <a:pt x="1109" y="2033"/>
                    </a:lnTo>
                    <a:lnTo>
                      <a:pt x="1107" y="2031"/>
                    </a:lnTo>
                    <a:close/>
                    <a:moveTo>
                      <a:pt x="1624" y="1911"/>
                    </a:moveTo>
                    <a:lnTo>
                      <a:pt x="1627" y="1917"/>
                    </a:lnTo>
                    <a:lnTo>
                      <a:pt x="1629" y="1918"/>
                    </a:lnTo>
                    <a:lnTo>
                      <a:pt x="1633" y="1920"/>
                    </a:lnTo>
                    <a:lnTo>
                      <a:pt x="1636" y="1924"/>
                    </a:lnTo>
                    <a:lnTo>
                      <a:pt x="1638" y="1922"/>
                    </a:lnTo>
                    <a:lnTo>
                      <a:pt x="1642" y="1920"/>
                    </a:lnTo>
                    <a:lnTo>
                      <a:pt x="1644" y="1917"/>
                    </a:lnTo>
                    <a:lnTo>
                      <a:pt x="1644" y="1917"/>
                    </a:lnTo>
                    <a:lnTo>
                      <a:pt x="1660" y="1917"/>
                    </a:lnTo>
                    <a:lnTo>
                      <a:pt x="1660" y="1911"/>
                    </a:lnTo>
                    <a:lnTo>
                      <a:pt x="1624" y="1911"/>
                    </a:lnTo>
                    <a:close/>
                    <a:moveTo>
                      <a:pt x="1664" y="1908"/>
                    </a:moveTo>
                    <a:lnTo>
                      <a:pt x="1664" y="1911"/>
                    </a:lnTo>
                    <a:lnTo>
                      <a:pt x="1687" y="1911"/>
                    </a:lnTo>
                    <a:lnTo>
                      <a:pt x="1687" y="1908"/>
                    </a:lnTo>
                    <a:lnTo>
                      <a:pt x="1664" y="1908"/>
                    </a:lnTo>
                    <a:close/>
                    <a:moveTo>
                      <a:pt x="793" y="1657"/>
                    </a:moveTo>
                    <a:lnTo>
                      <a:pt x="807" y="1657"/>
                    </a:lnTo>
                    <a:lnTo>
                      <a:pt x="809" y="1658"/>
                    </a:lnTo>
                    <a:lnTo>
                      <a:pt x="811" y="1658"/>
                    </a:lnTo>
                    <a:lnTo>
                      <a:pt x="811" y="1658"/>
                    </a:lnTo>
                    <a:lnTo>
                      <a:pt x="811" y="1658"/>
                    </a:lnTo>
                    <a:lnTo>
                      <a:pt x="813" y="1658"/>
                    </a:lnTo>
                    <a:lnTo>
                      <a:pt x="816" y="1660"/>
                    </a:lnTo>
                    <a:lnTo>
                      <a:pt x="816" y="1677"/>
                    </a:lnTo>
                    <a:lnTo>
                      <a:pt x="820" y="1688"/>
                    </a:lnTo>
                    <a:lnTo>
                      <a:pt x="822" y="1698"/>
                    </a:lnTo>
                    <a:lnTo>
                      <a:pt x="824" y="1713"/>
                    </a:lnTo>
                    <a:lnTo>
                      <a:pt x="820" y="1717"/>
                    </a:lnTo>
                    <a:lnTo>
                      <a:pt x="816" y="1718"/>
                    </a:lnTo>
                    <a:lnTo>
                      <a:pt x="815" y="1722"/>
                    </a:lnTo>
                    <a:lnTo>
                      <a:pt x="815" y="1724"/>
                    </a:lnTo>
                    <a:lnTo>
                      <a:pt x="815" y="1726"/>
                    </a:lnTo>
                    <a:lnTo>
                      <a:pt x="815" y="1729"/>
                    </a:lnTo>
                    <a:lnTo>
                      <a:pt x="815" y="1733"/>
                    </a:lnTo>
                    <a:lnTo>
                      <a:pt x="815" y="1737"/>
                    </a:lnTo>
                    <a:lnTo>
                      <a:pt x="813" y="1740"/>
                    </a:lnTo>
                    <a:lnTo>
                      <a:pt x="807" y="1740"/>
                    </a:lnTo>
                    <a:lnTo>
                      <a:pt x="784" y="1768"/>
                    </a:lnTo>
                    <a:lnTo>
                      <a:pt x="776" y="1768"/>
                    </a:lnTo>
                    <a:lnTo>
                      <a:pt x="760" y="1788"/>
                    </a:lnTo>
                    <a:lnTo>
                      <a:pt x="740" y="1788"/>
                    </a:lnTo>
                    <a:lnTo>
                      <a:pt x="740" y="1784"/>
                    </a:lnTo>
                    <a:lnTo>
                      <a:pt x="727" y="1784"/>
                    </a:lnTo>
                    <a:lnTo>
                      <a:pt x="727" y="1780"/>
                    </a:lnTo>
                    <a:lnTo>
                      <a:pt x="724" y="1780"/>
                    </a:lnTo>
                    <a:lnTo>
                      <a:pt x="724" y="1764"/>
                    </a:lnTo>
                    <a:lnTo>
                      <a:pt x="727" y="1764"/>
                    </a:lnTo>
                    <a:lnTo>
                      <a:pt x="727" y="1737"/>
                    </a:lnTo>
                    <a:lnTo>
                      <a:pt x="756" y="1717"/>
                    </a:lnTo>
                    <a:lnTo>
                      <a:pt x="756" y="1708"/>
                    </a:lnTo>
                    <a:lnTo>
                      <a:pt x="764" y="1704"/>
                    </a:lnTo>
                    <a:lnTo>
                      <a:pt x="764" y="1697"/>
                    </a:lnTo>
                    <a:lnTo>
                      <a:pt x="767" y="1697"/>
                    </a:lnTo>
                    <a:lnTo>
                      <a:pt x="767" y="1688"/>
                    </a:lnTo>
                    <a:lnTo>
                      <a:pt x="793" y="1657"/>
                    </a:lnTo>
                    <a:close/>
                    <a:moveTo>
                      <a:pt x="533" y="1604"/>
                    </a:moveTo>
                    <a:lnTo>
                      <a:pt x="533" y="1624"/>
                    </a:lnTo>
                    <a:lnTo>
                      <a:pt x="538" y="1635"/>
                    </a:lnTo>
                    <a:lnTo>
                      <a:pt x="540" y="1646"/>
                    </a:lnTo>
                    <a:lnTo>
                      <a:pt x="538" y="1660"/>
                    </a:lnTo>
                    <a:lnTo>
                      <a:pt x="536" y="1671"/>
                    </a:lnTo>
                    <a:lnTo>
                      <a:pt x="556" y="1671"/>
                    </a:lnTo>
                    <a:lnTo>
                      <a:pt x="555" y="1669"/>
                    </a:lnTo>
                    <a:lnTo>
                      <a:pt x="553" y="1666"/>
                    </a:lnTo>
                    <a:lnTo>
                      <a:pt x="551" y="1662"/>
                    </a:lnTo>
                    <a:lnTo>
                      <a:pt x="551" y="1657"/>
                    </a:lnTo>
                    <a:lnTo>
                      <a:pt x="553" y="1653"/>
                    </a:lnTo>
                    <a:lnTo>
                      <a:pt x="560" y="1648"/>
                    </a:lnTo>
                    <a:lnTo>
                      <a:pt x="562" y="1637"/>
                    </a:lnTo>
                    <a:lnTo>
                      <a:pt x="558" y="1626"/>
                    </a:lnTo>
                    <a:lnTo>
                      <a:pt x="556" y="1617"/>
                    </a:lnTo>
                    <a:lnTo>
                      <a:pt x="533" y="1604"/>
                    </a:lnTo>
                    <a:close/>
                    <a:moveTo>
                      <a:pt x="1080" y="1453"/>
                    </a:moveTo>
                    <a:lnTo>
                      <a:pt x="1080" y="1457"/>
                    </a:lnTo>
                    <a:lnTo>
                      <a:pt x="1067" y="1457"/>
                    </a:lnTo>
                    <a:lnTo>
                      <a:pt x="1067" y="1460"/>
                    </a:lnTo>
                    <a:lnTo>
                      <a:pt x="1064" y="1460"/>
                    </a:lnTo>
                    <a:lnTo>
                      <a:pt x="1065" y="1462"/>
                    </a:lnTo>
                    <a:lnTo>
                      <a:pt x="1065" y="1462"/>
                    </a:lnTo>
                    <a:lnTo>
                      <a:pt x="1067" y="1462"/>
                    </a:lnTo>
                    <a:lnTo>
                      <a:pt x="1067" y="1462"/>
                    </a:lnTo>
                    <a:lnTo>
                      <a:pt x="1069" y="1464"/>
                    </a:lnTo>
                    <a:lnTo>
                      <a:pt x="1073" y="1464"/>
                    </a:lnTo>
                    <a:lnTo>
                      <a:pt x="1073" y="1468"/>
                    </a:lnTo>
                    <a:lnTo>
                      <a:pt x="1084" y="1464"/>
                    </a:lnTo>
                    <a:lnTo>
                      <a:pt x="1084" y="1453"/>
                    </a:lnTo>
                    <a:lnTo>
                      <a:pt x="1080" y="1453"/>
                    </a:lnTo>
                    <a:close/>
                    <a:moveTo>
                      <a:pt x="664" y="1453"/>
                    </a:moveTo>
                    <a:lnTo>
                      <a:pt x="667" y="1468"/>
                    </a:lnTo>
                    <a:lnTo>
                      <a:pt x="673" y="1468"/>
                    </a:lnTo>
                    <a:lnTo>
                      <a:pt x="671" y="1462"/>
                    </a:lnTo>
                    <a:lnTo>
                      <a:pt x="669" y="1458"/>
                    </a:lnTo>
                    <a:lnTo>
                      <a:pt x="667" y="1455"/>
                    </a:lnTo>
                    <a:lnTo>
                      <a:pt x="664" y="1453"/>
                    </a:lnTo>
                    <a:close/>
                    <a:moveTo>
                      <a:pt x="356" y="1344"/>
                    </a:moveTo>
                    <a:lnTo>
                      <a:pt x="367" y="1344"/>
                    </a:lnTo>
                    <a:lnTo>
                      <a:pt x="382" y="1348"/>
                    </a:lnTo>
                    <a:lnTo>
                      <a:pt x="398" y="1353"/>
                    </a:lnTo>
                    <a:lnTo>
                      <a:pt x="407" y="1357"/>
                    </a:lnTo>
                    <a:lnTo>
                      <a:pt x="407" y="1360"/>
                    </a:lnTo>
                    <a:lnTo>
                      <a:pt x="418" y="1360"/>
                    </a:lnTo>
                    <a:lnTo>
                      <a:pt x="429" y="1355"/>
                    </a:lnTo>
                    <a:lnTo>
                      <a:pt x="440" y="1353"/>
                    </a:lnTo>
                    <a:lnTo>
                      <a:pt x="447" y="1362"/>
                    </a:lnTo>
                    <a:lnTo>
                      <a:pt x="453" y="1369"/>
                    </a:lnTo>
                    <a:lnTo>
                      <a:pt x="456" y="1377"/>
                    </a:lnTo>
                    <a:lnTo>
                      <a:pt x="458" y="1388"/>
                    </a:lnTo>
                    <a:lnTo>
                      <a:pt x="460" y="1404"/>
                    </a:lnTo>
                    <a:lnTo>
                      <a:pt x="456" y="1404"/>
                    </a:lnTo>
                    <a:lnTo>
                      <a:pt x="456" y="1417"/>
                    </a:lnTo>
                    <a:lnTo>
                      <a:pt x="467" y="1417"/>
                    </a:lnTo>
                    <a:lnTo>
                      <a:pt x="471" y="1431"/>
                    </a:lnTo>
                    <a:lnTo>
                      <a:pt x="473" y="1448"/>
                    </a:lnTo>
                    <a:lnTo>
                      <a:pt x="496" y="1464"/>
                    </a:lnTo>
                    <a:lnTo>
                      <a:pt x="496" y="1471"/>
                    </a:lnTo>
                    <a:lnTo>
                      <a:pt x="500" y="1471"/>
                    </a:lnTo>
                    <a:lnTo>
                      <a:pt x="502" y="1475"/>
                    </a:lnTo>
                    <a:lnTo>
                      <a:pt x="504" y="1478"/>
                    </a:lnTo>
                    <a:lnTo>
                      <a:pt x="505" y="1480"/>
                    </a:lnTo>
                    <a:lnTo>
                      <a:pt x="507" y="1484"/>
                    </a:lnTo>
                    <a:lnTo>
                      <a:pt x="507" y="1508"/>
                    </a:lnTo>
                    <a:lnTo>
                      <a:pt x="516" y="1511"/>
                    </a:lnTo>
                    <a:lnTo>
                      <a:pt x="522" y="1515"/>
                    </a:lnTo>
                    <a:lnTo>
                      <a:pt x="527" y="1520"/>
                    </a:lnTo>
                    <a:lnTo>
                      <a:pt x="531" y="1528"/>
                    </a:lnTo>
                    <a:lnTo>
                      <a:pt x="533" y="1537"/>
                    </a:lnTo>
                    <a:lnTo>
                      <a:pt x="500" y="1551"/>
                    </a:lnTo>
                    <a:lnTo>
                      <a:pt x="496" y="1560"/>
                    </a:lnTo>
                    <a:lnTo>
                      <a:pt x="493" y="1560"/>
                    </a:lnTo>
                    <a:lnTo>
                      <a:pt x="493" y="1568"/>
                    </a:lnTo>
                    <a:lnTo>
                      <a:pt x="487" y="1568"/>
                    </a:lnTo>
                    <a:lnTo>
                      <a:pt x="487" y="1577"/>
                    </a:lnTo>
                    <a:lnTo>
                      <a:pt x="493" y="1577"/>
                    </a:lnTo>
                    <a:lnTo>
                      <a:pt x="502" y="1566"/>
                    </a:lnTo>
                    <a:lnTo>
                      <a:pt x="518" y="1560"/>
                    </a:lnTo>
                    <a:lnTo>
                      <a:pt x="536" y="1557"/>
                    </a:lnTo>
                    <a:lnTo>
                      <a:pt x="556" y="1557"/>
                    </a:lnTo>
                    <a:lnTo>
                      <a:pt x="565" y="1578"/>
                    </a:lnTo>
                    <a:lnTo>
                      <a:pt x="575" y="1602"/>
                    </a:lnTo>
                    <a:lnTo>
                      <a:pt x="582" y="1628"/>
                    </a:lnTo>
                    <a:lnTo>
                      <a:pt x="582" y="1653"/>
                    </a:lnTo>
                    <a:lnTo>
                      <a:pt x="576" y="1680"/>
                    </a:lnTo>
                    <a:lnTo>
                      <a:pt x="564" y="1684"/>
                    </a:lnTo>
                    <a:lnTo>
                      <a:pt x="564" y="1704"/>
                    </a:lnTo>
                    <a:lnTo>
                      <a:pt x="540" y="1724"/>
                    </a:lnTo>
                    <a:lnTo>
                      <a:pt x="524" y="1724"/>
                    </a:lnTo>
                    <a:lnTo>
                      <a:pt x="524" y="1720"/>
                    </a:lnTo>
                    <a:lnTo>
                      <a:pt x="522" y="1720"/>
                    </a:lnTo>
                    <a:lnTo>
                      <a:pt x="520" y="1720"/>
                    </a:lnTo>
                    <a:lnTo>
                      <a:pt x="516" y="1722"/>
                    </a:lnTo>
                    <a:lnTo>
                      <a:pt x="513" y="1724"/>
                    </a:lnTo>
                    <a:lnTo>
                      <a:pt x="509" y="1724"/>
                    </a:lnTo>
                    <a:lnTo>
                      <a:pt x="505" y="1724"/>
                    </a:lnTo>
                    <a:lnTo>
                      <a:pt x="502" y="1724"/>
                    </a:lnTo>
                    <a:lnTo>
                      <a:pt x="500" y="1722"/>
                    </a:lnTo>
                    <a:lnTo>
                      <a:pt x="500" y="1720"/>
                    </a:lnTo>
                    <a:lnTo>
                      <a:pt x="496" y="1720"/>
                    </a:lnTo>
                    <a:lnTo>
                      <a:pt x="496" y="1728"/>
                    </a:lnTo>
                    <a:lnTo>
                      <a:pt x="489" y="1740"/>
                    </a:lnTo>
                    <a:lnTo>
                      <a:pt x="487" y="1753"/>
                    </a:lnTo>
                    <a:lnTo>
                      <a:pt x="485" y="1768"/>
                    </a:lnTo>
                    <a:lnTo>
                      <a:pt x="480" y="1780"/>
                    </a:lnTo>
                    <a:lnTo>
                      <a:pt x="467" y="1793"/>
                    </a:lnTo>
                    <a:lnTo>
                      <a:pt x="467" y="1797"/>
                    </a:lnTo>
                    <a:lnTo>
                      <a:pt x="440" y="1800"/>
                    </a:lnTo>
                    <a:lnTo>
                      <a:pt x="440" y="1788"/>
                    </a:lnTo>
                    <a:lnTo>
                      <a:pt x="436" y="1788"/>
                    </a:lnTo>
                    <a:lnTo>
                      <a:pt x="424" y="1780"/>
                    </a:lnTo>
                    <a:lnTo>
                      <a:pt x="409" y="1775"/>
                    </a:lnTo>
                    <a:lnTo>
                      <a:pt x="393" y="1773"/>
                    </a:lnTo>
                    <a:lnTo>
                      <a:pt x="389" y="1778"/>
                    </a:lnTo>
                    <a:lnTo>
                      <a:pt x="387" y="1784"/>
                    </a:lnTo>
                    <a:lnTo>
                      <a:pt x="382" y="1788"/>
                    </a:lnTo>
                    <a:lnTo>
                      <a:pt x="376" y="1791"/>
                    </a:lnTo>
                    <a:lnTo>
                      <a:pt x="367" y="1793"/>
                    </a:lnTo>
                    <a:lnTo>
                      <a:pt x="367" y="1788"/>
                    </a:lnTo>
                    <a:lnTo>
                      <a:pt x="320" y="1797"/>
                    </a:lnTo>
                    <a:lnTo>
                      <a:pt x="324" y="1748"/>
                    </a:lnTo>
                    <a:lnTo>
                      <a:pt x="316" y="1744"/>
                    </a:lnTo>
                    <a:lnTo>
                      <a:pt x="316" y="1740"/>
                    </a:lnTo>
                    <a:lnTo>
                      <a:pt x="313" y="1742"/>
                    </a:lnTo>
                    <a:lnTo>
                      <a:pt x="309" y="1744"/>
                    </a:lnTo>
                    <a:lnTo>
                      <a:pt x="305" y="1744"/>
                    </a:lnTo>
                    <a:lnTo>
                      <a:pt x="300" y="1746"/>
                    </a:lnTo>
                    <a:lnTo>
                      <a:pt x="296" y="1744"/>
                    </a:lnTo>
                    <a:lnTo>
                      <a:pt x="296" y="1740"/>
                    </a:lnTo>
                    <a:lnTo>
                      <a:pt x="293" y="1740"/>
                    </a:lnTo>
                    <a:lnTo>
                      <a:pt x="287" y="1720"/>
                    </a:lnTo>
                    <a:lnTo>
                      <a:pt x="284" y="1720"/>
                    </a:lnTo>
                    <a:lnTo>
                      <a:pt x="284" y="1713"/>
                    </a:lnTo>
                    <a:lnTo>
                      <a:pt x="280" y="1713"/>
                    </a:lnTo>
                    <a:lnTo>
                      <a:pt x="280" y="1700"/>
                    </a:lnTo>
                    <a:lnTo>
                      <a:pt x="276" y="1700"/>
                    </a:lnTo>
                    <a:lnTo>
                      <a:pt x="276" y="1691"/>
                    </a:lnTo>
                    <a:lnTo>
                      <a:pt x="273" y="1691"/>
                    </a:lnTo>
                    <a:lnTo>
                      <a:pt x="267" y="1682"/>
                    </a:lnTo>
                    <a:lnTo>
                      <a:pt x="260" y="1673"/>
                    </a:lnTo>
                    <a:lnTo>
                      <a:pt x="253" y="1668"/>
                    </a:lnTo>
                    <a:lnTo>
                      <a:pt x="240" y="1664"/>
                    </a:lnTo>
                    <a:lnTo>
                      <a:pt x="236" y="1669"/>
                    </a:lnTo>
                    <a:lnTo>
                      <a:pt x="235" y="1673"/>
                    </a:lnTo>
                    <a:lnTo>
                      <a:pt x="233" y="1677"/>
                    </a:lnTo>
                    <a:lnTo>
                      <a:pt x="229" y="1682"/>
                    </a:lnTo>
                    <a:lnTo>
                      <a:pt x="227" y="1688"/>
                    </a:lnTo>
                    <a:lnTo>
                      <a:pt x="216" y="1688"/>
                    </a:lnTo>
                    <a:lnTo>
                      <a:pt x="216" y="1691"/>
                    </a:lnTo>
                    <a:lnTo>
                      <a:pt x="213" y="1691"/>
                    </a:lnTo>
                    <a:lnTo>
                      <a:pt x="213" y="1704"/>
                    </a:lnTo>
                    <a:lnTo>
                      <a:pt x="218" y="1711"/>
                    </a:lnTo>
                    <a:lnTo>
                      <a:pt x="220" y="1722"/>
                    </a:lnTo>
                    <a:lnTo>
                      <a:pt x="220" y="1737"/>
                    </a:lnTo>
                    <a:lnTo>
                      <a:pt x="204" y="1737"/>
                    </a:lnTo>
                    <a:lnTo>
                      <a:pt x="202" y="1740"/>
                    </a:lnTo>
                    <a:lnTo>
                      <a:pt x="200" y="1746"/>
                    </a:lnTo>
                    <a:lnTo>
                      <a:pt x="198" y="1749"/>
                    </a:lnTo>
                    <a:lnTo>
                      <a:pt x="196" y="1757"/>
                    </a:lnTo>
                    <a:lnTo>
                      <a:pt x="195" y="1757"/>
                    </a:lnTo>
                    <a:lnTo>
                      <a:pt x="193" y="1758"/>
                    </a:lnTo>
                    <a:lnTo>
                      <a:pt x="191" y="1762"/>
                    </a:lnTo>
                    <a:lnTo>
                      <a:pt x="189" y="1764"/>
                    </a:lnTo>
                    <a:lnTo>
                      <a:pt x="187" y="1764"/>
                    </a:lnTo>
                    <a:lnTo>
                      <a:pt x="187" y="1766"/>
                    </a:lnTo>
                    <a:lnTo>
                      <a:pt x="185" y="1768"/>
                    </a:lnTo>
                    <a:lnTo>
                      <a:pt x="184" y="1769"/>
                    </a:lnTo>
                    <a:lnTo>
                      <a:pt x="182" y="1769"/>
                    </a:lnTo>
                    <a:lnTo>
                      <a:pt x="180" y="1773"/>
                    </a:lnTo>
                    <a:lnTo>
                      <a:pt x="173" y="1771"/>
                    </a:lnTo>
                    <a:lnTo>
                      <a:pt x="169" y="1771"/>
                    </a:lnTo>
                    <a:lnTo>
                      <a:pt x="165" y="1769"/>
                    </a:lnTo>
                    <a:lnTo>
                      <a:pt x="164" y="1769"/>
                    </a:lnTo>
                    <a:lnTo>
                      <a:pt x="160" y="1766"/>
                    </a:lnTo>
                    <a:lnTo>
                      <a:pt x="156" y="1764"/>
                    </a:lnTo>
                    <a:lnTo>
                      <a:pt x="156" y="1760"/>
                    </a:lnTo>
                    <a:lnTo>
                      <a:pt x="147" y="1762"/>
                    </a:lnTo>
                    <a:lnTo>
                      <a:pt x="135" y="1764"/>
                    </a:lnTo>
                    <a:lnTo>
                      <a:pt x="122" y="1764"/>
                    </a:lnTo>
                    <a:lnTo>
                      <a:pt x="113" y="1760"/>
                    </a:lnTo>
                    <a:lnTo>
                      <a:pt x="107" y="1748"/>
                    </a:lnTo>
                    <a:lnTo>
                      <a:pt x="104" y="1748"/>
                    </a:lnTo>
                    <a:lnTo>
                      <a:pt x="96" y="1737"/>
                    </a:lnTo>
                    <a:lnTo>
                      <a:pt x="85" y="1740"/>
                    </a:lnTo>
                    <a:lnTo>
                      <a:pt x="76" y="1740"/>
                    </a:lnTo>
                    <a:lnTo>
                      <a:pt x="69" y="1738"/>
                    </a:lnTo>
                    <a:lnTo>
                      <a:pt x="64" y="1728"/>
                    </a:lnTo>
                    <a:lnTo>
                      <a:pt x="60" y="1728"/>
                    </a:lnTo>
                    <a:lnTo>
                      <a:pt x="60" y="1708"/>
                    </a:lnTo>
                    <a:lnTo>
                      <a:pt x="47" y="1708"/>
                    </a:lnTo>
                    <a:lnTo>
                      <a:pt x="47" y="1704"/>
                    </a:lnTo>
                    <a:lnTo>
                      <a:pt x="16" y="1668"/>
                    </a:lnTo>
                    <a:lnTo>
                      <a:pt x="4" y="1660"/>
                    </a:lnTo>
                    <a:lnTo>
                      <a:pt x="0" y="1637"/>
                    </a:lnTo>
                    <a:lnTo>
                      <a:pt x="20" y="1624"/>
                    </a:lnTo>
                    <a:lnTo>
                      <a:pt x="20" y="1617"/>
                    </a:lnTo>
                    <a:lnTo>
                      <a:pt x="24" y="1617"/>
                    </a:lnTo>
                    <a:lnTo>
                      <a:pt x="27" y="1608"/>
                    </a:lnTo>
                    <a:lnTo>
                      <a:pt x="53" y="1608"/>
                    </a:lnTo>
                    <a:lnTo>
                      <a:pt x="53" y="1611"/>
                    </a:lnTo>
                    <a:lnTo>
                      <a:pt x="64" y="1611"/>
                    </a:lnTo>
                    <a:lnTo>
                      <a:pt x="67" y="1608"/>
                    </a:lnTo>
                    <a:lnTo>
                      <a:pt x="71" y="1604"/>
                    </a:lnTo>
                    <a:lnTo>
                      <a:pt x="75" y="1602"/>
                    </a:lnTo>
                    <a:lnTo>
                      <a:pt x="78" y="1598"/>
                    </a:lnTo>
                    <a:lnTo>
                      <a:pt x="82" y="1595"/>
                    </a:lnTo>
                    <a:lnTo>
                      <a:pt x="84" y="1588"/>
                    </a:lnTo>
                    <a:lnTo>
                      <a:pt x="87" y="1588"/>
                    </a:lnTo>
                    <a:lnTo>
                      <a:pt x="87" y="1584"/>
                    </a:lnTo>
                    <a:lnTo>
                      <a:pt x="76" y="1582"/>
                    </a:lnTo>
                    <a:lnTo>
                      <a:pt x="67" y="1580"/>
                    </a:lnTo>
                    <a:lnTo>
                      <a:pt x="60" y="1573"/>
                    </a:lnTo>
                    <a:lnTo>
                      <a:pt x="56" y="1564"/>
                    </a:lnTo>
                    <a:lnTo>
                      <a:pt x="53" y="1564"/>
                    </a:lnTo>
                    <a:lnTo>
                      <a:pt x="53" y="1548"/>
                    </a:lnTo>
                    <a:lnTo>
                      <a:pt x="56" y="1546"/>
                    </a:lnTo>
                    <a:lnTo>
                      <a:pt x="60" y="1544"/>
                    </a:lnTo>
                    <a:lnTo>
                      <a:pt x="64" y="1540"/>
                    </a:lnTo>
                    <a:lnTo>
                      <a:pt x="69" y="1538"/>
                    </a:lnTo>
                    <a:lnTo>
                      <a:pt x="73" y="1537"/>
                    </a:lnTo>
                    <a:lnTo>
                      <a:pt x="80" y="1537"/>
                    </a:lnTo>
                    <a:lnTo>
                      <a:pt x="84" y="1544"/>
                    </a:lnTo>
                    <a:lnTo>
                      <a:pt x="98" y="1538"/>
                    </a:lnTo>
                    <a:lnTo>
                      <a:pt x="113" y="1533"/>
                    </a:lnTo>
                    <a:lnTo>
                      <a:pt x="127" y="1531"/>
                    </a:lnTo>
                    <a:lnTo>
                      <a:pt x="129" y="1517"/>
                    </a:lnTo>
                    <a:lnTo>
                      <a:pt x="133" y="1508"/>
                    </a:lnTo>
                    <a:lnTo>
                      <a:pt x="136" y="1500"/>
                    </a:lnTo>
                    <a:lnTo>
                      <a:pt x="144" y="1493"/>
                    </a:lnTo>
                    <a:lnTo>
                      <a:pt x="153" y="1488"/>
                    </a:lnTo>
                    <a:lnTo>
                      <a:pt x="149" y="1477"/>
                    </a:lnTo>
                    <a:lnTo>
                      <a:pt x="149" y="1469"/>
                    </a:lnTo>
                    <a:lnTo>
                      <a:pt x="155" y="1464"/>
                    </a:lnTo>
                    <a:lnTo>
                      <a:pt x="160" y="1457"/>
                    </a:lnTo>
                    <a:lnTo>
                      <a:pt x="156" y="1457"/>
                    </a:lnTo>
                    <a:lnTo>
                      <a:pt x="160" y="1440"/>
                    </a:lnTo>
                    <a:lnTo>
                      <a:pt x="164" y="1424"/>
                    </a:lnTo>
                    <a:lnTo>
                      <a:pt x="167" y="1424"/>
                    </a:lnTo>
                    <a:lnTo>
                      <a:pt x="167" y="1420"/>
                    </a:lnTo>
                    <a:lnTo>
                      <a:pt x="200" y="1420"/>
                    </a:lnTo>
                    <a:lnTo>
                      <a:pt x="211" y="1417"/>
                    </a:lnTo>
                    <a:lnTo>
                      <a:pt x="224" y="1417"/>
                    </a:lnTo>
                    <a:lnTo>
                      <a:pt x="236" y="1420"/>
                    </a:lnTo>
                    <a:lnTo>
                      <a:pt x="242" y="1404"/>
                    </a:lnTo>
                    <a:lnTo>
                      <a:pt x="247" y="1389"/>
                    </a:lnTo>
                    <a:lnTo>
                      <a:pt x="253" y="1373"/>
                    </a:lnTo>
                    <a:lnTo>
                      <a:pt x="304" y="1373"/>
                    </a:lnTo>
                    <a:lnTo>
                      <a:pt x="304" y="1368"/>
                    </a:lnTo>
                    <a:lnTo>
                      <a:pt x="327" y="1360"/>
                    </a:lnTo>
                    <a:lnTo>
                      <a:pt x="327" y="1357"/>
                    </a:lnTo>
                    <a:lnTo>
                      <a:pt x="336" y="1357"/>
                    </a:lnTo>
                    <a:lnTo>
                      <a:pt x="336" y="1353"/>
                    </a:lnTo>
                    <a:lnTo>
                      <a:pt x="344" y="1353"/>
                    </a:lnTo>
                    <a:lnTo>
                      <a:pt x="344" y="1348"/>
                    </a:lnTo>
                    <a:lnTo>
                      <a:pt x="356" y="1348"/>
                    </a:lnTo>
                    <a:lnTo>
                      <a:pt x="356" y="1344"/>
                    </a:lnTo>
                    <a:close/>
                    <a:moveTo>
                      <a:pt x="633" y="1168"/>
                    </a:moveTo>
                    <a:lnTo>
                      <a:pt x="653" y="1208"/>
                    </a:lnTo>
                    <a:lnTo>
                      <a:pt x="656" y="1248"/>
                    </a:lnTo>
                    <a:lnTo>
                      <a:pt x="660" y="1248"/>
                    </a:lnTo>
                    <a:lnTo>
                      <a:pt x="664" y="1277"/>
                    </a:lnTo>
                    <a:lnTo>
                      <a:pt x="645" y="1277"/>
                    </a:lnTo>
                    <a:lnTo>
                      <a:pt x="629" y="1278"/>
                    </a:lnTo>
                    <a:lnTo>
                      <a:pt x="613" y="1277"/>
                    </a:lnTo>
                    <a:lnTo>
                      <a:pt x="607" y="1264"/>
                    </a:lnTo>
                    <a:lnTo>
                      <a:pt x="600" y="1260"/>
                    </a:lnTo>
                    <a:lnTo>
                      <a:pt x="600" y="1248"/>
                    </a:lnTo>
                    <a:lnTo>
                      <a:pt x="596" y="1237"/>
                    </a:lnTo>
                    <a:lnTo>
                      <a:pt x="593" y="1222"/>
                    </a:lnTo>
                    <a:lnTo>
                      <a:pt x="591" y="1206"/>
                    </a:lnTo>
                    <a:lnTo>
                      <a:pt x="595" y="1191"/>
                    </a:lnTo>
                    <a:lnTo>
                      <a:pt x="600" y="1180"/>
                    </a:lnTo>
                    <a:lnTo>
                      <a:pt x="607" y="1173"/>
                    </a:lnTo>
                    <a:lnTo>
                      <a:pt x="618" y="1169"/>
                    </a:lnTo>
                    <a:lnTo>
                      <a:pt x="633" y="1168"/>
                    </a:lnTo>
                    <a:close/>
                    <a:moveTo>
                      <a:pt x="393" y="1148"/>
                    </a:moveTo>
                    <a:lnTo>
                      <a:pt x="387" y="1160"/>
                    </a:lnTo>
                    <a:lnTo>
                      <a:pt x="393" y="1160"/>
                    </a:lnTo>
                    <a:lnTo>
                      <a:pt x="393" y="1157"/>
                    </a:lnTo>
                    <a:lnTo>
                      <a:pt x="393" y="1155"/>
                    </a:lnTo>
                    <a:lnTo>
                      <a:pt x="395" y="1155"/>
                    </a:lnTo>
                    <a:lnTo>
                      <a:pt x="396" y="1155"/>
                    </a:lnTo>
                    <a:lnTo>
                      <a:pt x="396" y="1153"/>
                    </a:lnTo>
                    <a:lnTo>
                      <a:pt x="396" y="1151"/>
                    </a:lnTo>
                    <a:lnTo>
                      <a:pt x="396" y="1148"/>
                    </a:lnTo>
                    <a:lnTo>
                      <a:pt x="393" y="1148"/>
                    </a:lnTo>
                    <a:close/>
                    <a:moveTo>
                      <a:pt x="656" y="1100"/>
                    </a:moveTo>
                    <a:lnTo>
                      <a:pt x="656" y="1104"/>
                    </a:lnTo>
                    <a:lnTo>
                      <a:pt x="660" y="1104"/>
                    </a:lnTo>
                    <a:lnTo>
                      <a:pt x="660" y="1108"/>
                    </a:lnTo>
                    <a:lnTo>
                      <a:pt x="664" y="1108"/>
                    </a:lnTo>
                    <a:lnTo>
                      <a:pt x="664" y="1100"/>
                    </a:lnTo>
                    <a:lnTo>
                      <a:pt x="656" y="1100"/>
                    </a:lnTo>
                    <a:close/>
                    <a:moveTo>
                      <a:pt x="953" y="1044"/>
                    </a:moveTo>
                    <a:lnTo>
                      <a:pt x="964" y="1051"/>
                    </a:lnTo>
                    <a:lnTo>
                      <a:pt x="980" y="1055"/>
                    </a:lnTo>
                    <a:lnTo>
                      <a:pt x="996" y="1057"/>
                    </a:lnTo>
                    <a:lnTo>
                      <a:pt x="996" y="1051"/>
                    </a:lnTo>
                    <a:lnTo>
                      <a:pt x="984" y="1048"/>
                    </a:lnTo>
                    <a:lnTo>
                      <a:pt x="984" y="1044"/>
                    </a:lnTo>
                    <a:lnTo>
                      <a:pt x="953" y="1044"/>
                    </a:lnTo>
                    <a:close/>
                    <a:moveTo>
                      <a:pt x="613" y="1033"/>
                    </a:moveTo>
                    <a:lnTo>
                      <a:pt x="607" y="1044"/>
                    </a:lnTo>
                    <a:lnTo>
                      <a:pt x="613" y="1044"/>
                    </a:lnTo>
                    <a:lnTo>
                      <a:pt x="613" y="1037"/>
                    </a:lnTo>
                    <a:lnTo>
                      <a:pt x="616" y="1037"/>
                    </a:lnTo>
                    <a:lnTo>
                      <a:pt x="616" y="1033"/>
                    </a:lnTo>
                    <a:lnTo>
                      <a:pt x="613" y="1033"/>
                    </a:lnTo>
                    <a:close/>
                    <a:moveTo>
                      <a:pt x="533" y="1008"/>
                    </a:moveTo>
                    <a:lnTo>
                      <a:pt x="533" y="1033"/>
                    </a:lnTo>
                    <a:lnTo>
                      <a:pt x="524" y="1037"/>
                    </a:lnTo>
                    <a:lnTo>
                      <a:pt x="524" y="1044"/>
                    </a:lnTo>
                    <a:lnTo>
                      <a:pt x="516" y="1048"/>
                    </a:lnTo>
                    <a:lnTo>
                      <a:pt x="516" y="1057"/>
                    </a:lnTo>
                    <a:lnTo>
                      <a:pt x="513" y="1057"/>
                    </a:lnTo>
                    <a:lnTo>
                      <a:pt x="507" y="1077"/>
                    </a:lnTo>
                    <a:lnTo>
                      <a:pt x="504" y="1077"/>
                    </a:lnTo>
                    <a:lnTo>
                      <a:pt x="504" y="1084"/>
                    </a:lnTo>
                    <a:lnTo>
                      <a:pt x="500" y="1084"/>
                    </a:lnTo>
                    <a:lnTo>
                      <a:pt x="500" y="1093"/>
                    </a:lnTo>
                    <a:lnTo>
                      <a:pt x="496" y="1093"/>
                    </a:lnTo>
                    <a:lnTo>
                      <a:pt x="496" y="1100"/>
                    </a:lnTo>
                    <a:lnTo>
                      <a:pt x="493" y="1100"/>
                    </a:lnTo>
                    <a:lnTo>
                      <a:pt x="493" y="1108"/>
                    </a:lnTo>
                    <a:lnTo>
                      <a:pt x="485" y="1118"/>
                    </a:lnTo>
                    <a:lnTo>
                      <a:pt x="476" y="1128"/>
                    </a:lnTo>
                    <a:lnTo>
                      <a:pt x="467" y="1137"/>
                    </a:lnTo>
                    <a:lnTo>
                      <a:pt x="464" y="1144"/>
                    </a:lnTo>
                    <a:lnTo>
                      <a:pt x="453" y="1144"/>
                    </a:lnTo>
                    <a:lnTo>
                      <a:pt x="456" y="1162"/>
                    </a:lnTo>
                    <a:lnTo>
                      <a:pt x="458" y="1175"/>
                    </a:lnTo>
                    <a:lnTo>
                      <a:pt x="456" y="1191"/>
                    </a:lnTo>
                    <a:lnTo>
                      <a:pt x="453" y="1195"/>
                    </a:lnTo>
                    <a:lnTo>
                      <a:pt x="451" y="1198"/>
                    </a:lnTo>
                    <a:lnTo>
                      <a:pt x="447" y="1200"/>
                    </a:lnTo>
                    <a:lnTo>
                      <a:pt x="440" y="1200"/>
                    </a:lnTo>
                    <a:lnTo>
                      <a:pt x="436" y="1208"/>
                    </a:lnTo>
                    <a:lnTo>
                      <a:pt x="420" y="1211"/>
                    </a:lnTo>
                    <a:lnTo>
                      <a:pt x="420" y="1217"/>
                    </a:lnTo>
                    <a:lnTo>
                      <a:pt x="416" y="1220"/>
                    </a:lnTo>
                    <a:lnTo>
                      <a:pt x="413" y="1222"/>
                    </a:lnTo>
                    <a:lnTo>
                      <a:pt x="409" y="1224"/>
                    </a:lnTo>
                    <a:lnTo>
                      <a:pt x="405" y="1226"/>
                    </a:lnTo>
                    <a:lnTo>
                      <a:pt x="400" y="1228"/>
                    </a:lnTo>
                    <a:lnTo>
                      <a:pt x="393" y="1228"/>
                    </a:lnTo>
                    <a:lnTo>
                      <a:pt x="391" y="1224"/>
                    </a:lnTo>
                    <a:lnTo>
                      <a:pt x="389" y="1218"/>
                    </a:lnTo>
                    <a:lnTo>
                      <a:pt x="389" y="1211"/>
                    </a:lnTo>
                    <a:lnTo>
                      <a:pt x="387" y="1204"/>
                    </a:lnTo>
                    <a:lnTo>
                      <a:pt x="393" y="1200"/>
                    </a:lnTo>
                    <a:lnTo>
                      <a:pt x="398" y="1197"/>
                    </a:lnTo>
                    <a:lnTo>
                      <a:pt x="400" y="1193"/>
                    </a:lnTo>
                    <a:lnTo>
                      <a:pt x="402" y="1188"/>
                    </a:lnTo>
                    <a:lnTo>
                      <a:pt x="400" y="1184"/>
                    </a:lnTo>
                    <a:lnTo>
                      <a:pt x="396" y="1178"/>
                    </a:lnTo>
                    <a:lnTo>
                      <a:pt x="393" y="1173"/>
                    </a:lnTo>
                    <a:lnTo>
                      <a:pt x="387" y="1168"/>
                    </a:lnTo>
                    <a:lnTo>
                      <a:pt x="384" y="1164"/>
                    </a:lnTo>
                    <a:lnTo>
                      <a:pt x="384" y="1168"/>
                    </a:lnTo>
                    <a:lnTo>
                      <a:pt x="376" y="1175"/>
                    </a:lnTo>
                    <a:lnTo>
                      <a:pt x="371" y="1182"/>
                    </a:lnTo>
                    <a:lnTo>
                      <a:pt x="364" y="1189"/>
                    </a:lnTo>
                    <a:lnTo>
                      <a:pt x="353" y="1191"/>
                    </a:lnTo>
                    <a:lnTo>
                      <a:pt x="356" y="1157"/>
                    </a:lnTo>
                    <a:lnTo>
                      <a:pt x="360" y="1157"/>
                    </a:lnTo>
                    <a:lnTo>
                      <a:pt x="356" y="1131"/>
                    </a:lnTo>
                    <a:lnTo>
                      <a:pt x="364" y="1124"/>
                    </a:lnTo>
                    <a:lnTo>
                      <a:pt x="371" y="1118"/>
                    </a:lnTo>
                    <a:lnTo>
                      <a:pt x="378" y="1111"/>
                    </a:lnTo>
                    <a:lnTo>
                      <a:pt x="393" y="1108"/>
                    </a:lnTo>
                    <a:lnTo>
                      <a:pt x="393" y="1117"/>
                    </a:lnTo>
                    <a:lnTo>
                      <a:pt x="396" y="1117"/>
                    </a:lnTo>
                    <a:lnTo>
                      <a:pt x="396" y="1111"/>
                    </a:lnTo>
                    <a:lnTo>
                      <a:pt x="404" y="1106"/>
                    </a:lnTo>
                    <a:lnTo>
                      <a:pt x="407" y="1100"/>
                    </a:lnTo>
                    <a:lnTo>
                      <a:pt x="413" y="1095"/>
                    </a:lnTo>
                    <a:lnTo>
                      <a:pt x="420" y="1089"/>
                    </a:lnTo>
                    <a:lnTo>
                      <a:pt x="433" y="1088"/>
                    </a:lnTo>
                    <a:lnTo>
                      <a:pt x="435" y="1091"/>
                    </a:lnTo>
                    <a:lnTo>
                      <a:pt x="438" y="1093"/>
                    </a:lnTo>
                    <a:lnTo>
                      <a:pt x="440" y="1095"/>
                    </a:lnTo>
                    <a:lnTo>
                      <a:pt x="444" y="1097"/>
                    </a:lnTo>
                    <a:lnTo>
                      <a:pt x="444" y="1093"/>
                    </a:lnTo>
                    <a:lnTo>
                      <a:pt x="447" y="1089"/>
                    </a:lnTo>
                    <a:lnTo>
                      <a:pt x="451" y="1088"/>
                    </a:lnTo>
                    <a:lnTo>
                      <a:pt x="453" y="1084"/>
                    </a:lnTo>
                    <a:lnTo>
                      <a:pt x="455" y="1082"/>
                    </a:lnTo>
                    <a:lnTo>
                      <a:pt x="456" y="1080"/>
                    </a:lnTo>
                    <a:lnTo>
                      <a:pt x="473" y="1080"/>
                    </a:lnTo>
                    <a:lnTo>
                      <a:pt x="473" y="1077"/>
                    </a:lnTo>
                    <a:lnTo>
                      <a:pt x="467" y="1075"/>
                    </a:lnTo>
                    <a:lnTo>
                      <a:pt x="464" y="1073"/>
                    </a:lnTo>
                    <a:lnTo>
                      <a:pt x="462" y="1071"/>
                    </a:lnTo>
                    <a:lnTo>
                      <a:pt x="462" y="1069"/>
                    </a:lnTo>
                    <a:lnTo>
                      <a:pt x="460" y="1066"/>
                    </a:lnTo>
                    <a:lnTo>
                      <a:pt x="460" y="1060"/>
                    </a:lnTo>
                    <a:lnTo>
                      <a:pt x="475" y="1049"/>
                    </a:lnTo>
                    <a:lnTo>
                      <a:pt x="485" y="1037"/>
                    </a:lnTo>
                    <a:lnTo>
                      <a:pt x="498" y="1024"/>
                    </a:lnTo>
                    <a:lnTo>
                      <a:pt x="513" y="1013"/>
                    </a:lnTo>
                    <a:lnTo>
                      <a:pt x="533" y="1008"/>
                    </a:lnTo>
                    <a:close/>
                    <a:moveTo>
                      <a:pt x="667" y="971"/>
                    </a:moveTo>
                    <a:lnTo>
                      <a:pt x="664" y="980"/>
                    </a:lnTo>
                    <a:lnTo>
                      <a:pt x="665" y="980"/>
                    </a:lnTo>
                    <a:lnTo>
                      <a:pt x="667" y="978"/>
                    </a:lnTo>
                    <a:lnTo>
                      <a:pt x="669" y="977"/>
                    </a:lnTo>
                    <a:lnTo>
                      <a:pt x="671" y="975"/>
                    </a:lnTo>
                    <a:lnTo>
                      <a:pt x="673" y="973"/>
                    </a:lnTo>
                    <a:lnTo>
                      <a:pt x="673" y="971"/>
                    </a:lnTo>
                    <a:lnTo>
                      <a:pt x="667" y="971"/>
                    </a:lnTo>
                    <a:close/>
                    <a:moveTo>
                      <a:pt x="1093" y="893"/>
                    </a:moveTo>
                    <a:lnTo>
                      <a:pt x="1084" y="904"/>
                    </a:lnTo>
                    <a:lnTo>
                      <a:pt x="1087" y="904"/>
                    </a:lnTo>
                    <a:lnTo>
                      <a:pt x="1091" y="900"/>
                    </a:lnTo>
                    <a:lnTo>
                      <a:pt x="1095" y="898"/>
                    </a:lnTo>
                    <a:lnTo>
                      <a:pt x="1098" y="898"/>
                    </a:lnTo>
                    <a:lnTo>
                      <a:pt x="1102" y="898"/>
                    </a:lnTo>
                    <a:lnTo>
                      <a:pt x="1104" y="898"/>
                    </a:lnTo>
                    <a:lnTo>
                      <a:pt x="1107" y="897"/>
                    </a:lnTo>
                    <a:lnTo>
                      <a:pt x="1107" y="893"/>
                    </a:lnTo>
                    <a:lnTo>
                      <a:pt x="1093" y="893"/>
                    </a:lnTo>
                    <a:close/>
                    <a:moveTo>
                      <a:pt x="1113" y="888"/>
                    </a:moveTo>
                    <a:lnTo>
                      <a:pt x="1113" y="889"/>
                    </a:lnTo>
                    <a:lnTo>
                      <a:pt x="1115" y="891"/>
                    </a:lnTo>
                    <a:lnTo>
                      <a:pt x="1115" y="891"/>
                    </a:lnTo>
                    <a:lnTo>
                      <a:pt x="1115" y="891"/>
                    </a:lnTo>
                    <a:lnTo>
                      <a:pt x="1116" y="891"/>
                    </a:lnTo>
                    <a:lnTo>
                      <a:pt x="1120" y="893"/>
                    </a:lnTo>
                    <a:lnTo>
                      <a:pt x="1118" y="891"/>
                    </a:lnTo>
                    <a:lnTo>
                      <a:pt x="1118" y="889"/>
                    </a:lnTo>
                    <a:lnTo>
                      <a:pt x="1118" y="889"/>
                    </a:lnTo>
                    <a:lnTo>
                      <a:pt x="1116" y="889"/>
                    </a:lnTo>
                    <a:lnTo>
                      <a:pt x="1115" y="889"/>
                    </a:lnTo>
                    <a:lnTo>
                      <a:pt x="1113" y="888"/>
                    </a:lnTo>
                    <a:close/>
                    <a:moveTo>
                      <a:pt x="293" y="851"/>
                    </a:moveTo>
                    <a:lnTo>
                      <a:pt x="293" y="877"/>
                    </a:lnTo>
                    <a:lnTo>
                      <a:pt x="280" y="877"/>
                    </a:lnTo>
                    <a:lnTo>
                      <a:pt x="280" y="880"/>
                    </a:lnTo>
                    <a:lnTo>
                      <a:pt x="276" y="884"/>
                    </a:lnTo>
                    <a:lnTo>
                      <a:pt x="275" y="886"/>
                    </a:lnTo>
                    <a:lnTo>
                      <a:pt x="273" y="889"/>
                    </a:lnTo>
                    <a:lnTo>
                      <a:pt x="269" y="891"/>
                    </a:lnTo>
                    <a:lnTo>
                      <a:pt x="267" y="893"/>
                    </a:lnTo>
                    <a:lnTo>
                      <a:pt x="262" y="895"/>
                    </a:lnTo>
                    <a:lnTo>
                      <a:pt x="256" y="897"/>
                    </a:lnTo>
                    <a:lnTo>
                      <a:pt x="247" y="860"/>
                    </a:lnTo>
                    <a:lnTo>
                      <a:pt x="293" y="851"/>
                    </a:lnTo>
                    <a:close/>
                    <a:moveTo>
                      <a:pt x="467" y="844"/>
                    </a:moveTo>
                    <a:lnTo>
                      <a:pt x="471" y="849"/>
                    </a:lnTo>
                    <a:lnTo>
                      <a:pt x="473" y="855"/>
                    </a:lnTo>
                    <a:lnTo>
                      <a:pt x="476" y="857"/>
                    </a:lnTo>
                    <a:lnTo>
                      <a:pt x="482" y="858"/>
                    </a:lnTo>
                    <a:lnTo>
                      <a:pt x="487" y="860"/>
                    </a:lnTo>
                    <a:lnTo>
                      <a:pt x="496" y="860"/>
                    </a:lnTo>
                    <a:lnTo>
                      <a:pt x="496" y="857"/>
                    </a:lnTo>
                    <a:lnTo>
                      <a:pt x="487" y="853"/>
                    </a:lnTo>
                    <a:lnTo>
                      <a:pt x="482" y="851"/>
                    </a:lnTo>
                    <a:lnTo>
                      <a:pt x="475" y="848"/>
                    </a:lnTo>
                    <a:lnTo>
                      <a:pt x="467" y="844"/>
                    </a:lnTo>
                    <a:close/>
                    <a:moveTo>
                      <a:pt x="353" y="797"/>
                    </a:moveTo>
                    <a:lnTo>
                      <a:pt x="367" y="797"/>
                    </a:lnTo>
                    <a:lnTo>
                      <a:pt x="367" y="813"/>
                    </a:lnTo>
                    <a:lnTo>
                      <a:pt x="364" y="815"/>
                    </a:lnTo>
                    <a:lnTo>
                      <a:pt x="360" y="820"/>
                    </a:lnTo>
                    <a:lnTo>
                      <a:pt x="356" y="824"/>
                    </a:lnTo>
                    <a:lnTo>
                      <a:pt x="355" y="828"/>
                    </a:lnTo>
                    <a:lnTo>
                      <a:pt x="351" y="831"/>
                    </a:lnTo>
                    <a:lnTo>
                      <a:pt x="345" y="833"/>
                    </a:lnTo>
                    <a:lnTo>
                      <a:pt x="340" y="837"/>
                    </a:lnTo>
                    <a:lnTo>
                      <a:pt x="340" y="840"/>
                    </a:lnTo>
                    <a:lnTo>
                      <a:pt x="324" y="840"/>
                    </a:lnTo>
                    <a:lnTo>
                      <a:pt x="324" y="820"/>
                    </a:lnTo>
                    <a:lnTo>
                      <a:pt x="353" y="797"/>
                    </a:lnTo>
                    <a:close/>
                    <a:moveTo>
                      <a:pt x="624" y="788"/>
                    </a:moveTo>
                    <a:lnTo>
                      <a:pt x="616" y="791"/>
                    </a:lnTo>
                    <a:lnTo>
                      <a:pt x="613" y="804"/>
                    </a:lnTo>
                    <a:lnTo>
                      <a:pt x="616" y="804"/>
                    </a:lnTo>
                    <a:lnTo>
                      <a:pt x="618" y="802"/>
                    </a:lnTo>
                    <a:lnTo>
                      <a:pt x="620" y="800"/>
                    </a:lnTo>
                    <a:lnTo>
                      <a:pt x="620" y="800"/>
                    </a:lnTo>
                    <a:lnTo>
                      <a:pt x="640" y="800"/>
                    </a:lnTo>
                    <a:lnTo>
                      <a:pt x="640" y="797"/>
                    </a:lnTo>
                    <a:lnTo>
                      <a:pt x="624" y="797"/>
                    </a:lnTo>
                    <a:lnTo>
                      <a:pt x="624" y="788"/>
                    </a:lnTo>
                    <a:close/>
                    <a:moveTo>
                      <a:pt x="140" y="664"/>
                    </a:moveTo>
                    <a:lnTo>
                      <a:pt x="160" y="668"/>
                    </a:lnTo>
                    <a:lnTo>
                      <a:pt x="162" y="673"/>
                    </a:lnTo>
                    <a:lnTo>
                      <a:pt x="164" y="677"/>
                    </a:lnTo>
                    <a:lnTo>
                      <a:pt x="164" y="682"/>
                    </a:lnTo>
                    <a:lnTo>
                      <a:pt x="164" y="688"/>
                    </a:lnTo>
                    <a:lnTo>
                      <a:pt x="160" y="691"/>
                    </a:lnTo>
                    <a:lnTo>
                      <a:pt x="158" y="693"/>
                    </a:lnTo>
                    <a:lnTo>
                      <a:pt x="155" y="695"/>
                    </a:lnTo>
                    <a:lnTo>
                      <a:pt x="153" y="697"/>
                    </a:lnTo>
                    <a:lnTo>
                      <a:pt x="151" y="698"/>
                    </a:lnTo>
                    <a:lnTo>
                      <a:pt x="145" y="698"/>
                    </a:lnTo>
                    <a:lnTo>
                      <a:pt x="140" y="700"/>
                    </a:lnTo>
                    <a:lnTo>
                      <a:pt x="140" y="697"/>
                    </a:lnTo>
                    <a:lnTo>
                      <a:pt x="127" y="697"/>
                    </a:lnTo>
                    <a:lnTo>
                      <a:pt x="131" y="684"/>
                    </a:lnTo>
                    <a:lnTo>
                      <a:pt x="136" y="675"/>
                    </a:lnTo>
                    <a:lnTo>
                      <a:pt x="140" y="664"/>
                    </a:lnTo>
                    <a:close/>
                    <a:moveTo>
                      <a:pt x="404" y="653"/>
                    </a:moveTo>
                    <a:lnTo>
                      <a:pt x="405" y="653"/>
                    </a:lnTo>
                    <a:lnTo>
                      <a:pt x="405" y="655"/>
                    </a:lnTo>
                    <a:lnTo>
                      <a:pt x="407" y="655"/>
                    </a:lnTo>
                    <a:lnTo>
                      <a:pt x="407" y="655"/>
                    </a:lnTo>
                    <a:lnTo>
                      <a:pt x="409" y="655"/>
                    </a:lnTo>
                    <a:lnTo>
                      <a:pt x="413" y="657"/>
                    </a:lnTo>
                    <a:lnTo>
                      <a:pt x="413" y="697"/>
                    </a:lnTo>
                    <a:lnTo>
                      <a:pt x="400" y="700"/>
                    </a:lnTo>
                    <a:lnTo>
                      <a:pt x="400" y="704"/>
                    </a:lnTo>
                    <a:lnTo>
                      <a:pt x="387" y="704"/>
                    </a:lnTo>
                    <a:lnTo>
                      <a:pt x="382" y="695"/>
                    </a:lnTo>
                    <a:lnTo>
                      <a:pt x="375" y="688"/>
                    </a:lnTo>
                    <a:lnTo>
                      <a:pt x="371" y="678"/>
                    </a:lnTo>
                    <a:lnTo>
                      <a:pt x="367" y="664"/>
                    </a:lnTo>
                    <a:lnTo>
                      <a:pt x="369" y="662"/>
                    </a:lnTo>
                    <a:lnTo>
                      <a:pt x="371" y="662"/>
                    </a:lnTo>
                    <a:lnTo>
                      <a:pt x="371" y="662"/>
                    </a:lnTo>
                    <a:lnTo>
                      <a:pt x="371" y="660"/>
                    </a:lnTo>
                    <a:lnTo>
                      <a:pt x="371" y="658"/>
                    </a:lnTo>
                    <a:lnTo>
                      <a:pt x="373" y="657"/>
                    </a:lnTo>
                    <a:lnTo>
                      <a:pt x="385" y="653"/>
                    </a:lnTo>
                    <a:lnTo>
                      <a:pt x="404" y="653"/>
                    </a:lnTo>
                    <a:close/>
                    <a:moveTo>
                      <a:pt x="567" y="631"/>
                    </a:moveTo>
                    <a:lnTo>
                      <a:pt x="569" y="633"/>
                    </a:lnTo>
                    <a:lnTo>
                      <a:pt x="571" y="635"/>
                    </a:lnTo>
                    <a:lnTo>
                      <a:pt x="571" y="635"/>
                    </a:lnTo>
                    <a:lnTo>
                      <a:pt x="571" y="635"/>
                    </a:lnTo>
                    <a:lnTo>
                      <a:pt x="573" y="635"/>
                    </a:lnTo>
                    <a:lnTo>
                      <a:pt x="576" y="637"/>
                    </a:lnTo>
                    <a:lnTo>
                      <a:pt x="575" y="635"/>
                    </a:lnTo>
                    <a:lnTo>
                      <a:pt x="575" y="633"/>
                    </a:lnTo>
                    <a:lnTo>
                      <a:pt x="573" y="633"/>
                    </a:lnTo>
                    <a:lnTo>
                      <a:pt x="573" y="633"/>
                    </a:lnTo>
                    <a:lnTo>
                      <a:pt x="571" y="633"/>
                    </a:lnTo>
                    <a:lnTo>
                      <a:pt x="567" y="631"/>
                    </a:lnTo>
                    <a:close/>
                    <a:moveTo>
                      <a:pt x="540" y="568"/>
                    </a:moveTo>
                    <a:lnTo>
                      <a:pt x="540" y="577"/>
                    </a:lnTo>
                    <a:lnTo>
                      <a:pt x="542" y="575"/>
                    </a:lnTo>
                    <a:lnTo>
                      <a:pt x="542" y="575"/>
                    </a:lnTo>
                    <a:lnTo>
                      <a:pt x="542" y="575"/>
                    </a:lnTo>
                    <a:lnTo>
                      <a:pt x="542" y="575"/>
                    </a:lnTo>
                    <a:lnTo>
                      <a:pt x="544" y="573"/>
                    </a:lnTo>
                    <a:lnTo>
                      <a:pt x="544" y="571"/>
                    </a:lnTo>
                    <a:lnTo>
                      <a:pt x="547" y="571"/>
                    </a:lnTo>
                    <a:lnTo>
                      <a:pt x="547" y="571"/>
                    </a:lnTo>
                    <a:lnTo>
                      <a:pt x="545" y="569"/>
                    </a:lnTo>
                    <a:lnTo>
                      <a:pt x="545" y="569"/>
                    </a:lnTo>
                    <a:lnTo>
                      <a:pt x="545" y="569"/>
                    </a:lnTo>
                    <a:lnTo>
                      <a:pt x="544" y="569"/>
                    </a:lnTo>
                    <a:lnTo>
                      <a:pt x="540" y="568"/>
                    </a:lnTo>
                    <a:close/>
                    <a:moveTo>
                      <a:pt x="164" y="480"/>
                    </a:moveTo>
                    <a:lnTo>
                      <a:pt x="176" y="482"/>
                    </a:lnTo>
                    <a:lnTo>
                      <a:pt x="185" y="486"/>
                    </a:lnTo>
                    <a:lnTo>
                      <a:pt x="196" y="488"/>
                    </a:lnTo>
                    <a:lnTo>
                      <a:pt x="196" y="500"/>
                    </a:lnTo>
                    <a:lnTo>
                      <a:pt x="207" y="504"/>
                    </a:lnTo>
                    <a:lnTo>
                      <a:pt x="207" y="517"/>
                    </a:lnTo>
                    <a:lnTo>
                      <a:pt x="196" y="517"/>
                    </a:lnTo>
                    <a:lnTo>
                      <a:pt x="196" y="520"/>
                    </a:lnTo>
                    <a:lnTo>
                      <a:pt x="193" y="520"/>
                    </a:lnTo>
                    <a:lnTo>
                      <a:pt x="193" y="544"/>
                    </a:lnTo>
                    <a:lnTo>
                      <a:pt x="202" y="553"/>
                    </a:lnTo>
                    <a:lnTo>
                      <a:pt x="204" y="564"/>
                    </a:lnTo>
                    <a:lnTo>
                      <a:pt x="200" y="575"/>
                    </a:lnTo>
                    <a:lnTo>
                      <a:pt x="196" y="588"/>
                    </a:lnTo>
                    <a:lnTo>
                      <a:pt x="193" y="588"/>
                    </a:lnTo>
                    <a:lnTo>
                      <a:pt x="193" y="593"/>
                    </a:lnTo>
                    <a:lnTo>
                      <a:pt x="196" y="593"/>
                    </a:lnTo>
                    <a:lnTo>
                      <a:pt x="196" y="620"/>
                    </a:lnTo>
                    <a:lnTo>
                      <a:pt x="191" y="620"/>
                    </a:lnTo>
                    <a:lnTo>
                      <a:pt x="187" y="618"/>
                    </a:lnTo>
                    <a:lnTo>
                      <a:pt x="184" y="618"/>
                    </a:lnTo>
                    <a:lnTo>
                      <a:pt x="180" y="617"/>
                    </a:lnTo>
                    <a:lnTo>
                      <a:pt x="180" y="637"/>
                    </a:lnTo>
                    <a:lnTo>
                      <a:pt x="164" y="637"/>
                    </a:lnTo>
                    <a:lnTo>
                      <a:pt x="160" y="624"/>
                    </a:lnTo>
                    <a:lnTo>
                      <a:pt x="156" y="624"/>
                    </a:lnTo>
                    <a:lnTo>
                      <a:pt x="156" y="613"/>
                    </a:lnTo>
                    <a:lnTo>
                      <a:pt x="153" y="613"/>
                    </a:lnTo>
                    <a:lnTo>
                      <a:pt x="156" y="517"/>
                    </a:lnTo>
                    <a:lnTo>
                      <a:pt x="173" y="517"/>
                    </a:lnTo>
                    <a:lnTo>
                      <a:pt x="173" y="513"/>
                    </a:lnTo>
                    <a:lnTo>
                      <a:pt x="165" y="504"/>
                    </a:lnTo>
                    <a:lnTo>
                      <a:pt x="164" y="495"/>
                    </a:lnTo>
                    <a:lnTo>
                      <a:pt x="164" y="480"/>
                    </a:lnTo>
                    <a:close/>
                    <a:moveTo>
                      <a:pt x="807" y="477"/>
                    </a:moveTo>
                    <a:lnTo>
                      <a:pt x="809" y="477"/>
                    </a:lnTo>
                    <a:lnTo>
                      <a:pt x="811" y="478"/>
                    </a:lnTo>
                    <a:lnTo>
                      <a:pt x="813" y="480"/>
                    </a:lnTo>
                    <a:lnTo>
                      <a:pt x="816" y="480"/>
                    </a:lnTo>
                    <a:lnTo>
                      <a:pt x="820" y="480"/>
                    </a:lnTo>
                    <a:lnTo>
                      <a:pt x="820" y="477"/>
                    </a:lnTo>
                    <a:lnTo>
                      <a:pt x="807" y="477"/>
                    </a:lnTo>
                    <a:close/>
                    <a:moveTo>
                      <a:pt x="207" y="404"/>
                    </a:moveTo>
                    <a:lnTo>
                      <a:pt x="211" y="408"/>
                    </a:lnTo>
                    <a:lnTo>
                      <a:pt x="213" y="409"/>
                    </a:lnTo>
                    <a:lnTo>
                      <a:pt x="215" y="413"/>
                    </a:lnTo>
                    <a:lnTo>
                      <a:pt x="216" y="415"/>
                    </a:lnTo>
                    <a:lnTo>
                      <a:pt x="218" y="418"/>
                    </a:lnTo>
                    <a:lnTo>
                      <a:pt x="220" y="422"/>
                    </a:lnTo>
                    <a:lnTo>
                      <a:pt x="220" y="428"/>
                    </a:lnTo>
                    <a:lnTo>
                      <a:pt x="216" y="428"/>
                    </a:lnTo>
                    <a:lnTo>
                      <a:pt x="216" y="431"/>
                    </a:lnTo>
                    <a:lnTo>
                      <a:pt x="220" y="431"/>
                    </a:lnTo>
                    <a:lnTo>
                      <a:pt x="220" y="440"/>
                    </a:lnTo>
                    <a:lnTo>
                      <a:pt x="224" y="440"/>
                    </a:lnTo>
                    <a:lnTo>
                      <a:pt x="225" y="444"/>
                    </a:lnTo>
                    <a:lnTo>
                      <a:pt x="227" y="448"/>
                    </a:lnTo>
                    <a:lnTo>
                      <a:pt x="227" y="451"/>
                    </a:lnTo>
                    <a:lnTo>
                      <a:pt x="227" y="457"/>
                    </a:lnTo>
                    <a:lnTo>
                      <a:pt x="204" y="457"/>
                    </a:lnTo>
                    <a:lnTo>
                      <a:pt x="207" y="477"/>
                    </a:lnTo>
                    <a:lnTo>
                      <a:pt x="176" y="477"/>
                    </a:lnTo>
                    <a:lnTo>
                      <a:pt x="171" y="462"/>
                    </a:lnTo>
                    <a:lnTo>
                      <a:pt x="164" y="455"/>
                    </a:lnTo>
                    <a:lnTo>
                      <a:pt x="155" y="453"/>
                    </a:lnTo>
                    <a:lnTo>
                      <a:pt x="145" y="448"/>
                    </a:lnTo>
                    <a:lnTo>
                      <a:pt x="136" y="440"/>
                    </a:lnTo>
                    <a:lnTo>
                      <a:pt x="133" y="440"/>
                    </a:lnTo>
                    <a:lnTo>
                      <a:pt x="133" y="428"/>
                    </a:lnTo>
                    <a:lnTo>
                      <a:pt x="140" y="424"/>
                    </a:lnTo>
                    <a:lnTo>
                      <a:pt x="149" y="418"/>
                    </a:lnTo>
                    <a:lnTo>
                      <a:pt x="162" y="417"/>
                    </a:lnTo>
                    <a:lnTo>
                      <a:pt x="176" y="417"/>
                    </a:lnTo>
                    <a:lnTo>
                      <a:pt x="193" y="417"/>
                    </a:lnTo>
                    <a:lnTo>
                      <a:pt x="193" y="411"/>
                    </a:lnTo>
                    <a:lnTo>
                      <a:pt x="195" y="408"/>
                    </a:lnTo>
                    <a:lnTo>
                      <a:pt x="196" y="406"/>
                    </a:lnTo>
                    <a:lnTo>
                      <a:pt x="198" y="406"/>
                    </a:lnTo>
                    <a:lnTo>
                      <a:pt x="202" y="404"/>
                    </a:lnTo>
                    <a:lnTo>
                      <a:pt x="207" y="404"/>
                    </a:lnTo>
                    <a:close/>
                    <a:moveTo>
                      <a:pt x="880" y="393"/>
                    </a:moveTo>
                    <a:lnTo>
                      <a:pt x="856" y="400"/>
                    </a:lnTo>
                    <a:lnTo>
                      <a:pt x="856" y="408"/>
                    </a:lnTo>
                    <a:lnTo>
                      <a:pt x="880" y="404"/>
                    </a:lnTo>
                    <a:lnTo>
                      <a:pt x="880" y="393"/>
                    </a:lnTo>
                    <a:close/>
                    <a:moveTo>
                      <a:pt x="416" y="68"/>
                    </a:moveTo>
                    <a:lnTo>
                      <a:pt x="420" y="77"/>
                    </a:lnTo>
                    <a:lnTo>
                      <a:pt x="424" y="84"/>
                    </a:lnTo>
                    <a:lnTo>
                      <a:pt x="427" y="91"/>
                    </a:lnTo>
                    <a:lnTo>
                      <a:pt x="427" y="104"/>
                    </a:lnTo>
                    <a:lnTo>
                      <a:pt x="424" y="115"/>
                    </a:lnTo>
                    <a:lnTo>
                      <a:pt x="425" y="128"/>
                    </a:lnTo>
                    <a:lnTo>
                      <a:pt x="425" y="140"/>
                    </a:lnTo>
                    <a:lnTo>
                      <a:pt x="424" y="151"/>
                    </a:lnTo>
                    <a:lnTo>
                      <a:pt x="416" y="157"/>
                    </a:lnTo>
                    <a:lnTo>
                      <a:pt x="405" y="168"/>
                    </a:lnTo>
                    <a:lnTo>
                      <a:pt x="398" y="180"/>
                    </a:lnTo>
                    <a:lnTo>
                      <a:pt x="393" y="197"/>
                    </a:lnTo>
                    <a:lnTo>
                      <a:pt x="384" y="197"/>
                    </a:lnTo>
                    <a:lnTo>
                      <a:pt x="387" y="220"/>
                    </a:lnTo>
                    <a:lnTo>
                      <a:pt x="367" y="224"/>
                    </a:lnTo>
                    <a:lnTo>
                      <a:pt x="367" y="237"/>
                    </a:lnTo>
                    <a:lnTo>
                      <a:pt x="380" y="237"/>
                    </a:lnTo>
                    <a:lnTo>
                      <a:pt x="380" y="240"/>
                    </a:lnTo>
                    <a:lnTo>
                      <a:pt x="384" y="249"/>
                    </a:lnTo>
                    <a:lnTo>
                      <a:pt x="387" y="264"/>
                    </a:lnTo>
                    <a:lnTo>
                      <a:pt x="387" y="277"/>
                    </a:lnTo>
                    <a:lnTo>
                      <a:pt x="367" y="277"/>
                    </a:lnTo>
                    <a:lnTo>
                      <a:pt x="367" y="284"/>
                    </a:lnTo>
                    <a:lnTo>
                      <a:pt x="367" y="289"/>
                    </a:lnTo>
                    <a:lnTo>
                      <a:pt x="365" y="293"/>
                    </a:lnTo>
                    <a:lnTo>
                      <a:pt x="365" y="298"/>
                    </a:lnTo>
                    <a:lnTo>
                      <a:pt x="364" y="304"/>
                    </a:lnTo>
                    <a:lnTo>
                      <a:pt x="353" y="306"/>
                    </a:lnTo>
                    <a:lnTo>
                      <a:pt x="347" y="308"/>
                    </a:lnTo>
                    <a:lnTo>
                      <a:pt x="342" y="309"/>
                    </a:lnTo>
                    <a:lnTo>
                      <a:pt x="333" y="313"/>
                    </a:lnTo>
                    <a:lnTo>
                      <a:pt x="333" y="300"/>
                    </a:lnTo>
                    <a:lnTo>
                      <a:pt x="327" y="300"/>
                    </a:lnTo>
                    <a:lnTo>
                      <a:pt x="327" y="308"/>
                    </a:lnTo>
                    <a:lnTo>
                      <a:pt x="320" y="308"/>
                    </a:lnTo>
                    <a:lnTo>
                      <a:pt x="320" y="328"/>
                    </a:lnTo>
                    <a:lnTo>
                      <a:pt x="300" y="328"/>
                    </a:lnTo>
                    <a:lnTo>
                      <a:pt x="304" y="348"/>
                    </a:lnTo>
                    <a:lnTo>
                      <a:pt x="291" y="351"/>
                    </a:lnTo>
                    <a:lnTo>
                      <a:pt x="280" y="357"/>
                    </a:lnTo>
                    <a:lnTo>
                      <a:pt x="273" y="364"/>
                    </a:lnTo>
                    <a:lnTo>
                      <a:pt x="271" y="368"/>
                    </a:lnTo>
                    <a:lnTo>
                      <a:pt x="269" y="373"/>
                    </a:lnTo>
                    <a:lnTo>
                      <a:pt x="267" y="377"/>
                    </a:lnTo>
                    <a:lnTo>
                      <a:pt x="265" y="382"/>
                    </a:lnTo>
                    <a:lnTo>
                      <a:pt x="264" y="384"/>
                    </a:lnTo>
                    <a:lnTo>
                      <a:pt x="247" y="384"/>
                    </a:lnTo>
                    <a:lnTo>
                      <a:pt x="242" y="375"/>
                    </a:lnTo>
                    <a:lnTo>
                      <a:pt x="236" y="369"/>
                    </a:lnTo>
                    <a:lnTo>
                      <a:pt x="231" y="360"/>
                    </a:lnTo>
                    <a:lnTo>
                      <a:pt x="227" y="348"/>
                    </a:lnTo>
                    <a:lnTo>
                      <a:pt x="260" y="328"/>
                    </a:lnTo>
                    <a:lnTo>
                      <a:pt x="258" y="324"/>
                    </a:lnTo>
                    <a:lnTo>
                      <a:pt x="258" y="322"/>
                    </a:lnTo>
                    <a:lnTo>
                      <a:pt x="256" y="318"/>
                    </a:lnTo>
                    <a:lnTo>
                      <a:pt x="256" y="313"/>
                    </a:lnTo>
                    <a:lnTo>
                      <a:pt x="280" y="313"/>
                    </a:lnTo>
                    <a:lnTo>
                      <a:pt x="280" y="308"/>
                    </a:lnTo>
                    <a:lnTo>
                      <a:pt x="262" y="306"/>
                    </a:lnTo>
                    <a:lnTo>
                      <a:pt x="247" y="300"/>
                    </a:lnTo>
                    <a:lnTo>
                      <a:pt x="233" y="297"/>
                    </a:lnTo>
                    <a:lnTo>
                      <a:pt x="231" y="291"/>
                    </a:lnTo>
                    <a:lnTo>
                      <a:pt x="229" y="286"/>
                    </a:lnTo>
                    <a:lnTo>
                      <a:pt x="229" y="280"/>
                    </a:lnTo>
                    <a:lnTo>
                      <a:pt x="229" y="275"/>
                    </a:lnTo>
                    <a:lnTo>
                      <a:pt x="227" y="268"/>
                    </a:lnTo>
                    <a:lnTo>
                      <a:pt x="244" y="264"/>
                    </a:lnTo>
                    <a:lnTo>
                      <a:pt x="244" y="257"/>
                    </a:lnTo>
                    <a:lnTo>
                      <a:pt x="240" y="255"/>
                    </a:lnTo>
                    <a:lnTo>
                      <a:pt x="236" y="253"/>
                    </a:lnTo>
                    <a:lnTo>
                      <a:pt x="231" y="253"/>
                    </a:lnTo>
                    <a:lnTo>
                      <a:pt x="224" y="253"/>
                    </a:lnTo>
                    <a:lnTo>
                      <a:pt x="224" y="200"/>
                    </a:lnTo>
                    <a:lnTo>
                      <a:pt x="240" y="200"/>
                    </a:lnTo>
                    <a:lnTo>
                      <a:pt x="240" y="197"/>
                    </a:lnTo>
                    <a:lnTo>
                      <a:pt x="236" y="197"/>
                    </a:lnTo>
                    <a:lnTo>
                      <a:pt x="236" y="184"/>
                    </a:lnTo>
                    <a:lnTo>
                      <a:pt x="264" y="184"/>
                    </a:lnTo>
                    <a:lnTo>
                      <a:pt x="264" y="200"/>
                    </a:lnTo>
                    <a:lnTo>
                      <a:pt x="296" y="197"/>
                    </a:lnTo>
                    <a:lnTo>
                      <a:pt x="293" y="184"/>
                    </a:lnTo>
                    <a:lnTo>
                      <a:pt x="291" y="175"/>
                    </a:lnTo>
                    <a:lnTo>
                      <a:pt x="289" y="164"/>
                    </a:lnTo>
                    <a:lnTo>
                      <a:pt x="287" y="148"/>
                    </a:lnTo>
                    <a:lnTo>
                      <a:pt x="311" y="140"/>
                    </a:lnTo>
                    <a:lnTo>
                      <a:pt x="329" y="129"/>
                    </a:lnTo>
                    <a:lnTo>
                      <a:pt x="347" y="117"/>
                    </a:lnTo>
                    <a:lnTo>
                      <a:pt x="364" y="104"/>
                    </a:lnTo>
                    <a:lnTo>
                      <a:pt x="367" y="97"/>
                    </a:lnTo>
                    <a:lnTo>
                      <a:pt x="382" y="84"/>
                    </a:lnTo>
                    <a:lnTo>
                      <a:pt x="396" y="75"/>
                    </a:lnTo>
                    <a:lnTo>
                      <a:pt x="416" y="68"/>
                    </a:lnTo>
                    <a:close/>
                    <a:moveTo>
                      <a:pt x="1016" y="0"/>
                    </a:moveTo>
                    <a:lnTo>
                      <a:pt x="1022" y="0"/>
                    </a:lnTo>
                    <a:lnTo>
                      <a:pt x="1027" y="0"/>
                    </a:lnTo>
                    <a:lnTo>
                      <a:pt x="1031" y="2"/>
                    </a:lnTo>
                    <a:lnTo>
                      <a:pt x="1036" y="4"/>
                    </a:lnTo>
                    <a:lnTo>
                      <a:pt x="1036" y="8"/>
                    </a:lnTo>
                    <a:lnTo>
                      <a:pt x="1047" y="8"/>
                    </a:lnTo>
                    <a:lnTo>
                      <a:pt x="1047" y="11"/>
                    </a:lnTo>
                    <a:lnTo>
                      <a:pt x="1100" y="11"/>
                    </a:lnTo>
                    <a:lnTo>
                      <a:pt x="1100" y="33"/>
                    </a:lnTo>
                    <a:lnTo>
                      <a:pt x="1096" y="33"/>
                    </a:lnTo>
                    <a:lnTo>
                      <a:pt x="1096" y="44"/>
                    </a:lnTo>
                    <a:lnTo>
                      <a:pt x="1093" y="44"/>
                    </a:lnTo>
                    <a:lnTo>
                      <a:pt x="1080" y="77"/>
                    </a:lnTo>
                    <a:lnTo>
                      <a:pt x="1084" y="77"/>
                    </a:lnTo>
                    <a:lnTo>
                      <a:pt x="1084" y="80"/>
                    </a:lnTo>
                    <a:lnTo>
                      <a:pt x="1096" y="80"/>
                    </a:lnTo>
                    <a:lnTo>
                      <a:pt x="1095" y="100"/>
                    </a:lnTo>
                    <a:lnTo>
                      <a:pt x="1089" y="118"/>
                    </a:lnTo>
                    <a:lnTo>
                      <a:pt x="1084" y="137"/>
                    </a:lnTo>
                    <a:lnTo>
                      <a:pt x="1080" y="138"/>
                    </a:lnTo>
                    <a:lnTo>
                      <a:pt x="1078" y="142"/>
                    </a:lnTo>
                    <a:lnTo>
                      <a:pt x="1076" y="144"/>
                    </a:lnTo>
                    <a:lnTo>
                      <a:pt x="1067" y="144"/>
                    </a:lnTo>
                    <a:lnTo>
                      <a:pt x="1067" y="148"/>
                    </a:lnTo>
                    <a:lnTo>
                      <a:pt x="1060" y="148"/>
                    </a:lnTo>
                    <a:lnTo>
                      <a:pt x="1056" y="157"/>
                    </a:lnTo>
                    <a:lnTo>
                      <a:pt x="1047" y="157"/>
                    </a:lnTo>
                    <a:lnTo>
                      <a:pt x="1047" y="160"/>
                    </a:lnTo>
                    <a:lnTo>
                      <a:pt x="1040" y="160"/>
                    </a:lnTo>
                    <a:lnTo>
                      <a:pt x="1036" y="168"/>
                    </a:lnTo>
                    <a:lnTo>
                      <a:pt x="1027" y="168"/>
                    </a:lnTo>
                    <a:lnTo>
                      <a:pt x="1027" y="173"/>
                    </a:lnTo>
                    <a:lnTo>
                      <a:pt x="1013" y="184"/>
                    </a:lnTo>
                    <a:lnTo>
                      <a:pt x="1004" y="208"/>
                    </a:lnTo>
                    <a:lnTo>
                      <a:pt x="996" y="211"/>
                    </a:lnTo>
                    <a:lnTo>
                      <a:pt x="996" y="220"/>
                    </a:lnTo>
                    <a:lnTo>
                      <a:pt x="984" y="224"/>
                    </a:lnTo>
                    <a:lnTo>
                      <a:pt x="980" y="233"/>
                    </a:lnTo>
                    <a:lnTo>
                      <a:pt x="964" y="237"/>
                    </a:lnTo>
                    <a:lnTo>
                      <a:pt x="958" y="240"/>
                    </a:lnTo>
                    <a:lnTo>
                      <a:pt x="955" y="244"/>
                    </a:lnTo>
                    <a:lnTo>
                      <a:pt x="949" y="248"/>
                    </a:lnTo>
                    <a:lnTo>
                      <a:pt x="944" y="249"/>
                    </a:lnTo>
                    <a:lnTo>
                      <a:pt x="936" y="253"/>
                    </a:lnTo>
                    <a:lnTo>
                      <a:pt x="933" y="264"/>
                    </a:lnTo>
                    <a:lnTo>
                      <a:pt x="929" y="277"/>
                    </a:lnTo>
                    <a:lnTo>
                      <a:pt x="924" y="284"/>
                    </a:lnTo>
                    <a:lnTo>
                      <a:pt x="907" y="288"/>
                    </a:lnTo>
                    <a:lnTo>
                      <a:pt x="907" y="291"/>
                    </a:lnTo>
                    <a:lnTo>
                      <a:pt x="900" y="291"/>
                    </a:lnTo>
                    <a:lnTo>
                      <a:pt x="900" y="297"/>
                    </a:lnTo>
                    <a:lnTo>
                      <a:pt x="884" y="297"/>
                    </a:lnTo>
                    <a:lnTo>
                      <a:pt x="884" y="300"/>
                    </a:lnTo>
                    <a:lnTo>
                      <a:pt x="889" y="304"/>
                    </a:lnTo>
                    <a:lnTo>
                      <a:pt x="893" y="306"/>
                    </a:lnTo>
                    <a:lnTo>
                      <a:pt x="895" y="311"/>
                    </a:lnTo>
                    <a:lnTo>
                      <a:pt x="896" y="317"/>
                    </a:lnTo>
                    <a:lnTo>
                      <a:pt x="896" y="324"/>
                    </a:lnTo>
                    <a:lnTo>
                      <a:pt x="893" y="326"/>
                    </a:lnTo>
                    <a:lnTo>
                      <a:pt x="891" y="329"/>
                    </a:lnTo>
                    <a:lnTo>
                      <a:pt x="889" y="331"/>
                    </a:lnTo>
                    <a:lnTo>
                      <a:pt x="887" y="333"/>
                    </a:lnTo>
                    <a:lnTo>
                      <a:pt x="880" y="333"/>
                    </a:lnTo>
                    <a:lnTo>
                      <a:pt x="880" y="337"/>
                    </a:lnTo>
                    <a:lnTo>
                      <a:pt x="860" y="337"/>
                    </a:lnTo>
                    <a:lnTo>
                      <a:pt x="860" y="340"/>
                    </a:lnTo>
                    <a:lnTo>
                      <a:pt x="867" y="340"/>
                    </a:lnTo>
                    <a:lnTo>
                      <a:pt x="867" y="344"/>
                    </a:lnTo>
                    <a:lnTo>
                      <a:pt x="873" y="346"/>
                    </a:lnTo>
                    <a:lnTo>
                      <a:pt x="876" y="346"/>
                    </a:lnTo>
                    <a:lnTo>
                      <a:pt x="882" y="346"/>
                    </a:lnTo>
                    <a:lnTo>
                      <a:pt x="885" y="346"/>
                    </a:lnTo>
                    <a:lnTo>
                      <a:pt x="887" y="344"/>
                    </a:lnTo>
                    <a:lnTo>
                      <a:pt x="887" y="340"/>
                    </a:lnTo>
                    <a:lnTo>
                      <a:pt x="896" y="340"/>
                    </a:lnTo>
                    <a:lnTo>
                      <a:pt x="896" y="337"/>
                    </a:lnTo>
                    <a:lnTo>
                      <a:pt x="907" y="337"/>
                    </a:lnTo>
                    <a:lnTo>
                      <a:pt x="907" y="344"/>
                    </a:lnTo>
                    <a:lnTo>
                      <a:pt x="918" y="338"/>
                    </a:lnTo>
                    <a:lnTo>
                      <a:pt x="927" y="335"/>
                    </a:lnTo>
                    <a:lnTo>
                      <a:pt x="940" y="333"/>
                    </a:lnTo>
                    <a:lnTo>
                      <a:pt x="940" y="348"/>
                    </a:lnTo>
                    <a:lnTo>
                      <a:pt x="936" y="348"/>
                    </a:lnTo>
                    <a:lnTo>
                      <a:pt x="927" y="366"/>
                    </a:lnTo>
                    <a:lnTo>
                      <a:pt x="915" y="384"/>
                    </a:lnTo>
                    <a:lnTo>
                      <a:pt x="900" y="397"/>
                    </a:lnTo>
                    <a:lnTo>
                      <a:pt x="900" y="400"/>
                    </a:lnTo>
                    <a:lnTo>
                      <a:pt x="893" y="400"/>
                    </a:lnTo>
                    <a:lnTo>
                      <a:pt x="893" y="420"/>
                    </a:lnTo>
                    <a:lnTo>
                      <a:pt x="847" y="460"/>
                    </a:lnTo>
                    <a:lnTo>
                      <a:pt x="847" y="480"/>
                    </a:lnTo>
                    <a:lnTo>
                      <a:pt x="853" y="480"/>
                    </a:lnTo>
                    <a:lnTo>
                      <a:pt x="858" y="473"/>
                    </a:lnTo>
                    <a:lnTo>
                      <a:pt x="864" y="466"/>
                    </a:lnTo>
                    <a:lnTo>
                      <a:pt x="873" y="460"/>
                    </a:lnTo>
                    <a:lnTo>
                      <a:pt x="880" y="457"/>
                    </a:lnTo>
                    <a:lnTo>
                      <a:pt x="878" y="451"/>
                    </a:lnTo>
                    <a:lnTo>
                      <a:pt x="878" y="448"/>
                    </a:lnTo>
                    <a:lnTo>
                      <a:pt x="876" y="442"/>
                    </a:lnTo>
                    <a:lnTo>
                      <a:pt x="876" y="437"/>
                    </a:lnTo>
                    <a:lnTo>
                      <a:pt x="896" y="437"/>
                    </a:lnTo>
                    <a:lnTo>
                      <a:pt x="913" y="438"/>
                    </a:lnTo>
                    <a:lnTo>
                      <a:pt x="927" y="437"/>
                    </a:lnTo>
                    <a:lnTo>
                      <a:pt x="927" y="431"/>
                    </a:lnTo>
                    <a:lnTo>
                      <a:pt x="936" y="431"/>
                    </a:lnTo>
                    <a:lnTo>
                      <a:pt x="936" y="428"/>
                    </a:lnTo>
                    <a:lnTo>
                      <a:pt x="944" y="422"/>
                    </a:lnTo>
                    <a:lnTo>
                      <a:pt x="949" y="417"/>
                    </a:lnTo>
                    <a:lnTo>
                      <a:pt x="956" y="415"/>
                    </a:lnTo>
                    <a:lnTo>
                      <a:pt x="967" y="411"/>
                    </a:lnTo>
                    <a:lnTo>
                      <a:pt x="971" y="415"/>
                    </a:lnTo>
                    <a:lnTo>
                      <a:pt x="975" y="418"/>
                    </a:lnTo>
                    <a:lnTo>
                      <a:pt x="980" y="420"/>
                    </a:lnTo>
                    <a:lnTo>
                      <a:pt x="989" y="404"/>
                    </a:lnTo>
                    <a:lnTo>
                      <a:pt x="1004" y="393"/>
                    </a:lnTo>
                    <a:lnTo>
                      <a:pt x="1025" y="386"/>
                    </a:lnTo>
                    <a:lnTo>
                      <a:pt x="1047" y="384"/>
                    </a:lnTo>
                    <a:lnTo>
                      <a:pt x="1055" y="391"/>
                    </a:lnTo>
                    <a:lnTo>
                      <a:pt x="1065" y="398"/>
                    </a:lnTo>
                    <a:lnTo>
                      <a:pt x="1080" y="406"/>
                    </a:lnTo>
                    <a:lnTo>
                      <a:pt x="1095" y="409"/>
                    </a:lnTo>
                    <a:lnTo>
                      <a:pt x="1107" y="408"/>
                    </a:lnTo>
                    <a:lnTo>
                      <a:pt x="1116" y="397"/>
                    </a:lnTo>
                    <a:lnTo>
                      <a:pt x="1125" y="393"/>
                    </a:lnTo>
                    <a:lnTo>
                      <a:pt x="1140" y="391"/>
                    </a:lnTo>
                    <a:lnTo>
                      <a:pt x="1153" y="393"/>
                    </a:lnTo>
                    <a:lnTo>
                      <a:pt x="1169" y="398"/>
                    </a:lnTo>
                    <a:lnTo>
                      <a:pt x="1191" y="406"/>
                    </a:lnTo>
                    <a:lnTo>
                      <a:pt x="1213" y="409"/>
                    </a:lnTo>
                    <a:lnTo>
                      <a:pt x="1236" y="408"/>
                    </a:lnTo>
                    <a:lnTo>
                      <a:pt x="1236" y="404"/>
                    </a:lnTo>
                    <a:lnTo>
                      <a:pt x="1287" y="404"/>
                    </a:lnTo>
                    <a:lnTo>
                      <a:pt x="1287" y="400"/>
                    </a:lnTo>
                    <a:lnTo>
                      <a:pt x="1302" y="398"/>
                    </a:lnTo>
                    <a:lnTo>
                      <a:pt x="1318" y="397"/>
                    </a:lnTo>
                    <a:lnTo>
                      <a:pt x="1333" y="400"/>
                    </a:lnTo>
                    <a:lnTo>
                      <a:pt x="1336" y="408"/>
                    </a:lnTo>
                    <a:lnTo>
                      <a:pt x="1344" y="408"/>
                    </a:lnTo>
                    <a:lnTo>
                      <a:pt x="1344" y="411"/>
                    </a:lnTo>
                    <a:lnTo>
                      <a:pt x="1347" y="415"/>
                    </a:lnTo>
                    <a:lnTo>
                      <a:pt x="1347" y="415"/>
                    </a:lnTo>
                    <a:lnTo>
                      <a:pt x="1349" y="417"/>
                    </a:lnTo>
                    <a:lnTo>
                      <a:pt x="1351" y="418"/>
                    </a:lnTo>
                    <a:lnTo>
                      <a:pt x="1351" y="420"/>
                    </a:lnTo>
                    <a:lnTo>
                      <a:pt x="1353" y="424"/>
                    </a:lnTo>
                    <a:lnTo>
                      <a:pt x="1356" y="428"/>
                    </a:lnTo>
                    <a:lnTo>
                      <a:pt x="1358" y="431"/>
                    </a:lnTo>
                    <a:lnTo>
                      <a:pt x="1358" y="435"/>
                    </a:lnTo>
                    <a:lnTo>
                      <a:pt x="1358" y="438"/>
                    </a:lnTo>
                    <a:lnTo>
                      <a:pt x="1358" y="442"/>
                    </a:lnTo>
                    <a:lnTo>
                      <a:pt x="1358" y="446"/>
                    </a:lnTo>
                    <a:lnTo>
                      <a:pt x="1360" y="453"/>
                    </a:lnTo>
                    <a:lnTo>
                      <a:pt x="1364" y="453"/>
                    </a:lnTo>
                    <a:lnTo>
                      <a:pt x="1364" y="460"/>
                    </a:lnTo>
                    <a:lnTo>
                      <a:pt x="1367" y="460"/>
                    </a:lnTo>
                    <a:lnTo>
                      <a:pt x="1367" y="500"/>
                    </a:lnTo>
                    <a:lnTo>
                      <a:pt x="1365" y="504"/>
                    </a:lnTo>
                    <a:lnTo>
                      <a:pt x="1364" y="506"/>
                    </a:lnTo>
                    <a:lnTo>
                      <a:pt x="1364" y="508"/>
                    </a:lnTo>
                    <a:lnTo>
                      <a:pt x="1362" y="511"/>
                    </a:lnTo>
                    <a:lnTo>
                      <a:pt x="1362" y="513"/>
                    </a:lnTo>
                    <a:lnTo>
                      <a:pt x="1360" y="517"/>
                    </a:lnTo>
                    <a:lnTo>
                      <a:pt x="1344" y="528"/>
                    </a:lnTo>
                    <a:lnTo>
                      <a:pt x="1344" y="537"/>
                    </a:lnTo>
                    <a:lnTo>
                      <a:pt x="1324" y="551"/>
                    </a:lnTo>
                    <a:lnTo>
                      <a:pt x="1324" y="560"/>
                    </a:lnTo>
                    <a:lnTo>
                      <a:pt x="1320" y="560"/>
                    </a:lnTo>
                    <a:lnTo>
                      <a:pt x="1316" y="577"/>
                    </a:lnTo>
                    <a:lnTo>
                      <a:pt x="1313" y="577"/>
                    </a:lnTo>
                    <a:lnTo>
                      <a:pt x="1313" y="593"/>
                    </a:lnTo>
                    <a:lnTo>
                      <a:pt x="1307" y="593"/>
                    </a:lnTo>
                    <a:lnTo>
                      <a:pt x="1313" y="640"/>
                    </a:lnTo>
                    <a:lnTo>
                      <a:pt x="1307" y="640"/>
                    </a:lnTo>
                    <a:lnTo>
                      <a:pt x="1307" y="648"/>
                    </a:lnTo>
                    <a:lnTo>
                      <a:pt x="1300" y="653"/>
                    </a:lnTo>
                    <a:lnTo>
                      <a:pt x="1300" y="660"/>
                    </a:lnTo>
                    <a:lnTo>
                      <a:pt x="1293" y="664"/>
                    </a:lnTo>
                    <a:lnTo>
                      <a:pt x="1293" y="673"/>
                    </a:lnTo>
                    <a:lnTo>
                      <a:pt x="1284" y="677"/>
                    </a:lnTo>
                    <a:lnTo>
                      <a:pt x="1276" y="737"/>
                    </a:lnTo>
                    <a:lnTo>
                      <a:pt x="1267" y="740"/>
                    </a:lnTo>
                    <a:lnTo>
                      <a:pt x="1260" y="753"/>
                    </a:lnTo>
                    <a:lnTo>
                      <a:pt x="1253" y="753"/>
                    </a:lnTo>
                    <a:lnTo>
                      <a:pt x="1247" y="760"/>
                    </a:lnTo>
                    <a:lnTo>
                      <a:pt x="1240" y="760"/>
                    </a:lnTo>
                    <a:lnTo>
                      <a:pt x="1240" y="764"/>
                    </a:lnTo>
                    <a:lnTo>
                      <a:pt x="1236" y="766"/>
                    </a:lnTo>
                    <a:lnTo>
                      <a:pt x="1235" y="768"/>
                    </a:lnTo>
                    <a:lnTo>
                      <a:pt x="1235" y="769"/>
                    </a:lnTo>
                    <a:lnTo>
                      <a:pt x="1235" y="769"/>
                    </a:lnTo>
                    <a:lnTo>
                      <a:pt x="1235" y="769"/>
                    </a:lnTo>
                    <a:lnTo>
                      <a:pt x="1235" y="769"/>
                    </a:lnTo>
                    <a:lnTo>
                      <a:pt x="1235" y="771"/>
                    </a:lnTo>
                    <a:lnTo>
                      <a:pt x="1235" y="773"/>
                    </a:lnTo>
                    <a:lnTo>
                      <a:pt x="1233" y="777"/>
                    </a:lnTo>
                    <a:lnTo>
                      <a:pt x="1227" y="777"/>
                    </a:lnTo>
                    <a:lnTo>
                      <a:pt x="1227" y="788"/>
                    </a:lnTo>
                    <a:lnTo>
                      <a:pt x="1224" y="788"/>
                    </a:lnTo>
                    <a:lnTo>
                      <a:pt x="1224" y="791"/>
                    </a:lnTo>
                    <a:lnTo>
                      <a:pt x="1225" y="793"/>
                    </a:lnTo>
                    <a:lnTo>
                      <a:pt x="1225" y="795"/>
                    </a:lnTo>
                    <a:lnTo>
                      <a:pt x="1227" y="797"/>
                    </a:lnTo>
                    <a:lnTo>
                      <a:pt x="1229" y="800"/>
                    </a:lnTo>
                    <a:lnTo>
                      <a:pt x="1227" y="804"/>
                    </a:lnTo>
                    <a:lnTo>
                      <a:pt x="1216" y="813"/>
                    </a:lnTo>
                    <a:lnTo>
                      <a:pt x="1216" y="837"/>
                    </a:lnTo>
                    <a:lnTo>
                      <a:pt x="1200" y="848"/>
                    </a:lnTo>
                    <a:lnTo>
                      <a:pt x="1191" y="860"/>
                    </a:lnTo>
                    <a:lnTo>
                      <a:pt x="1180" y="873"/>
                    </a:lnTo>
                    <a:lnTo>
                      <a:pt x="1167" y="882"/>
                    </a:lnTo>
                    <a:lnTo>
                      <a:pt x="1153" y="888"/>
                    </a:lnTo>
                    <a:lnTo>
                      <a:pt x="1153" y="884"/>
                    </a:lnTo>
                    <a:lnTo>
                      <a:pt x="1136" y="884"/>
                    </a:lnTo>
                    <a:lnTo>
                      <a:pt x="1136" y="888"/>
                    </a:lnTo>
                    <a:lnTo>
                      <a:pt x="1140" y="888"/>
                    </a:lnTo>
                    <a:lnTo>
                      <a:pt x="1144" y="891"/>
                    </a:lnTo>
                    <a:lnTo>
                      <a:pt x="1145" y="893"/>
                    </a:lnTo>
                    <a:lnTo>
                      <a:pt x="1147" y="895"/>
                    </a:lnTo>
                    <a:lnTo>
                      <a:pt x="1149" y="895"/>
                    </a:lnTo>
                    <a:lnTo>
                      <a:pt x="1151" y="898"/>
                    </a:lnTo>
                    <a:lnTo>
                      <a:pt x="1151" y="902"/>
                    </a:lnTo>
                    <a:lnTo>
                      <a:pt x="1153" y="908"/>
                    </a:lnTo>
                    <a:lnTo>
                      <a:pt x="1149" y="909"/>
                    </a:lnTo>
                    <a:lnTo>
                      <a:pt x="1147" y="913"/>
                    </a:lnTo>
                    <a:lnTo>
                      <a:pt x="1145" y="917"/>
                    </a:lnTo>
                    <a:lnTo>
                      <a:pt x="1144" y="920"/>
                    </a:lnTo>
                    <a:lnTo>
                      <a:pt x="1144" y="924"/>
                    </a:lnTo>
                    <a:lnTo>
                      <a:pt x="1147" y="924"/>
                    </a:lnTo>
                    <a:lnTo>
                      <a:pt x="1147" y="928"/>
                    </a:lnTo>
                    <a:lnTo>
                      <a:pt x="1164" y="928"/>
                    </a:lnTo>
                    <a:lnTo>
                      <a:pt x="1164" y="931"/>
                    </a:lnTo>
                    <a:lnTo>
                      <a:pt x="1176" y="937"/>
                    </a:lnTo>
                    <a:lnTo>
                      <a:pt x="1185" y="942"/>
                    </a:lnTo>
                    <a:lnTo>
                      <a:pt x="1193" y="951"/>
                    </a:lnTo>
                    <a:lnTo>
                      <a:pt x="1196" y="964"/>
                    </a:lnTo>
                    <a:lnTo>
                      <a:pt x="1184" y="973"/>
                    </a:lnTo>
                    <a:lnTo>
                      <a:pt x="1175" y="980"/>
                    </a:lnTo>
                    <a:lnTo>
                      <a:pt x="1164" y="988"/>
                    </a:lnTo>
                    <a:lnTo>
                      <a:pt x="1151" y="993"/>
                    </a:lnTo>
                    <a:lnTo>
                      <a:pt x="1133" y="997"/>
                    </a:lnTo>
                    <a:lnTo>
                      <a:pt x="1129" y="991"/>
                    </a:lnTo>
                    <a:lnTo>
                      <a:pt x="1125" y="989"/>
                    </a:lnTo>
                    <a:lnTo>
                      <a:pt x="1122" y="988"/>
                    </a:lnTo>
                    <a:lnTo>
                      <a:pt x="1116" y="984"/>
                    </a:lnTo>
                    <a:lnTo>
                      <a:pt x="1116" y="988"/>
                    </a:lnTo>
                    <a:lnTo>
                      <a:pt x="1093" y="1008"/>
                    </a:lnTo>
                    <a:lnTo>
                      <a:pt x="1093" y="1017"/>
                    </a:lnTo>
                    <a:lnTo>
                      <a:pt x="1073" y="1033"/>
                    </a:lnTo>
                    <a:lnTo>
                      <a:pt x="1067" y="1044"/>
                    </a:lnTo>
                    <a:lnTo>
                      <a:pt x="1056" y="1044"/>
                    </a:lnTo>
                    <a:lnTo>
                      <a:pt x="1056" y="1048"/>
                    </a:lnTo>
                    <a:lnTo>
                      <a:pt x="1047" y="1048"/>
                    </a:lnTo>
                    <a:lnTo>
                      <a:pt x="1047" y="1051"/>
                    </a:lnTo>
                    <a:lnTo>
                      <a:pt x="1040" y="1051"/>
                    </a:lnTo>
                    <a:lnTo>
                      <a:pt x="1040" y="1057"/>
                    </a:lnTo>
                    <a:lnTo>
                      <a:pt x="1020" y="1060"/>
                    </a:lnTo>
                    <a:lnTo>
                      <a:pt x="1020" y="1064"/>
                    </a:lnTo>
                    <a:lnTo>
                      <a:pt x="1084" y="1068"/>
                    </a:lnTo>
                    <a:lnTo>
                      <a:pt x="1087" y="1077"/>
                    </a:lnTo>
                    <a:lnTo>
                      <a:pt x="1096" y="1077"/>
                    </a:lnTo>
                    <a:lnTo>
                      <a:pt x="1096" y="1080"/>
                    </a:lnTo>
                    <a:lnTo>
                      <a:pt x="1124" y="1073"/>
                    </a:lnTo>
                    <a:lnTo>
                      <a:pt x="1129" y="1058"/>
                    </a:lnTo>
                    <a:lnTo>
                      <a:pt x="1136" y="1048"/>
                    </a:lnTo>
                    <a:lnTo>
                      <a:pt x="1147" y="1040"/>
                    </a:lnTo>
                    <a:lnTo>
                      <a:pt x="1158" y="1037"/>
                    </a:lnTo>
                    <a:lnTo>
                      <a:pt x="1173" y="1035"/>
                    </a:lnTo>
                    <a:lnTo>
                      <a:pt x="1187" y="1037"/>
                    </a:lnTo>
                    <a:lnTo>
                      <a:pt x="1191" y="1040"/>
                    </a:lnTo>
                    <a:lnTo>
                      <a:pt x="1193" y="1046"/>
                    </a:lnTo>
                    <a:lnTo>
                      <a:pt x="1196" y="1049"/>
                    </a:lnTo>
                    <a:lnTo>
                      <a:pt x="1198" y="1053"/>
                    </a:lnTo>
                    <a:lnTo>
                      <a:pt x="1200" y="1060"/>
                    </a:lnTo>
                    <a:lnTo>
                      <a:pt x="1224" y="1062"/>
                    </a:lnTo>
                    <a:lnTo>
                      <a:pt x="1240" y="1068"/>
                    </a:lnTo>
                    <a:lnTo>
                      <a:pt x="1247" y="1080"/>
                    </a:lnTo>
                    <a:lnTo>
                      <a:pt x="1300" y="1088"/>
                    </a:lnTo>
                    <a:lnTo>
                      <a:pt x="1302" y="1091"/>
                    </a:lnTo>
                    <a:lnTo>
                      <a:pt x="1304" y="1093"/>
                    </a:lnTo>
                    <a:lnTo>
                      <a:pt x="1307" y="1095"/>
                    </a:lnTo>
                    <a:lnTo>
                      <a:pt x="1307" y="1097"/>
                    </a:lnTo>
                    <a:lnTo>
                      <a:pt x="1307" y="1104"/>
                    </a:lnTo>
                    <a:lnTo>
                      <a:pt x="1316" y="1108"/>
                    </a:lnTo>
                    <a:lnTo>
                      <a:pt x="1320" y="1128"/>
                    </a:lnTo>
                    <a:lnTo>
                      <a:pt x="1327" y="1131"/>
                    </a:lnTo>
                    <a:lnTo>
                      <a:pt x="1331" y="1142"/>
                    </a:lnTo>
                    <a:lnTo>
                      <a:pt x="1333" y="1155"/>
                    </a:lnTo>
                    <a:lnTo>
                      <a:pt x="1336" y="1164"/>
                    </a:lnTo>
                    <a:lnTo>
                      <a:pt x="1344" y="1168"/>
                    </a:lnTo>
                    <a:lnTo>
                      <a:pt x="1344" y="1177"/>
                    </a:lnTo>
                    <a:lnTo>
                      <a:pt x="1347" y="1177"/>
                    </a:lnTo>
                    <a:lnTo>
                      <a:pt x="1347" y="1184"/>
                    </a:lnTo>
                    <a:lnTo>
                      <a:pt x="1353" y="1184"/>
                    </a:lnTo>
                    <a:lnTo>
                      <a:pt x="1356" y="1197"/>
                    </a:lnTo>
                    <a:lnTo>
                      <a:pt x="1373" y="1197"/>
                    </a:lnTo>
                    <a:lnTo>
                      <a:pt x="1373" y="1208"/>
                    </a:lnTo>
                    <a:lnTo>
                      <a:pt x="1393" y="1211"/>
                    </a:lnTo>
                    <a:lnTo>
                      <a:pt x="1398" y="1224"/>
                    </a:lnTo>
                    <a:lnTo>
                      <a:pt x="1405" y="1238"/>
                    </a:lnTo>
                    <a:lnTo>
                      <a:pt x="1411" y="1257"/>
                    </a:lnTo>
                    <a:lnTo>
                      <a:pt x="1415" y="1275"/>
                    </a:lnTo>
                    <a:lnTo>
                      <a:pt x="1413" y="1293"/>
                    </a:lnTo>
                    <a:lnTo>
                      <a:pt x="1411" y="1293"/>
                    </a:lnTo>
                    <a:lnTo>
                      <a:pt x="1409" y="1293"/>
                    </a:lnTo>
                    <a:lnTo>
                      <a:pt x="1405" y="1297"/>
                    </a:lnTo>
                    <a:lnTo>
                      <a:pt x="1404" y="1300"/>
                    </a:lnTo>
                    <a:lnTo>
                      <a:pt x="1420" y="1313"/>
                    </a:lnTo>
                    <a:lnTo>
                      <a:pt x="1422" y="1317"/>
                    </a:lnTo>
                    <a:lnTo>
                      <a:pt x="1422" y="1322"/>
                    </a:lnTo>
                    <a:lnTo>
                      <a:pt x="1420" y="1328"/>
                    </a:lnTo>
                    <a:lnTo>
                      <a:pt x="1418" y="1333"/>
                    </a:lnTo>
                    <a:lnTo>
                      <a:pt x="1416" y="1337"/>
                    </a:lnTo>
                    <a:lnTo>
                      <a:pt x="1416" y="1340"/>
                    </a:lnTo>
                    <a:lnTo>
                      <a:pt x="1420" y="1340"/>
                    </a:lnTo>
                    <a:lnTo>
                      <a:pt x="1420" y="1348"/>
                    </a:lnTo>
                    <a:lnTo>
                      <a:pt x="1427" y="1353"/>
                    </a:lnTo>
                    <a:lnTo>
                      <a:pt x="1427" y="1360"/>
                    </a:lnTo>
                    <a:lnTo>
                      <a:pt x="1433" y="1360"/>
                    </a:lnTo>
                    <a:lnTo>
                      <a:pt x="1433" y="1371"/>
                    </a:lnTo>
                    <a:lnTo>
                      <a:pt x="1431" y="1380"/>
                    </a:lnTo>
                    <a:lnTo>
                      <a:pt x="1431" y="1389"/>
                    </a:lnTo>
                    <a:lnTo>
                      <a:pt x="1433" y="1400"/>
                    </a:lnTo>
                    <a:lnTo>
                      <a:pt x="1436" y="1400"/>
                    </a:lnTo>
                    <a:lnTo>
                      <a:pt x="1436" y="1411"/>
                    </a:lnTo>
                    <a:lnTo>
                      <a:pt x="1440" y="1411"/>
                    </a:lnTo>
                    <a:lnTo>
                      <a:pt x="1440" y="1424"/>
                    </a:lnTo>
                    <a:lnTo>
                      <a:pt x="1444" y="1424"/>
                    </a:lnTo>
                    <a:lnTo>
                      <a:pt x="1444" y="1437"/>
                    </a:lnTo>
                    <a:lnTo>
                      <a:pt x="1460" y="1448"/>
                    </a:lnTo>
                    <a:lnTo>
                      <a:pt x="1462" y="1462"/>
                    </a:lnTo>
                    <a:lnTo>
                      <a:pt x="1462" y="1478"/>
                    </a:lnTo>
                    <a:lnTo>
                      <a:pt x="1462" y="1495"/>
                    </a:lnTo>
                    <a:lnTo>
                      <a:pt x="1464" y="1508"/>
                    </a:lnTo>
                    <a:lnTo>
                      <a:pt x="1473" y="1513"/>
                    </a:lnTo>
                    <a:lnTo>
                      <a:pt x="1473" y="1520"/>
                    </a:lnTo>
                    <a:lnTo>
                      <a:pt x="1484" y="1528"/>
                    </a:lnTo>
                    <a:lnTo>
                      <a:pt x="1493" y="1542"/>
                    </a:lnTo>
                    <a:lnTo>
                      <a:pt x="1498" y="1558"/>
                    </a:lnTo>
                    <a:lnTo>
                      <a:pt x="1500" y="1580"/>
                    </a:lnTo>
                    <a:lnTo>
                      <a:pt x="1527" y="1582"/>
                    </a:lnTo>
                    <a:lnTo>
                      <a:pt x="1553" y="1588"/>
                    </a:lnTo>
                    <a:lnTo>
                      <a:pt x="1553" y="1593"/>
                    </a:lnTo>
                    <a:lnTo>
                      <a:pt x="1560" y="1593"/>
                    </a:lnTo>
                    <a:lnTo>
                      <a:pt x="1560" y="1597"/>
                    </a:lnTo>
                    <a:lnTo>
                      <a:pt x="1596" y="1608"/>
                    </a:lnTo>
                    <a:lnTo>
                      <a:pt x="1600" y="1617"/>
                    </a:lnTo>
                    <a:lnTo>
                      <a:pt x="1607" y="1617"/>
                    </a:lnTo>
                    <a:lnTo>
                      <a:pt x="1640" y="1637"/>
                    </a:lnTo>
                    <a:lnTo>
                      <a:pt x="1673" y="1713"/>
                    </a:lnTo>
                    <a:lnTo>
                      <a:pt x="1680" y="1717"/>
                    </a:lnTo>
                    <a:lnTo>
                      <a:pt x="1680" y="1724"/>
                    </a:lnTo>
                    <a:lnTo>
                      <a:pt x="1687" y="1728"/>
                    </a:lnTo>
                    <a:lnTo>
                      <a:pt x="1704" y="1748"/>
                    </a:lnTo>
                    <a:lnTo>
                      <a:pt x="1707" y="1749"/>
                    </a:lnTo>
                    <a:lnTo>
                      <a:pt x="1713" y="1751"/>
                    </a:lnTo>
                    <a:lnTo>
                      <a:pt x="1716" y="1753"/>
                    </a:lnTo>
                    <a:lnTo>
                      <a:pt x="1722" y="1753"/>
                    </a:lnTo>
                    <a:lnTo>
                      <a:pt x="1724" y="1757"/>
                    </a:lnTo>
                    <a:lnTo>
                      <a:pt x="1724" y="1773"/>
                    </a:lnTo>
                    <a:lnTo>
                      <a:pt x="1713" y="1780"/>
                    </a:lnTo>
                    <a:lnTo>
                      <a:pt x="1707" y="1791"/>
                    </a:lnTo>
                    <a:lnTo>
                      <a:pt x="1704" y="1808"/>
                    </a:lnTo>
                    <a:lnTo>
                      <a:pt x="1707" y="1811"/>
                    </a:lnTo>
                    <a:lnTo>
                      <a:pt x="1709" y="1815"/>
                    </a:lnTo>
                    <a:lnTo>
                      <a:pt x="1709" y="1817"/>
                    </a:lnTo>
                    <a:lnTo>
                      <a:pt x="1711" y="1820"/>
                    </a:lnTo>
                    <a:lnTo>
                      <a:pt x="1711" y="1822"/>
                    </a:lnTo>
                    <a:lnTo>
                      <a:pt x="1711" y="1828"/>
                    </a:lnTo>
                    <a:lnTo>
                      <a:pt x="1713" y="1831"/>
                    </a:lnTo>
                    <a:lnTo>
                      <a:pt x="1716" y="1831"/>
                    </a:lnTo>
                    <a:lnTo>
                      <a:pt x="1716" y="1848"/>
                    </a:lnTo>
                    <a:lnTo>
                      <a:pt x="1720" y="1848"/>
                    </a:lnTo>
                    <a:lnTo>
                      <a:pt x="1720" y="1857"/>
                    </a:lnTo>
                    <a:lnTo>
                      <a:pt x="1727" y="1860"/>
                    </a:lnTo>
                    <a:lnTo>
                      <a:pt x="1727" y="1868"/>
                    </a:lnTo>
                    <a:lnTo>
                      <a:pt x="1740" y="1877"/>
                    </a:lnTo>
                    <a:lnTo>
                      <a:pt x="1740" y="1884"/>
                    </a:lnTo>
                    <a:lnTo>
                      <a:pt x="1753" y="1891"/>
                    </a:lnTo>
                    <a:lnTo>
                      <a:pt x="1762" y="1906"/>
                    </a:lnTo>
                    <a:lnTo>
                      <a:pt x="1771" y="1922"/>
                    </a:lnTo>
                    <a:lnTo>
                      <a:pt x="1776" y="1940"/>
                    </a:lnTo>
                    <a:lnTo>
                      <a:pt x="1760" y="1944"/>
                    </a:lnTo>
                    <a:lnTo>
                      <a:pt x="1740" y="1944"/>
                    </a:lnTo>
                    <a:lnTo>
                      <a:pt x="1740" y="1948"/>
                    </a:lnTo>
                    <a:lnTo>
                      <a:pt x="1724" y="1948"/>
                    </a:lnTo>
                    <a:lnTo>
                      <a:pt x="1718" y="1940"/>
                    </a:lnTo>
                    <a:lnTo>
                      <a:pt x="1711" y="1933"/>
                    </a:lnTo>
                    <a:lnTo>
                      <a:pt x="1704" y="1926"/>
                    </a:lnTo>
                    <a:lnTo>
                      <a:pt x="1696" y="1920"/>
                    </a:lnTo>
                    <a:lnTo>
                      <a:pt x="1696" y="1924"/>
                    </a:lnTo>
                    <a:lnTo>
                      <a:pt x="1702" y="1929"/>
                    </a:lnTo>
                    <a:lnTo>
                      <a:pt x="1705" y="1935"/>
                    </a:lnTo>
                    <a:lnTo>
                      <a:pt x="1711" y="1940"/>
                    </a:lnTo>
                    <a:lnTo>
                      <a:pt x="1715" y="1948"/>
                    </a:lnTo>
                    <a:lnTo>
                      <a:pt x="1720" y="1951"/>
                    </a:lnTo>
                    <a:lnTo>
                      <a:pt x="1722" y="1953"/>
                    </a:lnTo>
                    <a:lnTo>
                      <a:pt x="1725" y="1955"/>
                    </a:lnTo>
                    <a:lnTo>
                      <a:pt x="1731" y="1958"/>
                    </a:lnTo>
                    <a:lnTo>
                      <a:pt x="1735" y="1960"/>
                    </a:lnTo>
                    <a:lnTo>
                      <a:pt x="1740" y="1962"/>
                    </a:lnTo>
                    <a:lnTo>
                      <a:pt x="1744" y="1966"/>
                    </a:lnTo>
                    <a:lnTo>
                      <a:pt x="1747" y="1968"/>
                    </a:lnTo>
                    <a:lnTo>
                      <a:pt x="1747" y="1968"/>
                    </a:lnTo>
                    <a:lnTo>
                      <a:pt x="1747" y="1984"/>
                    </a:lnTo>
                    <a:lnTo>
                      <a:pt x="1787" y="1997"/>
                    </a:lnTo>
                    <a:lnTo>
                      <a:pt x="1795" y="2020"/>
                    </a:lnTo>
                    <a:lnTo>
                      <a:pt x="1805" y="2042"/>
                    </a:lnTo>
                    <a:lnTo>
                      <a:pt x="1816" y="2064"/>
                    </a:lnTo>
                    <a:lnTo>
                      <a:pt x="1820" y="2064"/>
                    </a:lnTo>
                    <a:lnTo>
                      <a:pt x="1820" y="2073"/>
                    </a:lnTo>
                    <a:lnTo>
                      <a:pt x="1824" y="2073"/>
                    </a:lnTo>
                    <a:lnTo>
                      <a:pt x="1824" y="2084"/>
                    </a:lnTo>
                    <a:lnTo>
                      <a:pt x="1827" y="2084"/>
                    </a:lnTo>
                    <a:lnTo>
                      <a:pt x="1824" y="2140"/>
                    </a:lnTo>
                    <a:lnTo>
                      <a:pt x="1809" y="2148"/>
                    </a:lnTo>
                    <a:lnTo>
                      <a:pt x="1798" y="2157"/>
                    </a:lnTo>
                    <a:lnTo>
                      <a:pt x="1787" y="2168"/>
                    </a:lnTo>
                    <a:lnTo>
                      <a:pt x="1780" y="2171"/>
                    </a:lnTo>
                    <a:lnTo>
                      <a:pt x="1776" y="2178"/>
                    </a:lnTo>
                    <a:lnTo>
                      <a:pt x="1775" y="2182"/>
                    </a:lnTo>
                    <a:lnTo>
                      <a:pt x="1773" y="2188"/>
                    </a:lnTo>
                    <a:lnTo>
                      <a:pt x="1769" y="2191"/>
                    </a:lnTo>
                    <a:lnTo>
                      <a:pt x="1764" y="2197"/>
                    </a:lnTo>
                    <a:lnTo>
                      <a:pt x="1764" y="2200"/>
                    </a:lnTo>
                    <a:lnTo>
                      <a:pt x="1780" y="2208"/>
                    </a:lnTo>
                    <a:lnTo>
                      <a:pt x="1795" y="2218"/>
                    </a:lnTo>
                    <a:lnTo>
                      <a:pt x="1804" y="2231"/>
                    </a:lnTo>
                    <a:lnTo>
                      <a:pt x="1809" y="2231"/>
                    </a:lnTo>
                    <a:lnTo>
                      <a:pt x="1811" y="2229"/>
                    </a:lnTo>
                    <a:lnTo>
                      <a:pt x="1815" y="2229"/>
                    </a:lnTo>
                    <a:lnTo>
                      <a:pt x="1816" y="2229"/>
                    </a:lnTo>
                    <a:lnTo>
                      <a:pt x="1820" y="2229"/>
                    </a:lnTo>
                    <a:lnTo>
                      <a:pt x="1824" y="2231"/>
                    </a:lnTo>
                    <a:lnTo>
                      <a:pt x="1824" y="2228"/>
                    </a:lnTo>
                    <a:lnTo>
                      <a:pt x="1835" y="2218"/>
                    </a:lnTo>
                    <a:lnTo>
                      <a:pt x="1840" y="2206"/>
                    </a:lnTo>
                    <a:lnTo>
                      <a:pt x="1847" y="2193"/>
                    </a:lnTo>
                    <a:lnTo>
                      <a:pt x="1856" y="2184"/>
                    </a:lnTo>
                    <a:lnTo>
                      <a:pt x="1864" y="2180"/>
                    </a:lnTo>
                    <a:lnTo>
                      <a:pt x="1880" y="2177"/>
                    </a:lnTo>
                    <a:lnTo>
                      <a:pt x="1900" y="2175"/>
                    </a:lnTo>
                    <a:lnTo>
                      <a:pt x="1920" y="2173"/>
                    </a:lnTo>
                    <a:lnTo>
                      <a:pt x="1938" y="2175"/>
                    </a:lnTo>
                    <a:lnTo>
                      <a:pt x="1953" y="2177"/>
                    </a:lnTo>
                    <a:lnTo>
                      <a:pt x="1953" y="2180"/>
                    </a:lnTo>
                    <a:lnTo>
                      <a:pt x="1976" y="2180"/>
                    </a:lnTo>
                    <a:lnTo>
                      <a:pt x="1976" y="2184"/>
                    </a:lnTo>
                    <a:lnTo>
                      <a:pt x="2036" y="2188"/>
                    </a:lnTo>
                    <a:lnTo>
                      <a:pt x="2036" y="2191"/>
                    </a:lnTo>
                    <a:lnTo>
                      <a:pt x="2044" y="2191"/>
                    </a:lnTo>
                    <a:lnTo>
                      <a:pt x="2047" y="2200"/>
                    </a:lnTo>
                    <a:lnTo>
                      <a:pt x="2056" y="2200"/>
                    </a:lnTo>
                    <a:lnTo>
                      <a:pt x="2064" y="2213"/>
                    </a:lnTo>
                    <a:lnTo>
                      <a:pt x="2073" y="2213"/>
                    </a:lnTo>
                    <a:lnTo>
                      <a:pt x="2096" y="2240"/>
                    </a:lnTo>
                    <a:lnTo>
                      <a:pt x="2104" y="2244"/>
                    </a:lnTo>
                    <a:lnTo>
                      <a:pt x="2104" y="2251"/>
                    </a:lnTo>
                    <a:lnTo>
                      <a:pt x="2116" y="2260"/>
                    </a:lnTo>
                    <a:lnTo>
                      <a:pt x="2116" y="2268"/>
                    </a:lnTo>
                    <a:lnTo>
                      <a:pt x="2120" y="2268"/>
                    </a:lnTo>
                    <a:lnTo>
                      <a:pt x="2120" y="2280"/>
                    </a:lnTo>
                    <a:lnTo>
                      <a:pt x="2124" y="2280"/>
                    </a:lnTo>
                    <a:lnTo>
                      <a:pt x="2124" y="2340"/>
                    </a:lnTo>
                    <a:lnTo>
                      <a:pt x="2127" y="2351"/>
                    </a:lnTo>
                    <a:lnTo>
                      <a:pt x="2129" y="2366"/>
                    </a:lnTo>
                    <a:lnTo>
                      <a:pt x="2127" y="2380"/>
                    </a:lnTo>
                    <a:lnTo>
                      <a:pt x="2124" y="2380"/>
                    </a:lnTo>
                    <a:lnTo>
                      <a:pt x="2120" y="2404"/>
                    </a:lnTo>
                    <a:lnTo>
                      <a:pt x="2116" y="2404"/>
                    </a:lnTo>
                    <a:lnTo>
                      <a:pt x="2113" y="2420"/>
                    </a:lnTo>
                    <a:lnTo>
                      <a:pt x="2107" y="2420"/>
                    </a:lnTo>
                    <a:lnTo>
                      <a:pt x="2107" y="2433"/>
                    </a:lnTo>
                    <a:lnTo>
                      <a:pt x="2098" y="2462"/>
                    </a:lnTo>
                    <a:lnTo>
                      <a:pt x="2093" y="2497"/>
                    </a:lnTo>
                    <a:lnTo>
                      <a:pt x="2078" y="2502"/>
                    </a:lnTo>
                    <a:lnTo>
                      <a:pt x="2069" y="2509"/>
                    </a:lnTo>
                    <a:lnTo>
                      <a:pt x="2060" y="2518"/>
                    </a:lnTo>
                    <a:lnTo>
                      <a:pt x="2047" y="2524"/>
                    </a:lnTo>
                    <a:lnTo>
                      <a:pt x="2047" y="2537"/>
                    </a:lnTo>
                    <a:lnTo>
                      <a:pt x="2044" y="2537"/>
                    </a:lnTo>
                    <a:lnTo>
                      <a:pt x="2044" y="2540"/>
                    </a:lnTo>
                    <a:lnTo>
                      <a:pt x="2027" y="2540"/>
                    </a:lnTo>
                    <a:lnTo>
                      <a:pt x="2025" y="2537"/>
                    </a:lnTo>
                    <a:lnTo>
                      <a:pt x="2024" y="2535"/>
                    </a:lnTo>
                    <a:lnTo>
                      <a:pt x="2024" y="2531"/>
                    </a:lnTo>
                    <a:lnTo>
                      <a:pt x="2022" y="2529"/>
                    </a:lnTo>
                    <a:lnTo>
                      <a:pt x="2020" y="2524"/>
                    </a:lnTo>
                    <a:lnTo>
                      <a:pt x="2013" y="2524"/>
                    </a:lnTo>
                    <a:lnTo>
                      <a:pt x="2013" y="2531"/>
                    </a:lnTo>
                    <a:lnTo>
                      <a:pt x="2004" y="2531"/>
                    </a:lnTo>
                    <a:lnTo>
                      <a:pt x="2004" y="2537"/>
                    </a:lnTo>
                    <a:lnTo>
                      <a:pt x="2024" y="2540"/>
                    </a:lnTo>
                    <a:lnTo>
                      <a:pt x="2024" y="2553"/>
                    </a:lnTo>
                    <a:lnTo>
                      <a:pt x="2016" y="2557"/>
                    </a:lnTo>
                    <a:lnTo>
                      <a:pt x="2016" y="2560"/>
                    </a:lnTo>
                    <a:lnTo>
                      <a:pt x="2024" y="2560"/>
                    </a:lnTo>
                    <a:lnTo>
                      <a:pt x="2024" y="2580"/>
                    </a:lnTo>
                    <a:lnTo>
                      <a:pt x="2013" y="2588"/>
                    </a:lnTo>
                    <a:lnTo>
                      <a:pt x="2004" y="2595"/>
                    </a:lnTo>
                    <a:lnTo>
                      <a:pt x="1991" y="2600"/>
                    </a:lnTo>
                    <a:lnTo>
                      <a:pt x="1976" y="2604"/>
                    </a:lnTo>
                    <a:lnTo>
                      <a:pt x="1973" y="2600"/>
                    </a:lnTo>
                    <a:lnTo>
                      <a:pt x="1971" y="2597"/>
                    </a:lnTo>
                    <a:lnTo>
                      <a:pt x="1969" y="2595"/>
                    </a:lnTo>
                    <a:lnTo>
                      <a:pt x="1965" y="2593"/>
                    </a:lnTo>
                    <a:lnTo>
                      <a:pt x="1960" y="2591"/>
                    </a:lnTo>
                    <a:lnTo>
                      <a:pt x="1960" y="2580"/>
                    </a:lnTo>
                    <a:lnTo>
                      <a:pt x="1956" y="2580"/>
                    </a:lnTo>
                    <a:lnTo>
                      <a:pt x="1953" y="2586"/>
                    </a:lnTo>
                    <a:lnTo>
                      <a:pt x="1949" y="2591"/>
                    </a:lnTo>
                    <a:lnTo>
                      <a:pt x="1944" y="2593"/>
                    </a:lnTo>
                    <a:lnTo>
                      <a:pt x="1936" y="2597"/>
                    </a:lnTo>
                    <a:lnTo>
                      <a:pt x="1936" y="2613"/>
                    </a:lnTo>
                    <a:lnTo>
                      <a:pt x="1947" y="2613"/>
                    </a:lnTo>
                    <a:lnTo>
                      <a:pt x="1947" y="2617"/>
                    </a:lnTo>
                    <a:lnTo>
                      <a:pt x="1951" y="2626"/>
                    </a:lnTo>
                    <a:lnTo>
                      <a:pt x="1953" y="2638"/>
                    </a:lnTo>
                    <a:lnTo>
                      <a:pt x="1953" y="2651"/>
                    </a:lnTo>
                    <a:lnTo>
                      <a:pt x="1953" y="2664"/>
                    </a:lnTo>
                    <a:lnTo>
                      <a:pt x="1942" y="2671"/>
                    </a:lnTo>
                    <a:lnTo>
                      <a:pt x="1935" y="2677"/>
                    </a:lnTo>
                    <a:lnTo>
                      <a:pt x="1925" y="2682"/>
                    </a:lnTo>
                    <a:lnTo>
                      <a:pt x="1916" y="2686"/>
                    </a:lnTo>
                    <a:lnTo>
                      <a:pt x="1900" y="2688"/>
                    </a:lnTo>
                    <a:lnTo>
                      <a:pt x="1900" y="2684"/>
                    </a:lnTo>
                    <a:lnTo>
                      <a:pt x="1876" y="2684"/>
                    </a:lnTo>
                    <a:lnTo>
                      <a:pt x="1876" y="2680"/>
                    </a:lnTo>
                    <a:lnTo>
                      <a:pt x="1873" y="2680"/>
                    </a:lnTo>
                    <a:lnTo>
                      <a:pt x="1873" y="2693"/>
                    </a:lnTo>
                    <a:lnTo>
                      <a:pt x="1860" y="2693"/>
                    </a:lnTo>
                    <a:lnTo>
                      <a:pt x="1860" y="2688"/>
                    </a:lnTo>
                    <a:lnTo>
                      <a:pt x="1858" y="2686"/>
                    </a:lnTo>
                    <a:lnTo>
                      <a:pt x="1858" y="2686"/>
                    </a:lnTo>
                    <a:lnTo>
                      <a:pt x="1856" y="2688"/>
                    </a:lnTo>
                    <a:lnTo>
                      <a:pt x="1856" y="2691"/>
                    </a:lnTo>
                    <a:lnTo>
                      <a:pt x="1856" y="2693"/>
                    </a:lnTo>
                    <a:lnTo>
                      <a:pt x="1856" y="2695"/>
                    </a:lnTo>
                    <a:lnTo>
                      <a:pt x="1856" y="2697"/>
                    </a:lnTo>
                    <a:lnTo>
                      <a:pt x="1878" y="2697"/>
                    </a:lnTo>
                    <a:lnTo>
                      <a:pt x="1893" y="2700"/>
                    </a:lnTo>
                    <a:lnTo>
                      <a:pt x="1905" y="2706"/>
                    </a:lnTo>
                    <a:lnTo>
                      <a:pt x="1920" y="2713"/>
                    </a:lnTo>
                    <a:lnTo>
                      <a:pt x="1925" y="2713"/>
                    </a:lnTo>
                    <a:lnTo>
                      <a:pt x="1929" y="2715"/>
                    </a:lnTo>
                    <a:lnTo>
                      <a:pt x="1933" y="2715"/>
                    </a:lnTo>
                    <a:lnTo>
                      <a:pt x="1936" y="2715"/>
                    </a:lnTo>
                    <a:lnTo>
                      <a:pt x="1938" y="2717"/>
                    </a:lnTo>
                    <a:lnTo>
                      <a:pt x="1942" y="2717"/>
                    </a:lnTo>
                    <a:lnTo>
                      <a:pt x="1944" y="2720"/>
                    </a:lnTo>
                    <a:lnTo>
                      <a:pt x="1947" y="2724"/>
                    </a:lnTo>
                    <a:lnTo>
                      <a:pt x="1953" y="2724"/>
                    </a:lnTo>
                    <a:lnTo>
                      <a:pt x="1953" y="2744"/>
                    </a:lnTo>
                    <a:lnTo>
                      <a:pt x="2060" y="2728"/>
                    </a:lnTo>
                    <a:lnTo>
                      <a:pt x="2060" y="2753"/>
                    </a:lnTo>
                    <a:lnTo>
                      <a:pt x="2058" y="2753"/>
                    </a:lnTo>
                    <a:lnTo>
                      <a:pt x="2058" y="2753"/>
                    </a:lnTo>
                    <a:lnTo>
                      <a:pt x="2058" y="2753"/>
                    </a:lnTo>
                    <a:lnTo>
                      <a:pt x="2058" y="2753"/>
                    </a:lnTo>
                    <a:lnTo>
                      <a:pt x="2056" y="2755"/>
                    </a:lnTo>
                    <a:lnTo>
                      <a:pt x="2056" y="2757"/>
                    </a:lnTo>
                    <a:lnTo>
                      <a:pt x="2044" y="2757"/>
                    </a:lnTo>
                    <a:lnTo>
                      <a:pt x="2047" y="2775"/>
                    </a:lnTo>
                    <a:lnTo>
                      <a:pt x="2051" y="2793"/>
                    </a:lnTo>
                    <a:lnTo>
                      <a:pt x="2053" y="2817"/>
                    </a:lnTo>
                    <a:lnTo>
                      <a:pt x="2013" y="2833"/>
                    </a:lnTo>
                    <a:lnTo>
                      <a:pt x="2013" y="2837"/>
                    </a:lnTo>
                    <a:lnTo>
                      <a:pt x="2000" y="2837"/>
                    </a:lnTo>
                    <a:lnTo>
                      <a:pt x="2000" y="2840"/>
                    </a:lnTo>
                    <a:lnTo>
                      <a:pt x="1993" y="2840"/>
                    </a:lnTo>
                    <a:lnTo>
                      <a:pt x="1993" y="2844"/>
                    </a:lnTo>
                    <a:lnTo>
                      <a:pt x="1987" y="2848"/>
                    </a:lnTo>
                    <a:lnTo>
                      <a:pt x="1982" y="2849"/>
                    </a:lnTo>
                    <a:lnTo>
                      <a:pt x="1976" y="2851"/>
                    </a:lnTo>
                    <a:lnTo>
                      <a:pt x="1973" y="2855"/>
                    </a:lnTo>
                    <a:lnTo>
                      <a:pt x="1969" y="2857"/>
                    </a:lnTo>
                    <a:lnTo>
                      <a:pt x="1965" y="2862"/>
                    </a:lnTo>
                    <a:lnTo>
                      <a:pt x="1964" y="2868"/>
                    </a:lnTo>
                    <a:lnTo>
                      <a:pt x="1960" y="2868"/>
                    </a:lnTo>
                    <a:lnTo>
                      <a:pt x="1960" y="2897"/>
                    </a:lnTo>
                    <a:lnTo>
                      <a:pt x="1907" y="2893"/>
                    </a:lnTo>
                    <a:lnTo>
                      <a:pt x="1898" y="2909"/>
                    </a:lnTo>
                    <a:lnTo>
                      <a:pt x="1887" y="2917"/>
                    </a:lnTo>
                    <a:lnTo>
                      <a:pt x="1876" y="2918"/>
                    </a:lnTo>
                    <a:lnTo>
                      <a:pt x="1864" y="2918"/>
                    </a:lnTo>
                    <a:lnTo>
                      <a:pt x="1849" y="2918"/>
                    </a:lnTo>
                    <a:lnTo>
                      <a:pt x="1833" y="2924"/>
                    </a:lnTo>
                    <a:lnTo>
                      <a:pt x="1833" y="2928"/>
                    </a:lnTo>
                    <a:lnTo>
                      <a:pt x="1824" y="2928"/>
                    </a:lnTo>
                    <a:lnTo>
                      <a:pt x="1820" y="2940"/>
                    </a:lnTo>
                    <a:lnTo>
                      <a:pt x="1813" y="2944"/>
                    </a:lnTo>
                    <a:lnTo>
                      <a:pt x="1809" y="2948"/>
                    </a:lnTo>
                    <a:lnTo>
                      <a:pt x="1805" y="2951"/>
                    </a:lnTo>
                    <a:lnTo>
                      <a:pt x="1804" y="2953"/>
                    </a:lnTo>
                    <a:lnTo>
                      <a:pt x="1802" y="2955"/>
                    </a:lnTo>
                    <a:lnTo>
                      <a:pt x="1798" y="2955"/>
                    </a:lnTo>
                    <a:lnTo>
                      <a:pt x="1793" y="2957"/>
                    </a:lnTo>
                    <a:lnTo>
                      <a:pt x="1784" y="2957"/>
                    </a:lnTo>
                    <a:lnTo>
                      <a:pt x="1775" y="2948"/>
                    </a:lnTo>
                    <a:lnTo>
                      <a:pt x="1762" y="2944"/>
                    </a:lnTo>
                    <a:lnTo>
                      <a:pt x="1747" y="2940"/>
                    </a:lnTo>
                    <a:lnTo>
                      <a:pt x="1747" y="2937"/>
                    </a:lnTo>
                    <a:lnTo>
                      <a:pt x="1736" y="2937"/>
                    </a:lnTo>
                    <a:lnTo>
                      <a:pt x="1736" y="2931"/>
                    </a:lnTo>
                    <a:lnTo>
                      <a:pt x="1724" y="2931"/>
                    </a:lnTo>
                    <a:lnTo>
                      <a:pt x="1724" y="2928"/>
                    </a:lnTo>
                    <a:lnTo>
                      <a:pt x="1707" y="2928"/>
                    </a:lnTo>
                    <a:lnTo>
                      <a:pt x="1707" y="2924"/>
                    </a:lnTo>
                    <a:lnTo>
                      <a:pt x="1695" y="2924"/>
                    </a:lnTo>
                    <a:lnTo>
                      <a:pt x="1676" y="2926"/>
                    </a:lnTo>
                    <a:lnTo>
                      <a:pt x="1656" y="2931"/>
                    </a:lnTo>
                    <a:lnTo>
                      <a:pt x="1640" y="2937"/>
                    </a:lnTo>
                    <a:lnTo>
                      <a:pt x="1627" y="2940"/>
                    </a:lnTo>
                    <a:lnTo>
                      <a:pt x="1613" y="2940"/>
                    </a:lnTo>
                    <a:lnTo>
                      <a:pt x="1613" y="2944"/>
                    </a:lnTo>
                    <a:lnTo>
                      <a:pt x="1596" y="2948"/>
                    </a:lnTo>
                    <a:lnTo>
                      <a:pt x="1593" y="2957"/>
                    </a:lnTo>
                    <a:lnTo>
                      <a:pt x="1573" y="2960"/>
                    </a:lnTo>
                    <a:lnTo>
                      <a:pt x="1560" y="2944"/>
                    </a:lnTo>
                    <a:lnTo>
                      <a:pt x="1556" y="2944"/>
                    </a:lnTo>
                    <a:lnTo>
                      <a:pt x="1555" y="2940"/>
                    </a:lnTo>
                    <a:lnTo>
                      <a:pt x="1556" y="2937"/>
                    </a:lnTo>
                    <a:lnTo>
                      <a:pt x="1556" y="2933"/>
                    </a:lnTo>
                    <a:lnTo>
                      <a:pt x="1558" y="2931"/>
                    </a:lnTo>
                    <a:lnTo>
                      <a:pt x="1560" y="2928"/>
                    </a:lnTo>
                    <a:lnTo>
                      <a:pt x="1556" y="2928"/>
                    </a:lnTo>
                    <a:lnTo>
                      <a:pt x="1556" y="2924"/>
                    </a:lnTo>
                    <a:lnTo>
                      <a:pt x="1533" y="2920"/>
                    </a:lnTo>
                    <a:lnTo>
                      <a:pt x="1527" y="2940"/>
                    </a:lnTo>
                    <a:lnTo>
                      <a:pt x="1507" y="2940"/>
                    </a:lnTo>
                    <a:lnTo>
                      <a:pt x="1507" y="2933"/>
                    </a:lnTo>
                    <a:lnTo>
                      <a:pt x="1507" y="2929"/>
                    </a:lnTo>
                    <a:lnTo>
                      <a:pt x="1505" y="2924"/>
                    </a:lnTo>
                    <a:lnTo>
                      <a:pt x="1504" y="2920"/>
                    </a:lnTo>
                    <a:lnTo>
                      <a:pt x="1500" y="2920"/>
                    </a:lnTo>
                    <a:lnTo>
                      <a:pt x="1500" y="2937"/>
                    </a:lnTo>
                    <a:lnTo>
                      <a:pt x="1487" y="2937"/>
                    </a:lnTo>
                    <a:lnTo>
                      <a:pt x="1487" y="2931"/>
                    </a:lnTo>
                    <a:lnTo>
                      <a:pt x="1475" y="2926"/>
                    </a:lnTo>
                    <a:lnTo>
                      <a:pt x="1465" y="2917"/>
                    </a:lnTo>
                    <a:lnTo>
                      <a:pt x="1455" y="2906"/>
                    </a:lnTo>
                    <a:lnTo>
                      <a:pt x="1444" y="2897"/>
                    </a:lnTo>
                    <a:lnTo>
                      <a:pt x="1444" y="2900"/>
                    </a:lnTo>
                    <a:lnTo>
                      <a:pt x="1455" y="2908"/>
                    </a:lnTo>
                    <a:lnTo>
                      <a:pt x="1464" y="2918"/>
                    </a:lnTo>
                    <a:lnTo>
                      <a:pt x="1467" y="2931"/>
                    </a:lnTo>
                    <a:lnTo>
                      <a:pt x="1465" y="2933"/>
                    </a:lnTo>
                    <a:lnTo>
                      <a:pt x="1465" y="2935"/>
                    </a:lnTo>
                    <a:lnTo>
                      <a:pt x="1465" y="2935"/>
                    </a:lnTo>
                    <a:lnTo>
                      <a:pt x="1465" y="2935"/>
                    </a:lnTo>
                    <a:lnTo>
                      <a:pt x="1465" y="2937"/>
                    </a:lnTo>
                    <a:lnTo>
                      <a:pt x="1464" y="2940"/>
                    </a:lnTo>
                    <a:lnTo>
                      <a:pt x="1444" y="2937"/>
                    </a:lnTo>
                    <a:lnTo>
                      <a:pt x="1444" y="2940"/>
                    </a:lnTo>
                    <a:lnTo>
                      <a:pt x="1442" y="2942"/>
                    </a:lnTo>
                    <a:lnTo>
                      <a:pt x="1442" y="2944"/>
                    </a:lnTo>
                    <a:lnTo>
                      <a:pt x="1440" y="2946"/>
                    </a:lnTo>
                    <a:lnTo>
                      <a:pt x="1438" y="2946"/>
                    </a:lnTo>
                    <a:lnTo>
                      <a:pt x="1436" y="2948"/>
                    </a:lnTo>
                    <a:lnTo>
                      <a:pt x="1436" y="2951"/>
                    </a:lnTo>
                    <a:lnTo>
                      <a:pt x="1413" y="2957"/>
                    </a:lnTo>
                    <a:lnTo>
                      <a:pt x="1413" y="2960"/>
                    </a:lnTo>
                    <a:lnTo>
                      <a:pt x="1393" y="2960"/>
                    </a:lnTo>
                    <a:lnTo>
                      <a:pt x="1391" y="2958"/>
                    </a:lnTo>
                    <a:lnTo>
                      <a:pt x="1391" y="2957"/>
                    </a:lnTo>
                    <a:lnTo>
                      <a:pt x="1389" y="2955"/>
                    </a:lnTo>
                    <a:lnTo>
                      <a:pt x="1387" y="2953"/>
                    </a:lnTo>
                    <a:lnTo>
                      <a:pt x="1385" y="2951"/>
                    </a:lnTo>
                    <a:lnTo>
                      <a:pt x="1384" y="2951"/>
                    </a:lnTo>
                    <a:lnTo>
                      <a:pt x="1380" y="2964"/>
                    </a:lnTo>
                    <a:lnTo>
                      <a:pt x="1313" y="2964"/>
                    </a:lnTo>
                    <a:lnTo>
                      <a:pt x="1313" y="2968"/>
                    </a:lnTo>
                    <a:lnTo>
                      <a:pt x="1316" y="2968"/>
                    </a:lnTo>
                    <a:lnTo>
                      <a:pt x="1320" y="2971"/>
                    </a:lnTo>
                    <a:lnTo>
                      <a:pt x="1324" y="2973"/>
                    </a:lnTo>
                    <a:lnTo>
                      <a:pt x="1327" y="2975"/>
                    </a:lnTo>
                    <a:lnTo>
                      <a:pt x="1329" y="2977"/>
                    </a:lnTo>
                    <a:lnTo>
                      <a:pt x="1331" y="2978"/>
                    </a:lnTo>
                    <a:lnTo>
                      <a:pt x="1333" y="2980"/>
                    </a:lnTo>
                    <a:lnTo>
                      <a:pt x="1335" y="2986"/>
                    </a:lnTo>
                    <a:lnTo>
                      <a:pt x="1336" y="2993"/>
                    </a:lnTo>
                    <a:lnTo>
                      <a:pt x="1333" y="2993"/>
                    </a:lnTo>
                    <a:lnTo>
                      <a:pt x="1333" y="3004"/>
                    </a:lnTo>
                    <a:lnTo>
                      <a:pt x="1305" y="3002"/>
                    </a:lnTo>
                    <a:lnTo>
                      <a:pt x="1282" y="2998"/>
                    </a:lnTo>
                    <a:lnTo>
                      <a:pt x="1260" y="2995"/>
                    </a:lnTo>
                    <a:lnTo>
                      <a:pt x="1236" y="2993"/>
                    </a:lnTo>
                    <a:lnTo>
                      <a:pt x="1236" y="2988"/>
                    </a:lnTo>
                    <a:lnTo>
                      <a:pt x="1233" y="2988"/>
                    </a:lnTo>
                    <a:lnTo>
                      <a:pt x="1229" y="2991"/>
                    </a:lnTo>
                    <a:lnTo>
                      <a:pt x="1227" y="2993"/>
                    </a:lnTo>
                    <a:lnTo>
                      <a:pt x="1225" y="2995"/>
                    </a:lnTo>
                    <a:lnTo>
                      <a:pt x="1224" y="2998"/>
                    </a:lnTo>
                    <a:lnTo>
                      <a:pt x="1222" y="3000"/>
                    </a:lnTo>
                    <a:lnTo>
                      <a:pt x="1220" y="3002"/>
                    </a:lnTo>
                    <a:lnTo>
                      <a:pt x="1215" y="3002"/>
                    </a:lnTo>
                    <a:lnTo>
                      <a:pt x="1207" y="3004"/>
                    </a:lnTo>
                    <a:lnTo>
                      <a:pt x="1187" y="2980"/>
                    </a:lnTo>
                    <a:lnTo>
                      <a:pt x="1180" y="2980"/>
                    </a:lnTo>
                    <a:lnTo>
                      <a:pt x="1176" y="2973"/>
                    </a:lnTo>
                    <a:lnTo>
                      <a:pt x="1156" y="2966"/>
                    </a:lnTo>
                    <a:lnTo>
                      <a:pt x="1131" y="2964"/>
                    </a:lnTo>
                    <a:lnTo>
                      <a:pt x="1105" y="2966"/>
                    </a:lnTo>
                    <a:lnTo>
                      <a:pt x="1080" y="2969"/>
                    </a:lnTo>
                    <a:lnTo>
                      <a:pt x="1056" y="2973"/>
                    </a:lnTo>
                    <a:lnTo>
                      <a:pt x="1047" y="2986"/>
                    </a:lnTo>
                    <a:lnTo>
                      <a:pt x="1035" y="2995"/>
                    </a:lnTo>
                    <a:lnTo>
                      <a:pt x="1016" y="3000"/>
                    </a:lnTo>
                    <a:lnTo>
                      <a:pt x="1016" y="2993"/>
                    </a:lnTo>
                    <a:lnTo>
                      <a:pt x="1013" y="2993"/>
                    </a:lnTo>
                    <a:lnTo>
                      <a:pt x="1007" y="3011"/>
                    </a:lnTo>
                    <a:lnTo>
                      <a:pt x="1000" y="3017"/>
                    </a:lnTo>
                    <a:lnTo>
                      <a:pt x="1000" y="3048"/>
                    </a:lnTo>
                    <a:lnTo>
                      <a:pt x="987" y="3057"/>
                    </a:lnTo>
                    <a:lnTo>
                      <a:pt x="987" y="3064"/>
                    </a:lnTo>
                    <a:lnTo>
                      <a:pt x="980" y="3068"/>
                    </a:lnTo>
                    <a:lnTo>
                      <a:pt x="980" y="3071"/>
                    </a:lnTo>
                    <a:lnTo>
                      <a:pt x="982" y="3077"/>
                    </a:lnTo>
                    <a:lnTo>
                      <a:pt x="984" y="3080"/>
                    </a:lnTo>
                    <a:lnTo>
                      <a:pt x="985" y="3086"/>
                    </a:lnTo>
                    <a:lnTo>
                      <a:pt x="985" y="3091"/>
                    </a:lnTo>
                    <a:lnTo>
                      <a:pt x="984" y="3097"/>
                    </a:lnTo>
                    <a:lnTo>
                      <a:pt x="967" y="3108"/>
                    </a:lnTo>
                    <a:lnTo>
                      <a:pt x="964" y="3128"/>
                    </a:lnTo>
                    <a:lnTo>
                      <a:pt x="944" y="3128"/>
                    </a:lnTo>
                    <a:lnTo>
                      <a:pt x="944" y="3117"/>
                    </a:lnTo>
                    <a:lnTo>
                      <a:pt x="940" y="3117"/>
                    </a:lnTo>
                    <a:lnTo>
                      <a:pt x="940" y="3133"/>
                    </a:lnTo>
                    <a:lnTo>
                      <a:pt x="927" y="3133"/>
                    </a:lnTo>
                    <a:lnTo>
                      <a:pt x="927" y="3128"/>
                    </a:lnTo>
                    <a:lnTo>
                      <a:pt x="925" y="3126"/>
                    </a:lnTo>
                    <a:lnTo>
                      <a:pt x="925" y="3126"/>
                    </a:lnTo>
                    <a:lnTo>
                      <a:pt x="925" y="3126"/>
                    </a:lnTo>
                    <a:lnTo>
                      <a:pt x="925" y="3124"/>
                    </a:lnTo>
                    <a:lnTo>
                      <a:pt x="925" y="3124"/>
                    </a:lnTo>
                    <a:lnTo>
                      <a:pt x="924" y="3120"/>
                    </a:lnTo>
                    <a:lnTo>
                      <a:pt x="920" y="3120"/>
                    </a:lnTo>
                    <a:lnTo>
                      <a:pt x="920" y="3104"/>
                    </a:lnTo>
                    <a:lnTo>
                      <a:pt x="904" y="3102"/>
                    </a:lnTo>
                    <a:lnTo>
                      <a:pt x="887" y="3095"/>
                    </a:lnTo>
                    <a:lnTo>
                      <a:pt x="876" y="3088"/>
                    </a:lnTo>
                    <a:lnTo>
                      <a:pt x="873" y="3077"/>
                    </a:lnTo>
                    <a:lnTo>
                      <a:pt x="853" y="3077"/>
                    </a:lnTo>
                    <a:lnTo>
                      <a:pt x="847" y="3068"/>
                    </a:lnTo>
                    <a:lnTo>
                      <a:pt x="847" y="3068"/>
                    </a:lnTo>
                    <a:lnTo>
                      <a:pt x="844" y="3069"/>
                    </a:lnTo>
                    <a:lnTo>
                      <a:pt x="840" y="3071"/>
                    </a:lnTo>
                    <a:lnTo>
                      <a:pt x="836" y="3071"/>
                    </a:lnTo>
                    <a:lnTo>
                      <a:pt x="833" y="3071"/>
                    </a:lnTo>
                    <a:lnTo>
                      <a:pt x="833" y="3084"/>
                    </a:lnTo>
                    <a:lnTo>
                      <a:pt x="804" y="3080"/>
                    </a:lnTo>
                    <a:lnTo>
                      <a:pt x="804" y="3084"/>
                    </a:lnTo>
                    <a:lnTo>
                      <a:pt x="756" y="3091"/>
                    </a:lnTo>
                    <a:lnTo>
                      <a:pt x="756" y="3077"/>
                    </a:lnTo>
                    <a:lnTo>
                      <a:pt x="753" y="3077"/>
                    </a:lnTo>
                    <a:lnTo>
                      <a:pt x="749" y="3082"/>
                    </a:lnTo>
                    <a:lnTo>
                      <a:pt x="747" y="3086"/>
                    </a:lnTo>
                    <a:lnTo>
                      <a:pt x="745" y="3088"/>
                    </a:lnTo>
                    <a:lnTo>
                      <a:pt x="742" y="3089"/>
                    </a:lnTo>
                    <a:lnTo>
                      <a:pt x="738" y="3089"/>
                    </a:lnTo>
                    <a:lnTo>
                      <a:pt x="733" y="3091"/>
                    </a:lnTo>
                    <a:lnTo>
                      <a:pt x="727" y="3124"/>
                    </a:lnTo>
                    <a:lnTo>
                      <a:pt x="693" y="3133"/>
                    </a:lnTo>
                    <a:lnTo>
                      <a:pt x="691" y="3133"/>
                    </a:lnTo>
                    <a:lnTo>
                      <a:pt x="689" y="3137"/>
                    </a:lnTo>
                    <a:lnTo>
                      <a:pt x="687" y="3138"/>
                    </a:lnTo>
                    <a:lnTo>
                      <a:pt x="685" y="3140"/>
                    </a:lnTo>
                    <a:lnTo>
                      <a:pt x="684" y="3144"/>
                    </a:lnTo>
                    <a:lnTo>
                      <a:pt x="680" y="3144"/>
                    </a:lnTo>
                    <a:lnTo>
                      <a:pt x="676" y="3146"/>
                    </a:lnTo>
                    <a:lnTo>
                      <a:pt x="673" y="3144"/>
                    </a:lnTo>
                    <a:lnTo>
                      <a:pt x="673" y="3140"/>
                    </a:lnTo>
                    <a:lnTo>
                      <a:pt x="664" y="3137"/>
                    </a:lnTo>
                    <a:lnTo>
                      <a:pt x="664" y="3164"/>
                    </a:lnTo>
                    <a:lnTo>
                      <a:pt x="662" y="3171"/>
                    </a:lnTo>
                    <a:lnTo>
                      <a:pt x="664" y="3182"/>
                    </a:lnTo>
                    <a:lnTo>
                      <a:pt x="664" y="3197"/>
                    </a:lnTo>
                    <a:lnTo>
                      <a:pt x="651" y="3202"/>
                    </a:lnTo>
                    <a:lnTo>
                      <a:pt x="640" y="3208"/>
                    </a:lnTo>
                    <a:lnTo>
                      <a:pt x="624" y="3211"/>
                    </a:lnTo>
                    <a:lnTo>
                      <a:pt x="616" y="3184"/>
                    </a:lnTo>
                    <a:lnTo>
                      <a:pt x="613" y="3182"/>
                    </a:lnTo>
                    <a:lnTo>
                      <a:pt x="611" y="3180"/>
                    </a:lnTo>
                    <a:lnTo>
                      <a:pt x="609" y="3178"/>
                    </a:lnTo>
                    <a:lnTo>
                      <a:pt x="607" y="3177"/>
                    </a:lnTo>
                    <a:lnTo>
                      <a:pt x="600" y="3177"/>
                    </a:lnTo>
                    <a:lnTo>
                      <a:pt x="596" y="3168"/>
                    </a:lnTo>
                    <a:lnTo>
                      <a:pt x="584" y="3168"/>
                    </a:lnTo>
                    <a:lnTo>
                      <a:pt x="584" y="3164"/>
                    </a:lnTo>
                    <a:lnTo>
                      <a:pt x="578" y="3162"/>
                    </a:lnTo>
                    <a:lnTo>
                      <a:pt x="573" y="3162"/>
                    </a:lnTo>
                    <a:lnTo>
                      <a:pt x="567" y="3160"/>
                    </a:lnTo>
                    <a:lnTo>
                      <a:pt x="567" y="3168"/>
                    </a:lnTo>
                    <a:lnTo>
                      <a:pt x="564" y="3168"/>
                    </a:lnTo>
                    <a:lnTo>
                      <a:pt x="564" y="3184"/>
                    </a:lnTo>
                    <a:lnTo>
                      <a:pt x="527" y="3188"/>
                    </a:lnTo>
                    <a:lnTo>
                      <a:pt x="525" y="3177"/>
                    </a:lnTo>
                    <a:lnTo>
                      <a:pt x="525" y="3164"/>
                    </a:lnTo>
                    <a:lnTo>
                      <a:pt x="525" y="3153"/>
                    </a:lnTo>
                    <a:lnTo>
                      <a:pt x="533" y="3144"/>
                    </a:lnTo>
                    <a:lnTo>
                      <a:pt x="535" y="3142"/>
                    </a:lnTo>
                    <a:lnTo>
                      <a:pt x="536" y="3140"/>
                    </a:lnTo>
                    <a:lnTo>
                      <a:pt x="540" y="3138"/>
                    </a:lnTo>
                    <a:lnTo>
                      <a:pt x="542" y="3138"/>
                    </a:lnTo>
                    <a:lnTo>
                      <a:pt x="544" y="3138"/>
                    </a:lnTo>
                    <a:lnTo>
                      <a:pt x="547" y="3137"/>
                    </a:lnTo>
                    <a:lnTo>
                      <a:pt x="547" y="3133"/>
                    </a:lnTo>
                    <a:lnTo>
                      <a:pt x="556" y="3133"/>
                    </a:lnTo>
                    <a:lnTo>
                      <a:pt x="560" y="3124"/>
                    </a:lnTo>
                    <a:lnTo>
                      <a:pt x="573" y="3124"/>
                    </a:lnTo>
                    <a:lnTo>
                      <a:pt x="575" y="3128"/>
                    </a:lnTo>
                    <a:lnTo>
                      <a:pt x="578" y="3129"/>
                    </a:lnTo>
                    <a:lnTo>
                      <a:pt x="582" y="3131"/>
                    </a:lnTo>
                    <a:lnTo>
                      <a:pt x="587" y="3133"/>
                    </a:lnTo>
                    <a:lnTo>
                      <a:pt x="595" y="3118"/>
                    </a:lnTo>
                    <a:lnTo>
                      <a:pt x="605" y="3109"/>
                    </a:lnTo>
                    <a:lnTo>
                      <a:pt x="618" y="3104"/>
                    </a:lnTo>
                    <a:lnTo>
                      <a:pt x="633" y="3097"/>
                    </a:lnTo>
                    <a:lnTo>
                      <a:pt x="636" y="3088"/>
                    </a:lnTo>
                    <a:lnTo>
                      <a:pt x="644" y="3084"/>
                    </a:lnTo>
                    <a:lnTo>
                      <a:pt x="644" y="3071"/>
                    </a:lnTo>
                    <a:lnTo>
                      <a:pt x="645" y="3066"/>
                    </a:lnTo>
                    <a:lnTo>
                      <a:pt x="649" y="3062"/>
                    </a:lnTo>
                    <a:lnTo>
                      <a:pt x="653" y="3058"/>
                    </a:lnTo>
                    <a:lnTo>
                      <a:pt x="656" y="3055"/>
                    </a:lnTo>
                    <a:lnTo>
                      <a:pt x="662" y="3053"/>
                    </a:lnTo>
                    <a:lnTo>
                      <a:pt x="667" y="3053"/>
                    </a:lnTo>
                    <a:lnTo>
                      <a:pt x="676" y="3017"/>
                    </a:lnTo>
                    <a:lnTo>
                      <a:pt x="684" y="3017"/>
                    </a:lnTo>
                    <a:lnTo>
                      <a:pt x="684" y="3011"/>
                    </a:lnTo>
                    <a:lnTo>
                      <a:pt x="696" y="3011"/>
                    </a:lnTo>
                    <a:lnTo>
                      <a:pt x="696" y="3000"/>
                    </a:lnTo>
                    <a:lnTo>
                      <a:pt x="700" y="3000"/>
                    </a:lnTo>
                    <a:lnTo>
                      <a:pt x="704" y="2997"/>
                    </a:lnTo>
                    <a:lnTo>
                      <a:pt x="705" y="2995"/>
                    </a:lnTo>
                    <a:lnTo>
                      <a:pt x="707" y="2995"/>
                    </a:lnTo>
                    <a:lnTo>
                      <a:pt x="711" y="2995"/>
                    </a:lnTo>
                    <a:lnTo>
                      <a:pt x="713" y="2993"/>
                    </a:lnTo>
                    <a:lnTo>
                      <a:pt x="716" y="2993"/>
                    </a:lnTo>
                    <a:lnTo>
                      <a:pt x="724" y="2980"/>
                    </a:lnTo>
                    <a:lnTo>
                      <a:pt x="753" y="2957"/>
                    </a:lnTo>
                    <a:lnTo>
                      <a:pt x="753" y="2948"/>
                    </a:lnTo>
                    <a:lnTo>
                      <a:pt x="764" y="2940"/>
                    </a:lnTo>
                    <a:lnTo>
                      <a:pt x="769" y="2929"/>
                    </a:lnTo>
                    <a:lnTo>
                      <a:pt x="771" y="2911"/>
                    </a:lnTo>
                    <a:lnTo>
                      <a:pt x="775" y="2891"/>
                    </a:lnTo>
                    <a:lnTo>
                      <a:pt x="775" y="2871"/>
                    </a:lnTo>
                    <a:lnTo>
                      <a:pt x="776" y="2857"/>
                    </a:lnTo>
                    <a:lnTo>
                      <a:pt x="785" y="2857"/>
                    </a:lnTo>
                    <a:lnTo>
                      <a:pt x="796" y="2858"/>
                    </a:lnTo>
                    <a:lnTo>
                      <a:pt x="809" y="2862"/>
                    </a:lnTo>
                    <a:lnTo>
                      <a:pt x="820" y="2864"/>
                    </a:lnTo>
                    <a:lnTo>
                      <a:pt x="824" y="2864"/>
                    </a:lnTo>
                    <a:lnTo>
                      <a:pt x="824" y="2860"/>
                    </a:lnTo>
                    <a:lnTo>
                      <a:pt x="827" y="2857"/>
                    </a:lnTo>
                    <a:lnTo>
                      <a:pt x="829" y="2853"/>
                    </a:lnTo>
                    <a:lnTo>
                      <a:pt x="829" y="2851"/>
                    </a:lnTo>
                    <a:lnTo>
                      <a:pt x="833" y="2848"/>
                    </a:lnTo>
                    <a:lnTo>
                      <a:pt x="840" y="2848"/>
                    </a:lnTo>
                    <a:lnTo>
                      <a:pt x="844" y="2837"/>
                    </a:lnTo>
                    <a:lnTo>
                      <a:pt x="840" y="2828"/>
                    </a:lnTo>
                    <a:lnTo>
                      <a:pt x="840" y="2815"/>
                    </a:lnTo>
                    <a:lnTo>
                      <a:pt x="842" y="2802"/>
                    </a:lnTo>
                    <a:lnTo>
                      <a:pt x="844" y="2791"/>
                    </a:lnTo>
                    <a:lnTo>
                      <a:pt x="956" y="2780"/>
                    </a:lnTo>
                    <a:lnTo>
                      <a:pt x="1000" y="2780"/>
                    </a:lnTo>
                    <a:lnTo>
                      <a:pt x="1000" y="2784"/>
                    </a:lnTo>
                    <a:lnTo>
                      <a:pt x="1005" y="2788"/>
                    </a:lnTo>
                    <a:lnTo>
                      <a:pt x="1009" y="2791"/>
                    </a:lnTo>
                    <a:lnTo>
                      <a:pt x="1011" y="2795"/>
                    </a:lnTo>
                    <a:lnTo>
                      <a:pt x="1016" y="2797"/>
                    </a:lnTo>
                    <a:lnTo>
                      <a:pt x="1022" y="2798"/>
                    </a:lnTo>
                    <a:lnTo>
                      <a:pt x="1027" y="2800"/>
                    </a:lnTo>
                    <a:lnTo>
                      <a:pt x="1027" y="2804"/>
                    </a:lnTo>
                    <a:lnTo>
                      <a:pt x="1060" y="2791"/>
                    </a:lnTo>
                    <a:lnTo>
                      <a:pt x="1060" y="2788"/>
                    </a:lnTo>
                    <a:lnTo>
                      <a:pt x="1075" y="2788"/>
                    </a:lnTo>
                    <a:lnTo>
                      <a:pt x="1087" y="2791"/>
                    </a:lnTo>
                    <a:lnTo>
                      <a:pt x="1096" y="2797"/>
                    </a:lnTo>
                    <a:lnTo>
                      <a:pt x="1102" y="2760"/>
                    </a:lnTo>
                    <a:lnTo>
                      <a:pt x="1107" y="2728"/>
                    </a:lnTo>
                    <a:lnTo>
                      <a:pt x="1113" y="2726"/>
                    </a:lnTo>
                    <a:lnTo>
                      <a:pt x="1116" y="2726"/>
                    </a:lnTo>
                    <a:lnTo>
                      <a:pt x="1122" y="2724"/>
                    </a:lnTo>
                    <a:lnTo>
                      <a:pt x="1127" y="2724"/>
                    </a:lnTo>
                    <a:lnTo>
                      <a:pt x="1133" y="2713"/>
                    </a:lnTo>
                    <a:lnTo>
                      <a:pt x="1138" y="2704"/>
                    </a:lnTo>
                    <a:lnTo>
                      <a:pt x="1144" y="2693"/>
                    </a:lnTo>
                    <a:lnTo>
                      <a:pt x="1164" y="2693"/>
                    </a:lnTo>
                    <a:lnTo>
                      <a:pt x="1173" y="2675"/>
                    </a:lnTo>
                    <a:lnTo>
                      <a:pt x="1180" y="2657"/>
                    </a:lnTo>
                    <a:lnTo>
                      <a:pt x="1176" y="2657"/>
                    </a:lnTo>
                    <a:lnTo>
                      <a:pt x="1165" y="2668"/>
                    </a:lnTo>
                    <a:lnTo>
                      <a:pt x="1151" y="2675"/>
                    </a:lnTo>
                    <a:lnTo>
                      <a:pt x="1133" y="2680"/>
                    </a:lnTo>
                    <a:lnTo>
                      <a:pt x="1116" y="2684"/>
                    </a:lnTo>
                    <a:lnTo>
                      <a:pt x="1100" y="2689"/>
                    </a:lnTo>
                    <a:lnTo>
                      <a:pt x="1087" y="2697"/>
                    </a:lnTo>
                    <a:lnTo>
                      <a:pt x="1080" y="2708"/>
                    </a:lnTo>
                    <a:lnTo>
                      <a:pt x="1076" y="2711"/>
                    </a:lnTo>
                    <a:lnTo>
                      <a:pt x="1075" y="2717"/>
                    </a:lnTo>
                    <a:lnTo>
                      <a:pt x="1073" y="2720"/>
                    </a:lnTo>
                    <a:lnTo>
                      <a:pt x="1073" y="2728"/>
                    </a:lnTo>
                    <a:lnTo>
                      <a:pt x="984" y="2731"/>
                    </a:lnTo>
                    <a:lnTo>
                      <a:pt x="978" y="2722"/>
                    </a:lnTo>
                    <a:lnTo>
                      <a:pt x="969" y="2715"/>
                    </a:lnTo>
                    <a:lnTo>
                      <a:pt x="960" y="2708"/>
                    </a:lnTo>
                    <a:lnTo>
                      <a:pt x="953" y="2708"/>
                    </a:lnTo>
                    <a:lnTo>
                      <a:pt x="944" y="2697"/>
                    </a:lnTo>
                    <a:lnTo>
                      <a:pt x="936" y="2693"/>
                    </a:lnTo>
                    <a:lnTo>
                      <a:pt x="936" y="2680"/>
                    </a:lnTo>
                    <a:lnTo>
                      <a:pt x="933" y="2680"/>
                    </a:lnTo>
                    <a:lnTo>
                      <a:pt x="933" y="2668"/>
                    </a:lnTo>
                    <a:lnTo>
                      <a:pt x="927" y="2668"/>
                    </a:lnTo>
                    <a:lnTo>
                      <a:pt x="924" y="2657"/>
                    </a:lnTo>
                    <a:lnTo>
                      <a:pt x="900" y="2664"/>
                    </a:lnTo>
                    <a:lnTo>
                      <a:pt x="900" y="2668"/>
                    </a:lnTo>
                    <a:lnTo>
                      <a:pt x="887" y="2668"/>
                    </a:lnTo>
                    <a:lnTo>
                      <a:pt x="887" y="2671"/>
                    </a:lnTo>
                    <a:lnTo>
                      <a:pt x="871" y="2677"/>
                    </a:lnTo>
                    <a:lnTo>
                      <a:pt x="851" y="2678"/>
                    </a:lnTo>
                    <a:lnTo>
                      <a:pt x="833" y="2680"/>
                    </a:lnTo>
                    <a:lnTo>
                      <a:pt x="829" y="2677"/>
                    </a:lnTo>
                    <a:lnTo>
                      <a:pt x="827" y="2673"/>
                    </a:lnTo>
                    <a:lnTo>
                      <a:pt x="825" y="2671"/>
                    </a:lnTo>
                    <a:lnTo>
                      <a:pt x="825" y="2668"/>
                    </a:lnTo>
                    <a:lnTo>
                      <a:pt x="825" y="2664"/>
                    </a:lnTo>
                    <a:lnTo>
                      <a:pt x="824" y="2660"/>
                    </a:lnTo>
                    <a:lnTo>
                      <a:pt x="824" y="2651"/>
                    </a:lnTo>
                    <a:lnTo>
                      <a:pt x="827" y="2651"/>
                    </a:lnTo>
                    <a:lnTo>
                      <a:pt x="827" y="2648"/>
                    </a:lnTo>
                    <a:lnTo>
                      <a:pt x="856" y="2644"/>
                    </a:lnTo>
                    <a:lnTo>
                      <a:pt x="856" y="2640"/>
                    </a:lnTo>
                    <a:lnTo>
                      <a:pt x="844" y="2637"/>
                    </a:lnTo>
                    <a:lnTo>
                      <a:pt x="833" y="2633"/>
                    </a:lnTo>
                    <a:lnTo>
                      <a:pt x="816" y="2633"/>
                    </a:lnTo>
                    <a:lnTo>
                      <a:pt x="813" y="2608"/>
                    </a:lnTo>
                    <a:lnTo>
                      <a:pt x="800" y="2608"/>
                    </a:lnTo>
                    <a:lnTo>
                      <a:pt x="800" y="2617"/>
                    </a:lnTo>
                    <a:lnTo>
                      <a:pt x="785" y="2615"/>
                    </a:lnTo>
                    <a:lnTo>
                      <a:pt x="773" y="2613"/>
                    </a:lnTo>
                    <a:lnTo>
                      <a:pt x="762" y="2615"/>
                    </a:lnTo>
                    <a:lnTo>
                      <a:pt x="753" y="2620"/>
                    </a:lnTo>
                    <a:lnTo>
                      <a:pt x="747" y="2620"/>
                    </a:lnTo>
                    <a:lnTo>
                      <a:pt x="744" y="2640"/>
                    </a:lnTo>
                    <a:lnTo>
                      <a:pt x="727" y="2644"/>
                    </a:lnTo>
                    <a:lnTo>
                      <a:pt x="727" y="2648"/>
                    </a:lnTo>
                    <a:lnTo>
                      <a:pt x="707" y="2644"/>
                    </a:lnTo>
                    <a:lnTo>
                      <a:pt x="704" y="2651"/>
                    </a:lnTo>
                    <a:lnTo>
                      <a:pt x="700" y="2657"/>
                    </a:lnTo>
                    <a:lnTo>
                      <a:pt x="695" y="2658"/>
                    </a:lnTo>
                    <a:lnTo>
                      <a:pt x="689" y="2660"/>
                    </a:lnTo>
                    <a:lnTo>
                      <a:pt x="684" y="2662"/>
                    </a:lnTo>
                    <a:lnTo>
                      <a:pt x="676" y="2664"/>
                    </a:lnTo>
                    <a:lnTo>
                      <a:pt x="675" y="2662"/>
                    </a:lnTo>
                    <a:lnTo>
                      <a:pt x="675" y="2662"/>
                    </a:lnTo>
                    <a:lnTo>
                      <a:pt x="673" y="2662"/>
                    </a:lnTo>
                    <a:lnTo>
                      <a:pt x="673" y="2662"/>
                    </a:lnTo>
                    <a:lnTo>
                      <a:pt x="671" y="2660"/>
                    </a:lnTo>
                    <a:lnTo>
                      <a:pt x="667" y="2660"/>
                    </a:lnTo>
                    <a:lnTo>
                      <a:pt x="665" y="2649"/>
                    </a:lnTo>
                    <a:lnTo>
                      <a:pt x="662" y="2642"/>
                    </a:lnTo>
                    <a:lnTo>
                      <a:pt x="662" y="2635"/>
                    </a:lnTo>
                    <a:lnTo>
                      <a:pt x="664" y="2624"/>
                    </a:lnTo>
                    <a:lnTo>
                      <a:pt x="636" y="2624"/>
                    </a:lnTo>
                    <a:lnTo>
                      <a:pt x="636" y="2620"/>
                    </a:lnTo>
                    <a:lnTo>
                      <a:pt x="633" y="2620"/>
                    </a:lnTo>
                    <a:lnTo>
                      <a:pt x="633" y="2600"/>
                    </a:lnTo>
                    <a:lnTo>
                      <a:pt x="653" y="2597"/>
                    </a:lnTo>
                    <a:lnTo>
                      <a:pt x="647" y="2577"/>
                    </a:lnTo>
                    <a:lnTo>
                      <a:pt x="607" y="2564"/>
                    </a:lnTo>
                    <a:lnTo>
                      <a:pt x="607" y="2553"/>
                    </a:lnTo>
                    <a:lnTo>
                      <a:pt x="613" y="2553"/>
                    </a:lnTo>
                    <a:lnTo>
                      <a:pt x="613" y="2548"/>
                    </a:lnTo>
                    <a:lnTo>
                      <a:pt x="624" y="2548"/>
                    </a:lnTo>
                    <a:lnTo>
                      <a:pt x="624" y="2544"/>
                    </a:lnTo>
                    <a:lnTo>
                      <a:pt x="629" y="2542"/>
                    </a:lnTo>
                    <a:lnTo>
                      <a:pt x="635" y="2538"/>
                    </a:lnTo>
                    <a:lnTo>
                      <a:pt x="640" y="2537"/>
                    </a:lnTo>
                    <a:lnTo>
                      <a:pt x="644" y="2535"/>
                    </a:lnTo>
                    <a:lnTo>
                      <a:pt x="647" y="2531"/>
                    </a:lnTo>
                    <a:lnTo>
                      <a:pt x="649" y="2526"/>
                    </a:lnTo>
                    <a:lnTo>
                      <a:pt x="653" y="2520"/>
                    </a:lnTo>
                    <a:lnTo>
                      <a:pt x="656" y="2520"/>
                    </a:lnTo>
                    <a:lnTo>
                      <a:pt x="656" y="2508"/>
                    </a:lnTo>
                    <a:lnTo>
                      <a:pt x="676" y="2508"/>
                    </a:lnTo>
                    <a:lnTo>
                      <a:pt x="680" y="2517"/>
                    </a:lnTo>
                    <a:lnTo>
                      <a:pt x="682" y="2517"/>
                    </a:lnTo>
                    <a:lnTo>
                      <a:pt x="684" y="2515"/>
                    </a:lnTo>
                    <a:lnTo>
                      <a:pt x="689" y="2515"/>
                    </a:lnTo>
                    <a:lnTo>
                      <a:pt x="695" y="2513"/>
                    </a:lnTo>
                    <a:lnTo>
                      <a:pt x="700" y="2513"/>
                    </a:lnTo>
                    <a:lnTo>
                      <a:pt x="704" y="2513"/>
                    </a:lnTo>
                    <a:lnTo>
                      <a:pt x="707" y="2511"/>
                    </a:lnTo>
                    <a:lnTo>
                      <a:pt x="707" y="2504"/>
                    </a:lnTo>
                    <a:lnTo>
                      <a:pt x="713" y="2504"/>
                    </a:lnTo>
                    <a:lnTo>
                      <a:pt x="733" y="2480"/>
                    </a:lnTo>
                    <a:lnTo>
                      <a:pt x="740" y="2480"/>
                    </a:lnTo>
                    <a:lnTo>
                      <a:pt x="740" y="2471"/>
                    </a:lnTo>
                    <a:lnTo>
                      <a:pt x="776" y="2466"/>
                    </a:lnTo>
                    <a:lnTo>
                      <a:pt x="809" y="2451"/>
                    </a:lnTo>
                    <a:lnTo>
                      <a:pt x="836" y="2431"/>
                    </a:lnTo>
                    <a:lnTo>
                      <a:pt x="856" y="2402"/>
                    </a:lnTo>
                    <a:lnTo>
                      <a:pt x="871" y="2369"/>
                    </a:lnTo>
                    <a:lnTo>
                      <a:pt x="876" y="2331"/>
                    </a:lnTo>
                    <a:lnTo>
                      <a:pt x="867" y="2324"/>
                    </a:lnTo>
                    <a:lnTo>
                      <a:pt x="862" y="2313"/>
                    </a:lnTo>
                    <a:lnTo>
                      <a:pt x="860" y="2297"/>
                    </a:lnTo>
                    <a:lnTo>
                      <a:pt x="880" y="2268"/>
                    </a:lnTo>
                    <a:lnTo>
                      <a:pt x="869" y="2262"/>
                    </a:lnTo>
                    <a:lnTo>
                      <a:pt x="864" y="2251"/>
                    </a:lnTo>
                    <a:lnTo>
                      <a:pt x="860" y="2237"/>
                    </a:lnTo>
                    <a:lnTo>
                      <a:pt x="860" y="2222"/>
                    </a:lnTo>
                    <a:lnTo>
                      <a:pt x="860" y="2204"/>
                    </a:lnTo>
                    <a:lnTo>
                      <a:pt x="804" y="2208"/>
                    </a:lnTo>
                    <a:lnTo>
                      <a:pt x="784" y="2244"/>
                    </a:lnTo>
                    <a:lnTo>
                      <a:pt x="767" y="2244"/>
                    </a:lnTo>
                    <a:lnTo>
                      <a:pt x="764" y="2237"/>
                    </a:lnTo>
                    <a:lnTo>
                      <a:pt x="727" y="2244"/>
                    </a:lnTo>
                    <a:lnTo>
                      <a:pt x="727" y="2228"/>
                    </a:lnTo>
                    <a:lnTo>
                      <a:pt x="731" y="2226"/>
                    </a:lnTo>
                    <a:lnTo>
                      <a:pt x="733" y="2224"/>
                    </a:lnTo>
                    <a:lnTo>
                      <a:pt x="733" y="2224"/>
                    </a:lnTo>
                    <a:lnTo>
                      <a:pt x="733" y="2222"/>
                    </a:lnTo>
                    <a:lnTo>
                      <a:pt x="735" y="2222"/>
                    </a:lnTo>
                    <a:lnTo>
                      <a:pt x="735" y="2218"/>
                    </a:lnTo>
                    <a:lnTo>
                      <a:pt x="736" y="2217"/>
                    </a:lnTo>
                    <a:lnTo>
                      <a:pt x="740" y="2217"/>
                    </a:lnTo>
                    <a:lnTo>
                      <a:pt x="740" y="2208"/>
                    </a:lnTo>
                    <a:lnTo>
                      <a:pt x="773" y="2184"/>
                    </a:lnTo>
                    <a:lnTo>
                      <a:pt x="780" y="2184"/>
                    </a:lnTo>
                    <a:lnTo>
                      <a:pt x="784" y="2177"/>
                    </a:lnTo>
                    <a:lnTo>
                      <a:pt x="793" y="2177"/>
                    </a:lnTo>
                    <a:lnTo>
                      <a:pt x="793" y="2171"/>
                    </a:lnTo>
                    <a:lnTo>
                      <a:pt x="804" y="2168"/>
                    </a:lnTo>
                    <a:lnTo>
                      <a:pt x="807" y="2157"/>
                    </a:lnTo>
                    <a:lnTo>
                      <a:pt x="813" y="2157"/>
                    </a:lnTo>
                    <a:lnTo>
                      <a:pt x="818" y="2140"/>
                    </a:lnTo>
                    <a:lnTo>
                      <a:pt x="820" y="2120"/>
                    </a:lnTo>
                    <a:lnTo>
                      <a:pt x="793" y="2117"/>
                    </a:lnTo>
                    <a:lnTo>
                      <a:pt x="793" y="2111"/>
                    </a:lnTo>
                    <a:lnTo>
                      <a:pt x="780" y="2097"/>
                    </a:lnTo>
                    <a:lnTo>
                      <a:pt x="773" y="2073"/>
                    </a:lnTo>
                    <a:lnTo>
                      <a:pt x="769" y="2048"/>
                    </a:lnTo>
                    <a:lnTo>
                      <a:pt x="767" y="2020"/>
                    </a:lnTo>
                    <a:lnTo>
                      <a:pt x="836" y="2020"/>
                    </a:lnTo>
                    <a:lnTo>
                      <a:pt x="847" y="2060"/>
                    </a:lnTo>
                    <a:lnTo>
                      <a:pt x="862" y="2057"/>
                    </a:lnTo>
                    <a:lnTo>
                      <a:pt x="880" y="2057"/>
                    </a:lnTo>
                    <a:lnTo>
                      <a:pt x="880" y="2062"/>
                    </a:lnTo>
                    <a:lnTo>
                      <a:pt x="880" y="2066"/>
                    </a:lnTo>
                    <a:lnTo>
                      <a:pt x="878" y="2069"/>
                    </a:lnTo>
                    <a:lnTo>
                      <a:pt x="876" y="2071"/>
                    </a:lnTo>
                    <a:lnTo>
                      <a:pt x="876" y="2073"/>
                    </a:lnTo>
                    <a:lnTo>
                      <a:pt x="875" y="2077"/>
                    </a:lnTo>
                    <a:lnTo>
                      <a:pt x="873" y="2080"/>
                    </a:lnTo>
                    <a:lnTo>
                      <a:pt x="876" y="2080"/>
                    </a:lnTo>
                    <a:lnTo>
                      <a:pt x="889" y="2071"/>
                    </a:lnTo>
                    <a:lnTo>
                      <a:pt x="907" y="2064"/>
                    </a:lnTo>
                    <a:lnTo>
                      <a:pt x="924" y="2060"/>
                    </a:lnTo>
                    <a:lnTo>
                      <a:pt x="924" y="2048"/>
                    </a:lnTo>
                    <a:lnTo>
                      <a:pt x="931" y="2049"/>
                    </a:lnTo>
                    <a:lnTo>
                      <a:pt x="936" y="2049"/>
                    </a:lnTo>
                    <a:lnTo>
                      <a:pt x="940" y="2051"/>
                    </a:lnTo>
                    <a:lnTo>
                      <a:pt x="944" y="2053"/>
                    </a:lnTo>
                    <a:lnTo>
                      <a:pt x="947" y="2057"/>
                    </a:lnTo>
                    <a:lnTo>
                      <a:pt x="947" y="2060"/>
                    </a:lnTo>
                    <a:lnTo>
                      <a:pt x="960" y="2060"/>
                    </a:lnTo>
                    <a:lnTo>
                      <a:pt x="960" y="2064"/>
                    </a:lnTo>
                    <a:lnTo>
                      <a:pt x="996" y="2060"/>
                    </a:lnTo>
                    <a:lnTo>
                      <a:pt x="996" y="2048"/>
                    </a:lnTo>
                    <a:lnTo>
                      <a:pt x="1040" y="2040"/>
                    </a:lnTo>
                    <a:lnTo>
                      <a:pt x="1053" y="2057"/>
                    </a:lnTo>
                    <a:lnTo>
                      <a:pt x="1060" y="2057"/>
                    </a:lnTo>
                    <a:lnTo>
                      <a:pt x="1067" y="2068"/>
                    </a:lnTo>
                    <a:lnTo>
                      <a:pt x="1076" y="2068"/>
                    </a:lnTo>
                    <a:lnTo>
                      <a:pt x="1076" y="2073"/>
                    </a:lnTo>
                    <a:lnTo>
                      <a:pt x="1080" y="2077"/>
                    </a:lnTo>
                    <a:lnTo>
                      <a:pt x="1085" y="2078"/>
                    </a:lnTo>
                    <a:lnTo>
                      <a:pt x="1089" y="2082"/>
                    </a:lnTo>
                    <a:lnTo>
                      <a:pt x="1096" y="2084"/>
                    </a:lnTo>
                    <a:lnTo>
                      <a:pt x="1096" y="2080"/>
                    </a:lnTo>
                    <a:lnTo>
                      <a:pt x="1084" y="2077"/>
                    </a:lnTo>
                    <a:lnTo>
                      <a:pt x="1082" y="2071"/>
                    </a:lnTo>
                    <a:lnTo>
                      <a:pt x="1080" y="2068"/>
                    </a:lnTo>
                    <a:lnTo>
                      <a:pt x="1078" y="2064"/>
                    </a:lnTo>
                    <a:lnTo>
                      <a:pt x="1076" y="2060"/>
                    </a:lnTo>
                    <a:lnTo>
                      <a:pt x="1073" y="2060"/>
                    </a:lnTo>
                    <a:lnTo>
                      <a:pt x="1065" y="2044"/>
                    </a:lnTo>
                    <a:lnTo>
                      <a:pt x="1064" y="2024"/>
                    </a:lnTo>
                    <a:lnTo>
                      <a:pt x="1075" y="2020"/>
                    </a:lnTo>
                    <a:lnTo>
                      <a:pt x="1085" y="2018"/>
                    </a:lnTo>
                    <a:lnTo>
                      <a:pt x="1100" y="2017"/>
                    </a:lnTo>
                    <a:lnTo>
                      <a:pt x="1100" y="2013"/>
                    </a:lnTo>
                    <a:lnTo>
                      <a:pt x="1091" y="1998"/>
                    </a:lnTo>
                    <a:lnTo>
                      <a:pt x="1084" y="1980"/>
                    </a:lnTo>
                    <a:lnTo>
                      <a:pt x="1080" y="1960"/>
                    </a:lnTo>
                    <a:lnTo>
                      <a:pt x="1095" y="1948"/>
                    </a:lnTo>
                    <a:lnTo>
                      <a:pt x="1105" y="1928"/>
                    </a:lnTo>
                    <a:lnTo>
                      <a:pt x="1113" y="1908"/>
                    </a:lnTo>
                    <a:lnTo>
                      <a:pt x="1093" y="1904"/>
                    </a:lnTo>
                    <a:lnTo>
                      <a:pt x="1093" y="1837"/>
                    </a:lnTo>
                    <a:lnTo>
                      <a:pt x="1107" y="1837"/>
                    </a:lnTo>
                    <a:lnTo>
                      <a:pt x="1107" y="1828"/>
                    </a:lnTo>
                    <a:lnTo>
                      <a:pt x="1127" y="1828"/>
                    </a:lnTo>
                    <a:lnTo>
                      <a:pt x="1133" y="1817"/>
                    </a:lnTo>
                    <a:lnTo>
                      <a:pt x="1125" y="1809"/>
                    </a:lnTo>
                    <a:lnTo>
                      <a:pt x="1124" y="1798"/>
                    </a:lnTo>
                    <a:lnTo>
                      <a:pt x="1124" y="1784"/>
                    </a:lnTo>
                    <a:lnTo>
                      <a:pt x="1131" y="1780"/>
                    </a:lnTo>
                    <a:lnTo>
                      <a:pt x="1136" y="1775"/>
                    </a:lnTo>
                    <a:lnTo>
                      <a:pt x="1142" y="1768"/>
                    </a:lnTo>
                    <a:lnTo>
                      <a:pt x="1144" y="1760"/>
                    </a:lnTo>
                    <a:lnTo>
                      <a:pt x="1140" y="1760"/>
                    </a:lnTo>
                    <a:lnTo>
                      <a:pt x="1138" y="1755"/>
                    </a:lnTo>
                    <a:lnTo>
                      <a:pt x="1138" y="1751"/>
                    </a:lnTo>
                    <a:lnTo>
                      <a:pt x="1136" y="1749"/>
                    </a:lnTo>
                    <a:lnTo>
                      <a:pt x="1133" y="1749"/>
                    </a:lnTo>
                    <a:lnTo>
                      <a:pt x="1129" y="1749"/>
                    </a:lnTo>
                    <a:lnTo>
                      <a:pt x="1124" y="1748"/>
                    </a:lnTo>
                    <a:lnTo>
                      <a:pt x="1120" y="1751"/>
                    </a:lnTo>
                    <a:lnTo>
                      <a:pt x="1116" y="1755"/>
                    </a:lnTo>
                    <a:lnTo>
                      <a:pt x="1111" y="1755"/>
                    </a:lnTo>
                    <a:lnTo>
                      <a:pt x="1104" y="1757"/>
                    </a:lnTo>
                    <a:lnTo>
                      <a:pt x="1100" y="1737"/>
                    </a:lnTo>
                    <a:lnTo>
                      <a:pt x="1096" y="1737"/>
                    </a:lnTo>
                    <a:lnTo>
                      <a:pt x="1093" y="1748"/>
                    </a:lnTo>
                    <a:lnTo>
                      <a:pt x="1089" y="1760"/>
                    </a:lnTo>
                    <a:lnTo>
                      <a:pt x="1082" y="1773"/>
                    </a:lnTo>
                    <a:lnTo>
                      <a:pt x="1076" y="1780"/>
                    </a:lnTo>
                    <a:lnTo>
                      <a:pt x="1060" y="1780"/>
                    </a:lnTo>
                    <a:lnTo>
                      <a:pt x="1056" y="1768"/>
                    </a:lnTo>
                    <a:lnTo>
                      <a:pt x="1053" y="1768"/>
                    </a:lnTo>
                    <a:lnTo>
                      <a:pt x="1053" y="1744"/>
                    </a:lnTo>
                    <a:lnTo>
                      <a:pt x="1033" y="1744"/>
                    </a:lnTo>
                    <a:lnTo>
                      <a:pt x="1029" y="1737"/>
                    </a:lnTo>
                    <a:lnTo>
                      <a:pt x="1027" y="1731"/>
                    </a:lnTo>
                    <a:lnTo>
                      <a:pt x="1024" y="1726"/>
                    </a:lnTo>
                    <a:lnTo>
                      <a:pt x="1020" y="1720"/>
                    </a:lnTo>
                    <a:lnTo>
                      <a:pt x="1013" y="1717"/>
                    </a:lnTo>
                    <a:lnTo>
                      <a:pt x="1016" y="1680"/>
                    </a:lnTo>
                    <a:lnTo>
                      <a:pt x="998" y="1671"/>
                    </a:lnTo>
                    <a:lnTo>
                      <a:pt x="984" y="1653"/>
                    </a:lnTo>
                    <a:lnTo>
                      <a:pt x="973" y="1631"/>
                    </a:lnTo>
                    <a:lnTo>
                      <a:pt x="967" y="1608"/>
                    </a:lnTo>
                    <a:lnTo>
                      <a:pt x="975" y="1602"/>
                    </a:lnTo>
                    <a:lnTo>
                      <a:pt x="975" y="1595"/>
                    </a:lnTo>
                    <a:lnTo>
                      <a:pt x="975" y="1588"/>
                    </a:lnTo>
                    <a:lnTo>
                      <a:pt x="976" y="1577"/>
                    </a:lnTo>
                    <a:lnTo>
                      <a:pt x="980" y="1577"/>
                    </a:lnTo>
                    <a:lnTo>
                      <a:pt x="980" y="1564"/>
                    </a:lnTo>
                    <a:lnTo>
                      <a:pt x="987" y="1560"/>
                    </a:lnTo>
                    <a:lnTo>
                      <a:pt x="987" y="1551"/>
                    </a:lnTo>
                    <a:lnTo>
                      <a:pt x="1007" y="1537"/>
                    </a:lnTo>
                    <a:lnTo>
                      <a:pt x="1016" y="1480"/>
                    </a:lnTo>
                    <a:lnTo>
                      <a:pt x="1040" y="1480"/>
                    </a:lnTo>
                    <a:lnTo>
                      <a:pt x="1040" y="1477"/>
                    </a:lnTo>
                    <a:lnTo>
                      <a:pt x="1033" y="1477"/>
                    </a:lnTo>
                    <a:lnTo>
                      <a:pt x="1033" y="1464"/>
                    </a:lnTo>
                    <a:lnTo>
                      <a:pt x="1053" y="1460"/>
                    </a:lnTo>
                    <a:lnTo>
                      <a:pt x="1053" y="1457"/>
                    </a:lnTo>
                    <a:lnTo>
                      <a:pt x="1040" y="1455"/>
                    </a:lnTo>
                    <a:lnTo>
                      <a:pt x="1029" y="1451"/>
                    </a:lnTo>
                    <a:lnTo>
                      <a:pt x="1018" y="1449"/>
                    </a:lnTo>
                    <a:lnTo>
                      <a:pt x="1013" y="1448"/>
                    </a:lnTo>
                    <a:lnTo>
                      <a:pt x="1007" y="1457"/>
                    </a:lnTo>
                    <a:lnTo>
                      <a:pt x="984" y="1457"/>
                    </a:lnTo>
                    <a:lnTo>
                      <a:pt x="987" y="1488"/>
                    </a:lnTo>
                    <a:lnTo>
                      <a:pt x="984" y="1489"/>
                    </a:lnTo>
                    <a:lnTo>
                      <a:pt x="978" y="1491"/>
                    </a:lnTo>
                    <a:lnTo>
                      <a:pt x="971" y="1491"/>
                    </a:lnTo>
                    <a:lnTo>
                      <a:pt x="964" y="1493"/>
                    </a:lnTo>
                    <a:lnTo>
                      <a:pt x="964" y="1497"/>
                    </a:lnTo>
                    <a:lnTo>
                      <a:pt x="936" y="1497"/>
                    </a:lnTo>
                    <a:lnTo>
                      <a:pt x="935" y="1506"/>
                    </a:lnTo>
                    <a:lnTo>
                      <a:pt x="931" y="1513"/>
                    </a:lnTo>
                    <a:lnTo>
                      <a:pt x="927" y="1518"/>
                    </a:lnTo>
                    <a:lnTo>
                      <a:pt x="920" y="1524"/>
                    </a:lnTo>
                    <a:lnTo>
                      <a:pt x="909" y="1529"/>
                    </a:lnTo>
                    <a:lnTo>
                      <a:pt x="896" y="1531"/>
                    </a:lnTo>
                    <a:lnTo>
                      <a:pt x="880" y="1531"/>
                    </a:lnTo>
                    <a:lnTo>
                      <a:pt x="880" y="1520"/>
                    </a:lnTo>
                    <a:lnTo>
                      <a:pt x="876" y="1520"/>
                    </a:lnTo>
                    <a:lnTo>
                      <a:pt x="873" y="1524"/>
                    </a:lnTo>
                    <a:lnTo>
                      <a:pt x="869" y="1528"/>
                    </a:lnTo>
                    <a:lnTo>
                      <a:pt x="865" y="1528"/>
                    </a:lnTo>
                    <a:lnTo>
                      <a:pt x="860" y="1528"/>
                    </a:lnTo>
                    <a:lnTo>
                      <a:pt x="853" y="1528"/>
                    </a:lnTo>
                    <a:lnTo>
                      <a:pt x="844" y="1504"/>
                    </a:lnTo>
                    <a:lnTo>
                      <a:pt x="827" y="1502"/>
                    </a:lnTo>
                    <a:lnTo>
                      <a:pt x="813" y="1500"/>
                    </a:lnTo>
                    <a:lnTo>
                      <a:pt x="807" y="1480"/>
                    </a:lnTo>
                    <a:lnTo>
                      <a:pt x="804" y="1480"/>
                    </a:lnTo>
                    <a:lnTo>
                      <a:pt x="804" y="1486"/>
                    </a:lnTo>
                    <a:lnTo>
                      <a:pt x="804" y="1489"/>
                    </a:lnTo>
                    <a:lnTo>
                      <a:pt x="802" y="1493"/>
                    </a:lnTo>
                    <a:lnTo>
                      <a:pt x="800" y="1497"/>
                    </a:lnTo>
                    <a:lnTo>
                      <a:pt x="804" y="1497"/>
                    </a:lnTo>
                    <a:lnTo>
                      <a:pt x="807" y="1500"/>
                    </a:lnTo>
                    <a:lnTo>
                      <a:pt x="809" y="1502"/>
                    </a:lnTo>
                    <a:lnTo>
                      <a:pt x="811" y="1502"/>
                    </a:lnTo>
                    <a:lnTo>
                      <a:pt x="811" y="1502"/>
                    </a:lnTo>
                    <a:lnTo>
                      <a:pt x="813" y="1502"/>
                    </a:lnTo>
                    <a:lnTo>
                      <a:pt x="815" y="1502"/>
                    </a:lnTo>
                    <a:lnTo>
                      <a:pt x="816" y="1504"/>
                    </a:lnTo>
                    <a:lnTo>
                      <a:pt x="820" y="1513"/>
                    </a:lnTo>
                    <a:lnTo>
                      <a:pt x="820" y="1524"/>
                    </a:lnTo>
                    <a:lnTo>
                      <a:pt x="820" y="1537"/>
                    </a:lnTo>
                    <a:lnTo>
                      <a:pt x="816" y="1537"/>
                    </a:lnTo>
                    <a:lnTo>
                      <a:pt x="816" y="1564"/>
                    </a:lnTo>
                    <a:lnTo>
                      <a:pt x="795" y="1560"/>
                    </a:lnTo>
                    <a:lnTo>
                      <a:pt x="775" y="1549"/>
                    </a:lnTo>
                    <a:lnTo>
                      <a:pt x="760" y="1537"/>
                    </a:lnTo>
                    <a:lnTo>
                      <a:pt x="745" y="1522"/>
                    </a:lnTo>
                    <a:lnTo>
                      <a:pt x="733" y="1508"/>
                    </a:lnTo>
                    <a:lnTo>
                      <a:pt x="727" y="1506"/>
                    </a:lnTo>
                    <a:lnTo>
                      <a:pt x="724" y="1502"/>
                    </a:lnTo>
                    <a:lnTo>
                      <a:pt x="720" y="1500"/>
                    </a:lnTo>
                    <a:lnTo>
                      <a:pt x="716" y="1497"/>
                    </a:lnTo>
                    <a:lnTo>
                      <a:pt x="704" y="1500"/>
                    </a:lnTo>
                    <a:lnTo>
                      <a:pt x="704" y="1504"/>
                    </a:lnTo>
                    <a:lnTo>
                      <a:pt x="696" y="1504"/>
                    </a:lnTo>
                    <a:lnTo>
                      <a:pt x="695" y="1508"/>
                    </a:lnTo>
                    <a:lnTo>
                      <a:pt x="693" y="1511"/>
                    </a:lnTo>
                    <a:lnTo>
                      <a:pt x="693" y="1515"/>
                    </a:lnTo>
                    <a:lnTo>
                      <a:pt x="693" y="1520"/>
                    </a:lnTo>
                    <a:lnTo>
                      <a:pt x="700" y="1529"/>
                    </a:lnTo>
                    <a:lnTo>
                      <a:pt x="704" y="1542"/>
                    </a:lnTo>
                    <a:lnTo>
                      <a:pt x="704" y="1558"/>
                    </a:lnTo>
                    <a:lnTo>
                      <a:pt x="704" y="1577"/>
                    </a:lnTo>
                    <a:lnTo>
                      <a:pt x="687" y="1577"/>
                    </a:lnTo>
                    <a:lnTo>
                      <a:pt x="685" y="1569"/>
                    </a:lnTo>
                    <a:lnTo>
                      <a:pt x="682" y="1562"/>
                    </a:lnTo>
                    <a:lnTo>
                      <a:pt x="678" y="1555"/>
                    </a:lnTo>
                    <a:lnTo>
                      <a:pt x="676" y="1548"/>
                    </a:lnTo>
                    <a:lnTo>
                      <a:pt x="675" y="1542"/>
                    </a:lnTo>
                    <a:lnTo>
                      <a:pt x="675" y="1537"/>
                    </a:lnTo>
                    <a:lnTo>
                      <a:pt x="675" y="1531"/>
                    </a:lnTo>
                    <a:lnTo>
                      <a:pt x="675" y="1526"/>
                    </a:lnTo>
                    <a:lnTo>
                      <a:pt x="673" y="1520"/>
                    </a:lnTo>
                    <a:lnTo>
                      <a:pt x="644" y="1497"/>
                    </a:lnTo>
                    <a:lnTo>
                      <a:pt x="638" y="1480"/>
                    </a:lnTo>
                    <a:lnTo>
                      <a:pt x="636" y="1458"/>
                    </a:lnTo>
                    <a:lnTo>
                      <a:pt x="636" y="1437"/>
                    </a:lnTo>
                    <a:lnTo>
                      <a:pt x="640" y="1435"/>
                    </a:lnTo>
                    <a:lnTo>
                      <a:pt x="644" y="1433"/>
                    </a:lnTo>
                    <a:lnTo>
                      <a:pt x="649" y="1433"/>
                    </a:lnTo>
                    <a:lnTo>
                      <a:pt x="656" y="1433"/>
                    </a:lnTo>
                    <a:lnTo>
                      <a:pt x="658" y="1435"/>
                    </a:lnTo>
                    <a:lnTo>
                      <a:pt x="660" y="1437"/>
                    </a:lnTo>
                    <a:lnTo>
                      <a:pt x="662" y="1438"/>
                    </a:lnTo>
                    <a:lnTo>
                      <a:pt x="664" y="1440"/>
                    </a:lnTo>
                    <a:lnTo>
                      <a:pt x="664" y="1437"/>
                    </a:lnTo>
                    <a:lnTo>
                      <a:pt x="660" y="1437"/>
                    </a:lnTo>
                    <a:lnTo>
                      <a:pt x="658" y="1431"/>
                    </a:lnTo>
                    <a:lnTo>
                      <a:pt x="658" y="1426"/>
                    </a:lnTo>
                    <a:lnTo>
                      <a:pt x="660" y="1422"/>
                    </a:lnTo>
                    <a:lnTo>
                      <a:pt x="662" y="1418"/>
                    </a:lnTo>
                    <a:lnTo>
                      <a:pt x="664" y="1415"/>
                    </a:lnTo>
                    <a:lnTo>
                      <a:pt x="667" y="1413"/>
                    </a:lnTo>
                    <a:lnTo>
                      <a:pt x="671" y="1409"/>
                    </a:lnTo>
                    <a:lnTo>
                      <a:pt x="673" y="1408"/>
                    </a:lnTo>
                    <a:lnTo>
                      <a:pt x="673" y="1400"/>
                    </a:lnTo>
                    <a:lnTo>
                      <a:pt x="680" y="1397"/>
                    </a:lnTo>
                    <a:lnTo>
                      <a:pt x="680" y="1388"/>
                    </a:lnTo>
                    <a:lnTo>
                      <a:pt x="684" y="1388"/>
                    </a:lnTo>
                    <a:lnTo>
                      <a:pt x="684" y="1380"/>
                    </a:lnTo>
                    <a:lnTo>
                      <a:pt x="693" y="1377"/>
                    </a:lnTo>
                    <a:lnTo>
                      <a:pt x="693" y="1368"/>
                    </a:lnTo>
                    <a:lnTo>
                      <a:pt x="696" y="1368"/>
                    </a:lnTo>
                    <a:lnTo>
                      <a:pt x="704" y="1344"/>
                    </a:lnTo>
                    <a:lnTo>
                      <a:pt x="707" y="1344"/>
                    </a:lnTo>
                    <a:lnTo>
                      <a:pt x="707" y="1313"/>
                    </a:lnTo>
                    <a:lnTo>
                      <a:pt x="724" y="1304"/>
                    </a:lnTo>
                    <a:lnTo>
                      <a:pt x="724" y="1280"/>
                    </a:lnTo>
                    <a:lnTo>
                      <a:pt x="727" y="1280"/>
                    </a:lnTo>
                    <a:lnTo>
                      <a:pt x="733" y="1277"/>
                    </a:lnTo>
                    <a:lnTo>
                      <a:pt x="736" y="1273"/>
                    </a:lnTo>
                    <a:lnTo>
                      <a:pt x="738" y="1271"/>
                    </a:lnTo>
                    <a:lnTo>
                      <a:pt x="744" y="1269"/>
                    </a:lnTo>
                    <a:lnTo>
                      <a:pt x="745" y="1268"/>
                    </a:lnTo>
                    <a:lnTo>
                      <a:pt x="749" y="1264"/>
                    </a:lnTo>
                    <a:lnTo>
                      <a:pt x="751" y="1260"/>
                    </a:lnTo>
                    <a:lnTo>
                      <a:pt x="753" y="1251"/>
                    </a:lnTo>
                    <a:lnTo>
                      <a:pt x="753" y="1249"/>
                    </a:lnTo>
                    <a:lnTo>
                      <a:pt x="755" y="1249"/>
                    </a:lnTo>
                    <a:lnTo>
                      <a:pt x="756" y="1251"/>
                    </a:lnTo>
                    <a:lnTo>
                      <a:pt x="756" y="1249"/>
                    </a:lnTo>
                    <a:lnTo>
                      <a:pt x="756" y="1248"/>
                    </a:lnTo>
                    <a:lnTo>
                      <a:pt x="747" y="1244"/>
                    </a:lnTo>
                    <a:lnTo>
                      <a:pt x="740" y="1208"/>
                    </a:lnTo>
                    <a:lnTo>
                      <a:pt x="725" y="1206"/>
                    </a:lnTo>
                    <a:lnTo>
                      <a:pt x="716" y="1200"/>
                    </a:lnTo>
                    <a:lnTo>
                      <a:pt x="709" y="1195"/>
                    </a:lnTo>
                    <a:lnTo>
                      <a:pt x="704" y="1188"/>
                    </a:lnTo>
                    <a:lnTo>
                      <a:pt x="696" y="1180"/>
                    </a:lnTo>
                    <a:lnTo>
                      <a:pt x="704" y="1080"/>
                    </a:lnTo>
                    <a:lnTo>
                      <a:pt x="720" y="1078"/>
                    </a:lnTo>
                    <a:lnTo>
                      <a:pt x="729" y="1078"/>
                    </a:lnTo>
                    <a:lnTo>
                      <a:pt x="738" y="1080"/>
                    </a:lnTo>
                    <a:lnTo>
                      <a:pt x="753" y="1084"/>
                    </a:lnTo>
                    <a:lnTo>
                      <a:pt x="753" y="1080"/>
                    </a:lnTo>
                    <a:lnTo>
                      <a:pt x="738" y="1073"/>
                    </a:lnTo>
                    <a:lnTo>
                      <a:pt x="725" y="1064"/>
                    </a:lnTo>
                    <a:lnTo>
                      <a:pt x="715" y="1051"/>
                    </a:lnTo>
                    <a:lnTo>
                      <a:pt x="707" y="1037"/>
                    </a:lnTo>
                    <a:lnTo>
                      <a:pt x="704" y="1037"/>
                    </a:lnTo>
                    <a:lnTo>
                      <a:pt x="704" y="1053"/>
                    </a:lnTo>
                    <a:lnTo>
                      <a:pt x="700" y="1073"/>
                    </a:lnTo>
                    <a:lnTo>
                      <a:pt x="696" y="1091"/>
                    </a:lnTo>
                    <a:lnTo>
                      <a:pt x="693" y="1104"/>
                    </a:lnTo>
                    <a:lnTo>
                      <a:pt x="687" y="1104"/>
                    </a:lnTo>
                    <a:lnTo>
                      <a:pt x="680" y="1117"/>
                    </a:lnTo>
                    <a:lnTo>
                      <a:pt x="667" y="1117"/>
                    </a:lnTo>
                    <a:lnTo>
                      <a:pt x="667" y="1120"/>
                    </a:lnTo>
                    <a:lnTo>
                      <a:pt x="675" y="1129"/>
                    </a:lnTo>
                    <a:lnTo>
                      <a:pt x="678" y="1142"/>
                    </a:lnTo>
                    <a:lnTo>
                      <a:pt x="680" y="1157"/>
                    </a:lnTo>
                    <a:lnTo>
                      <a:pt x="678" y="1158"/>
                    </a:lnTo>
                    <a:lnTo>
                      <a:pt x="678" y="1158"/>
                    </a:lnTo>
                    <a:lnTo>
                      <a:pt x="676" y="1158"/>
                    </a:lnTo>
                    <a:lnTo>
                      <a:pt x="676" y="1160"/>
                    </a:lnTo>
                    <a:lnTo>
                      <a:pt x="676" y="1160"/>
                    </a:lnTo>
                    <a:lnTo>
                      <a:pt x="676" y="1164"/>
                    </a:lnTo>
                    <a:lnTo>
                      <a:pt x="660" y="1164"/>
                    </a:lnTo>
                    <a:lnTo>
                      <a:pt x="651" y="1148"/>
                    </a:lnTo>
                    <a:lnTo>
                      <a:pt x="642" y="1133"/>
                    </a:lnTo>
                    <a:lnTo>
                      <a:pt x="636" y="1117"/>
                    </a:lnTo>
                    <a:lnTo>
                      <a:pt x="613" y="1120"/>
                    </a:lnTo>
                    <a:lnTo>
                      <a:pt x="611" y="1118"/>
                    </a:lnTo>
                    <a:lnTo>
                      <a:pt x="607" y="1115"/>
                    </a:lnTo>
                    <a:lnTo>
                      <a:pt x="605" y="1113"/>
                    </a:lnTo>
                    <a:lnTo>
                      <a:pt x="602" y="1111"/>
                    </a:lnTo>
                    <a:lnTo>
                      <a:pt x="600" y="1109"/>
                    </a:lnTo>
                    <a:lnTo>
                      <a:pt x="600" y="1108"/>
                    </a:lnTo>
                    <a:lnTo>
                      <a:pt x="600" y="1060"/>
                    </a:lnTo>
                    <a:lnTo>
                      <a:pt x="584" y="1060"/>
                    </a:lnTo>
                    <a:lnTo>
                      <a:pt x="585" y="1071"/>
                    </a:lnTo>
                    <a:lnTo>
                      <a:pt x="587" y="1078"/>
                    </a:lnTo>
                    <a:lnTo>
                      <a:pt x="589" y="1084"/>
                    </a:lnTo>
                    <a:lnTo>
                      <a:pt x="593" y="1093"/>
                    </a:lnTo>
                    <a:lnTo>
                      <a:pt x="593" y="1111"/>
                    </a:lnTo>
                    <a:lnTo>
                      <a:pt x="604" y="1120"/>
                    </a:lnTo>
                    <a:lnTo>
                      <a:pt x="611" y="1137"/>
                    </a:lnTo>
                    <a:lnTo>
                      <a:pt x="613" y="1157"/>
                    </a:lnTo>
                    <a:lnTo>
                      <a:pt x="600" y="1160"/>
                    </a:lnTo>
                    <a:lnTo>
                      <a:pt x="598" y="1162"/>
                    </a:lnTo>
                    <a:lnTo>
                      <a:pt x="598" y="1162"/>
                    </a:lnTo>
                    <a:lnTo>
                      <a:pt x="598" y="1162"/>
                    </a:lnTo>
                    <a:lnTo>
                      <a:pt x="596" y="1162"/>
                    </a:lnTo>
                    <a:lnTo>
                      <a:pt x="595" y="1164"/>
                    </a:lnTo>
                    <a:lnTo>
                      <a:pt x="593" y="1164"/>
                    </a:lnTo>
                    <a:lnTo>
                      <a:pt x="591" y="1169"/>
                    </a:lnTo>
                    <a:lnTo>
                      <a:pt x="589" y="1171"/>
                    </a:lnTo>
                    <a:lnTo>
                      <a:pt x="587" y="1173"/>
                    </a:lnTo>
                    <a:lnTo>
                      <a:pt x="585" y="1175"/>
                    </a:lnTo>
                    <a:lnTo>
                      <a:pt x="585" y="1175"/>
                    </a:lnTo>
                    <a:lnTo>
                      <a:pt x="584" y="1177"/>
                    </a:lnTo>
                    <a:lnTo>
                      <a:pt x="584" y="1191"/>
                    </a:lnTo>
                    <a:lnTo>
                      <a:pt x="580" y="1191"/>
                    </a:lnTo>
                    <a:lnTo>
                      <a:pt x="580" y="1237"/>
                    </a:lnTo>
                    <a:lnTo>
                      <a:pt x="576" y="1237"/>
                    </a:lnTo>
                    <a:lnTo>
                      <a:pt x="573" y="1260"/>
                    </a:lnTo>
                    <a:lnTo>
                      <a:pt x="567" y="1260"/>
                    </a:lnTo>
                    <a:lnTo>
                      <a:pt x="567" y="1268"/>
                    </a:lnTo>
                    <a:lnTo>
                      <a:pt x="560" y="1271"/>
                    </a:lnTo>
                    <a:lnTo>
                      <a:pt x="556" y="1284"/>
                    </a:lnTo>
                    <a:lnTo>
                      <a:pt x="560" y="1284"/>
                    </a:lnTo>
                    <a:lnTo>
                      <a:pt x="562" y="1286"/>
                    </a:lnTo>
                    <a:lnTo>
                      <a:pt x="562" y="1286"/>
                    </a:lnTo>
                    <a:lnTo>
                      <a:pt x="562" y="1288"/>
                    </a:lnTo>
                    <a:lnTo>
                      <a:pt x="564" y="1288"/>
                    </a:lnTo>
                    <a:lnTo>
                      <a:pt x="565" y="1288"/>
                    </a:lnTo>
                    <a:lnTo>
                      <a:pt x="567" y="1288"/>
                    </a:lnTo>
                    <a:lnTo>
                      <a:pt x="567" y="1317"/>
                    </a:lnTo>
                    <a:lnTo>
                      <a:pt x="555" y="1324"/>
                    </a:lnTo>
                    <a:lnTo>
                      <a:pt x="540" y="1329"/>
                    </a:lnTo>
                    <a:lnTo>
                      <a:pt x="525" y="1335"/>
                    </a:lnTo>
                    <a:lnTo>
                      <a:pt x="504" y="1337"/>
                    </a:lnTo>
                    <a:lnTo>
                      <a:pt x="504" y="1284"/>
                    </a:lnTo>
                    <a:lnTo>
                      <a:pt x="513" y="1280"/>
                    </a:lnTo>
                    <a:lnTo>
                      <a:pt x="520" y="1275"/>
                    </a:lnTo>
                    <a:lnTo>
                      <a:pt x="524" y="1266"/>
                    </a:lnTo>
                    <a:lnTo>
                      <a:pt x="524" y="1251"/>
                    </a:lnTo>
                    <a:lnTo>
                      <a:pt x="522" y="1246"/>
                    </a:lnTo>
                    <a:lnTo>
                      <a:pt x="518" y="1235"/>
                    </a:lnTo>
                    <a:lnTo>
                      <a:pt x="518" y="1222"/>
                    </a:lnTo>
                    <a:lnTo>
                      <a:pt x="520" y="1211"/>
                    </a:lnTo>
                    <a:lnTo>
                      <a:pt x="553" y="1148"/>
                    </a:lnTo>
                    <a:lnTo>
                      <a:pt x="544" y="1148"/>
                    </a:lnTo>
                    <a:lnTo>
                      <a:pt x="538" y="1146"/>
                    </a:lnTo>
                    <a:lnTo>
                      <a:pt x="533" y="1144"/>
                    </a:lnTo>
                    <a:lnTo>
                      <a:pt x="531" y="1138"/>
                    </a:lnTo>
                    <a:lnTo>
                      <a:pt x="529" y="1133"/>
                    </a:lnTo>
                    <a:lnTo>
                      <a:pt x="527" y="1124"/>
                    </a:lnTo>
                    <a:lnTo>
                      <a:pt x="535" y="1118"/>
                    </a:lnTo>
                    <a:lnTo>
                      <a:pt x="538" y="1113"/>
                    </a:lnTo>
                    <a:lnTo>
                      <a:pt x="542" y="1104"/>
                    </a:lnTo>
                    <a:lnTo>
                      <a:pt x="544" y="1097"/>
                    </a:lnTo>
                    <a:lnTo>
                      <a:pt x="533" y="1097"/>
                    </a:lnTo>
                    <a:lnTo>
                      <a:pt x="533" y="1093"/>
                    </a:lnTo>
                    <a:lnTo>
                      <a:pt x="527" y="1093"/>
                    </a:lnTo>
                    <a:lnTo>
                      <a:pt x="527" y="1080"/>
                    </a:lnTo>
                    <a:lnTo>
                      <a:pt x="535" y="1075"/>
                    </a:lnTo>
                    <a:lnTo>
                      <a:pt x="540" y="1068"/>
                    </a:lnTo>
                    <a:lnTo>
                      <a:pt x="544" y="1060"/>
                    </a:lnTo>
                    <a:lnTo>
                      <a:pt x="547" y="1051"/>
                    </a:lnTo>
                    <a:lnTo>
                      <a:pt x="536" y="1051"/>
                    </a:lnTo>
                    <a:lnTo>
                      <a:pt x="536" y="1046"/>
                    </a:lnTo>
                    <a:lnTo>
                      <a:pt x="538" y="1042"/>
                    </a:lnTo>
                    <a:lnTo>
                      <a:pt x="540" y="1038"/>
                    </a:lnTo>
                    <a:lnTo>
                      <a:pt x="542" y="1037"/>
                    </a:lnTo>
                    <a:lnTo>
                      <a:pt x="542" y="1033"/>
                    </a:lnTo>
                    <a:lnTo>
                      <a:pt x="544" y="1028"/>
                    </a:lnTo>
                    <a:lnTo>
                      <a:pt x="560" y="1028"/>
                    </a:lnTo>
                    <a:lnTo>
                      <a:pt x="560" y="1024"/>
                    </a:lnTo>
                    <a:lnTo>
                      <a:pt x="556" y="1024"/>
                    </a:lnTo>
                    <a:lnTo>
                      <a:pt x="556" y="1004"/>
                    </a:lnTo>
                    <a:lnTo>
                      <a:pt x="547" y="1004"/>
                    </a:lnTo>
                    <a:lnTo>
                      <a:pt x="549" y="991"/>
                    </a:lnTo>
                    <a:lnTo>
                      <a:pt x="553" y="984"/>
                    </a:lnTo>
                    <a:lnTo>
                      <a:pt x="556" y="977"/>
                    </a:lnTo>
                    <a:lnTo>
                      <a:pt x="560" y="968"/>
                    </a:lnTo>
                    <a:lnTo>
                      <a:pt x="564" y="968"/>
                    </a:lnTo>
                    <a:lnTo>
                      <a:pt x="564" y="964"/>
                    </a:lnTo>
                    <a:lnTo>
                      <a:pt x="560" y="964"/>
                    </a:lnTo>
                    <a:lnTo>
                      <a:pt x="560" y="960"/>
                    </a:lnTo>
                    <a:lnTo>
                      <a:pt x="547" y="957"/>
                    </a:lnTo>
                    <a:lnTo>
                      <a:pt x="547" y="931"/>
                    </a:lnTo>
                    <a:lnTo>
                      <a:pt x="567" y="928"/>
                    </a:lnTo>
                    <a:lnTo>
                      <a:pt x="567" y="924"/>
                    </a:lnTo>
                    <a:lnTo>
                      <a:pt x="564" y="924"/>
                    </a:lnTo>
                    <a:lnTo>
                      <a:pt x="567" y="900"/>
                    </a:lnTo>
                    <a:lnTo>
                      <a:pt x="573" y="900"/>
                    </a:lnTo>
                    <a:lnTo>
                      <a:pt x="573" y="888"/>
                    </a:lnTo>
                    <a:lnTo>
                      <a:pt x="587" y="888"/>
                    </a:lnTo>
                    <a:lnTo>
                      <a:pt x="587" y="884"/>
                    </a:lnTo>
                    <a:lnTo>
                      <a:pt x="584" y="884"/>
                    </a:lnTo>
                    <a:lnTo>
                      <a:pt x="580" y="860"/>
                    </a:lnTo>
                    <a:lnTo>
                      <a:pt x="593" y="860"/>
                    </a:lnTo>
                    <a:lnTo>
                      <a:pt x="589" y="853"/>
                    </a:lnTo>
                    <a:lnTo>
                      <a:pt x="589" y="849"/>
                    </a:lnTo>
                    <a:lnTo>
                      <a:pt x="589" y="844"/>
                    </a:lnTo>
                    <a:lnTo>
                      <a:pt x="589" y="840"/>
                    </a:lnTo>
                    <a:lnTo>
                      <a:pt x="593" y="837"/>
                    </a:lnTo>
                    <a:lnTo>
                      <a:pt x="596" y="831"/>
                    </a:lnTo>
                    <a:lnTo>
                      <a:pt x="600" y="831"/>
                    </a:lnTo>
                    <a:lnTo>
                      <a:pt x="607" y="808"/>
                    </a:lnTo>
                    <a:lnTo>
                      <a:pt x="604" y="808"/>
                    </a:lnTo>
                    <a:lnTo>
                      <a:pt x="596" y="818"/>
                    </a:lnTo>
                    <a:lnTo>
                      <a:pt x="587" y="826"/>
                    </a:lnTo>
                    <a:lnTo>
                      <a:pt x="573" y="828"/>
                    </a:lnTo>
                    <a:lnTo>
                      <a:pt x="567" y="851"/>
                    </a:lnTo>
                    <a:lnTo>
                      <a:pt x="540" y="873"/>
                    </a:lnTo>
                    <a:lnTo>
                      <a:pt x="524" y="873"/>
                    </a:lnTo>
                    <a:lnTo>
                      <a:pt x="524" y="877"/>
                    </a:lnTo>
                    <a:lnTo>
                      <a:pt x="533" y="884"/>
                    </a:lnTo>
                    <a:lnTo>
                      <a:pt x="536" y="893"/>
                    </a:lnTo>
                    <a:lnTo>
                      <a:pt x="536" y="908"/>
                    </a:lnTo>
                    <a:lnTo>
                      <a:pt x="531" y="909"/>
                    </a:lnTo>
                    <a:lnTo>
                      <a:pt x="527" y="911"/>
                    </a:lnTo>
                    <a:lnTo>
                      <a:pt x="525" y="913"/>
                    </a:lnTo>
                    <a:lnTo>
                      <a:pt x="522" y="917"/>
                    </a:lnTo>
                    <a:lnTo>
                      <a:pt x="520" y="920"/>
                    </a:lnTo>
                    <a:lnTo>
                      <a:pt x="516" y="920"/>
                    </a:lnTo>
                    <a:lnTo>
                      <a:pt x="516" y="922"/>
                    </a:lnTo>
                    <a:lnTo>
                      <a:pt x="516" y="924"/>
                    </a:lnTo>
                    <a:lnTo>
                      <a:pt x="518" y="926"/>
                    </a:lnTo>
                    <a:lnTo>
                      <a:pt x="520" y="929"/>
                    </a:lnTo>
                    <a:lnTo>
                      <a:pt x="522" y="933"/>
                    </a:lnTo>
                    <a:lnTo>
                      <a:pt x="520" y="937"/>
                    </a:lnTo>
                    <a:lnTo>
                      <a:pt x="511" y="944"/>
                    </a:lnTo>
                    <a:lnTo>
                      <a:pt x="498" y="948"/>
                    </a:lnTo>
                    <a:lnTo>
                      <a:pt x="484" y="948"/>
                    </a:lnTo>
                    <a:lnTo>
                      <a:pt x="484" y="937"/>
                    </a:lnTo>
                    <a:lnTo>
                      <a:pt x="480" y="937"/>
                    </a:lnTo>
                    <a:lnTo>
                      <a:pt x="469" y="946"/>
                    </a:lnTo>
                    <a:lnTo>
                      <a:pt x="453" y="953"/>
                    </a:lnTo>
                    <a:lnTo>
                      <a:pt x="433" y="958"/>
                    </a:lnTo>
                    <a:lnTo>
                      <a:pt x="409" y="960"/>
                    </a:lnTo>
                    <a:lnTo>
                      <a:pt x="387" y="960"/>
                    </a:lnTo>
                    <a:lnTo>
                      <a:pt x="385" y="953"/>
                    </a:lnTo>
                    <a:lnTo>
                      <a:pt x="385" y="949"/>
                    </a:lnTo>
                    <a:lnTo>
                      <a:pt x="384" y="944"/>
                    </a:lnTo>
                    <a:lnTo>
                      <a:pt x="382" y="938"/>
                    </a:lnTo>
                    <a:lnTo>
                      <a:pt x="380" y="931"/>
                    </a:lnTo>
                    <a:lnTo>
                      <a:pt x="384" y="931"/>
                    </a:lnTo>
                    <a:lnTo>
                      <a:pt x="389" y="929"/>
                    </a:lnTo>
                    <a:lnTo>
                      <a:pt x="393" y="929"/>
                    </a:lnTo>
                    <a:lnTo>
                      <a:pt x="400" y="928"/>
                    </a:lnTo>
                    <a:lnTo>
                      <a:pt x="404" y="933"/>
                    </a:lnTo>
                    <a:lnTo>
                      <a:pt x="405" y="935"/>
                    </a:lnTo>
                    <a:lnTo>
                      <a:pt x="409" y="937"/>
                    </a:lnTo>
                    <a:lnTo>
                      <a:pt x="411" y="937"/>
                    </a:lnTo>
                    <a:lnTo>
                      <a:pt x="415" y="935"/>
                    </a:lnTo>
                    <a:lnTo>
                      <a:pt x="418" y="933"/>
                    </a:lnTo>
                    <a:lnTo>
                      <a:pt x="424" y="931"/>
                    </a:lnTo>
                    <a:lnTo>
                      <a:pt x="424" y="928"/>
                    </a:lnTo>
                    <a:lnTo>
                      <a:pt x="416" y="928"/>
                    </a:lnTo>
                    <a:lnTo>
                      <a:pt x="418" y="915"/>
                    </a:lnTo>
                    <a:lnTo>
                      <a:pt x="420" y="906"/>
                    </a:lnTo>
                    <a:lnTo>
                      <a:pt x="425" y="898"/>
                    </a:lnTo>
                    <a:lnTo>
                      <a:pt x="427" y="888"/>
                    </a:lnTo>
                    <a:lnTo>
                      <a:pt x="444" y="888"/>
                    </a:lnTo>
                    <a:lnTo>
                      <a:pt x="444" y="884"/>
                    </a:lnTo>
                    <a:lnTo>
                      <a:pt x="436" y="884"/>
                    </a:lnTo>
                    <a:lnTo>
                      <a:pt x="431" y="882"/>
                    </a:lnTo>
                    <a:lnTo>
                      <a:pt x="429" y="882"/>
                    </a:lnTo>
                    <a:lnTo>
                      <a:pt x="427" y="880"/>
                    </a:lnTo>
                    <a:lnTo>
                      <a:pt x="425" y="878"/>
                    </a:lnTo>
                    <a:lnTo>
                      <a:pt x="425" y="877"/>
                    </a:lnTo>
                    <a:lnTo>
                      <a:pt x="425" y="875"/>
                    </a:lnTo>
                    <a:lnTo>
                      <a:pt x="425" y="873"/>
                    </a:lnTo>
                    <a:lnTo>
                      <a:pt x="424" y="871"/>
                    </a:lnTo>
                    <a:lnTo>
                      <a:pt x="420" y="868"/>
                    </a:lnTo>
                    <a:lnTo>
                      <a:pt x="387" y="864"/>
                    </a:lnTo>
                    <a:lnTo>
                      <a:pt x="393" y="828"/>
                    </a:lnTo>
                    <a:lnTo>
                      <a:pt x="404" y="824"/>
                    </a:lnTo>
                    <a:lnTo>
                      <a:pt x="413" y="818"/>
                    </a:lnTo>
                    <a:lnTo>
                      <a:pt x="420" y="815"/>
                    </a:lnTo>
                    <a:lnTo>
                      <a:pt x="431" y="809"/>
                    </a:lnTo>
                    <a:lnTo>
                      <a:pt x="447" y="808"/>
                    </a:lnTo>
                    <a:lnTo>
                      <a:pt x="451" y="813"/>
                    </a:lnTo>
                    <a:lnTo>
                      <a:pt x="455" y="820"/>
                    </a:lnTo>
                    <a:lnTo>
                      <a:pt x="460" y="824"/>
                    </a:lnTo>
                    <a:lnTo>
                      <a:pt x="460" y="808"/>
                    </a:lnTo>
                    <a:lnTo>
                      <a:pt x="469" y="808"/>
                    </a:lnTo>
                    <a:lnTo>
                      <a:pt x="476" y="809"/>
                    </a:lnTo>
                    <a:lnTo>
                      <a:pt x="482" y="809"/>
                    </a:lnTo>
                    <a:lnTo>
                      <a:pt x="487" y="813"/>
                    </a:lnTo>
                    <a:lnTo>
                      <a:pt x="487" y="804"/>
                    </a:lnTo>
                    <a:lnTo>
                      <a:pt x="416" y="800"/>
                    </a:lnTo>
                    <a:lnTo>
                      <a:pt x="413" y="780"/>
                    </a:lnTo>
                    <a:lnTo>
                      <a:pt x="416" y="777"/>
                    </a:lnTo>
                    <a:lnTo>
                      <a:pt x="422" y="773"/>
                    </a:lnTo>
                    <a:lnTo>
                      <a:pt x="427" y="768"/>
                    </a:lnTo>
                    <a:lnTo>
                      <a:pt x="433" y="764"/>
                    </a:lnTo>
                    <a:lnTo>
                      <a:pt x="442" y="764"/>
                    </a:lnTo>
                    <a:lnTo>
                      <a:pt x="453" y="762"/>
                    </a:lnTo>
                    <a:lnTo>
                      <a:pt x="467" y="760"/>
                    </a:lnTo>
                    <a:lnTo>
                      <a:pt x="478" y="760"/>
                    </a:lnTo>
                    <a:lnTo>
                      <a:pt x="487" y="762"/>
                    </a:lnTo>
                    <a:lnTo>
                      <a:pt x="493" y="768"/>
                    </a:lnTo>
                    <a:lnTo>
                      <a:pt x="493" y="760"/>
                    </a:lnTo>
                    <a:lnTo>
                      <a:pt x="500" y="760"/>
                    </a:lnTo>
                    <a:lnTo>
                      <a:pt x="496" y="757"/>
                    </a:lnTo>
                    <a:lnTo>
                      <a:pt x="495" y="755"/>
                    </a:lnTo>
                    <a:lnTo>
                      <a:pt x="493" y="753"/>
                    </a:lnTo>
                    <a:lnTo>
                      <a:pt x="491" y="753"/>
                    </a:lnTo>
                    <a:lnTo>
                      <a:pt x="489" y="751"/>
                    </a:lnTo>
                    <a:lnTo>
                      <a:pt x="489" y="746"/>
                    </a:lnTo>
                    <a:lnTo>
                      <a:pt x="487" y="740"/>
                    </a:lnTo>
                    <a:lnTo>
                      <a:pt x="502" y="738"/>
                    </a:lnTo>
                    <a:lnTo>
                      <a:pt x="513" y="733"/>
                    </a:lnTo>
                    <a:lnTo>
                      <a:pt x="524" y="728"/>
                    </a:lnTo>
                    <a:lnTo>
                      <a:pt x="524" y="724"/>
                    </a:lnTo>
                    <a:lnTo>
                      <a:pt x="504" y="722"/>
                    </a:lnTo>
                    <a:lnTo>
                      <a:pt x="487" y="720"/>
                    </a:lnTo>
                    <a:lnTo>
                      <a:pt x="489" y="708"/>
                    </a:lnTo>
                    <a:lnTo>
                      <a:pt x="491" y="691"/>
                    </a:lnTo>
                    <a:lnTo>
                      <a:pt x="495" y="677"/>
                    </a:lnTo>
                    <a:lnTo>
                      <a:pt x="500" y="668"/>
                    </a:lnTo>
                    <a:lnTo>
                      <a:pt x="500" y="664"/>
                    </a:lnTo>
                    <a:lnTo>
                      <a:pt x="513" y="664"/>
                    </a:lnTo>
                    <a:lnTo>
                      <a:pt x="513" y="668"/>
                    </a:lnTo>
                    <a:lnTo>
                      <a:pt x="524" y="668"/>
                    </a:lnTo>
                    <a:lnTo>
                      <a:pt x="524" y="673"/>
                    </a:lnTo>
                    <a:lnTo>
                      <a:pt x="527" y="673"/>
                    </a:lnTo>
                    <a:lnTo>
                      <a:pt x="527" y="664"/>
                    </a:lnTo>
                    <a:lnTo>
                      <a:pt x="524" y="662"/>
                    </a:lnTo>
                    <a:lnTo>
                      <a:pt x="518" y="662"/>
                    </a:lnTo>
                    <a:lnTo>
                      <a:pt x="511" y="660"/>
                    </a:lnTo>
                    <a:lnTo>
                      <a:pt x="504" y="660"/>
                    </a:lnTo>
                    <a:lnTo>
                      <a:pt x="504" y="640"/>
                    </a:lnTo>
                    <a:lnTo>
                      <a:pt x="515" y="633"/>
                    </a:lnTo>
                    <a:lnTo>
                      <a:pt x="524" y="628"/>
                    </a:lnTo>
                    <a:lnTo>
                      <a:pt x="536" y="624"/>
                    </a:lnTo>
                    <a:lnTo>
                      <a:pt x="533" y="622"/>
                    </a:lnTo>
                    <a:lnTo>
                      <a:pt x="531" y="620"/>
                    </a:lnTo>
                    <a:lnTo>
                      <a:pt x="529" y="618"/>
                    </a:lnTo>
                    <a:lnTo>
                      <a:pt x="527" y="617"/>
                    </a:lnTo>
                    <a:lnTo>
                      <a:pt x="527" y="617"/>
                    </a:lnTo>
                    <a:lnTo>
                      <a:pt x="525" y="613"/>
                    </a:lnTo>
                    <a:lnTo>
                      <a:pt x="524" y="608"/>
                    </a:lnTo>
                    <a:lnTo>
                      <a:pt x="507" y="613"/>
                    </a:lnTo>
                    <a:lnTo>
                      <a:pt x="507" y="631"/>
                    </a:lnTo>
                    <a:lnTo>
                      <a:pt x="496" y="642"/>
                    </a:lnTo>
                    <a:lnTo>
                      <a:pt x="487" y="653"/>
                    </a:lnTo>
                    <a:lnTo>
                      <a:pt x="475" y="662"/>
                    </a:lnTo>
                    <a:lnTo>
                      <a:pt x="460" y="668"/>
                    </a:lnTo>
                    <a:lnTo>
                      <a:pt x="458" y="664"/>
                    </a:lnTo>
                    <a:lnTo>
                      <a:pt x="456" y="660"/>
                    </a:lnTo>
                    <a:lnTo>
                      <a:pt x="455" y="658"/>
                    </a:lnTo>
                    <a:lnTo>
                      <a:pt x="453" y="655"/>
                    </a:lnTo>
                    <a:lnTo>
                      <a:pt x="453" y="651"/>
                    </a:lnTo>
                    <a:lnTo>
                      <a:pt x="453" y="644"/>
                    </a:lnTo>
                    <a:lnTo>
                      <a:pt x="460" y="635"/>
                    </a:lnTo>
                    <a:lnTo>
                      <a:pt x="469" y="624"/>
                    </a:lnTo>
                    <a:lnTo>
                      <a:pt x="476" y="613"/>
                    </a:lnTo>
                    <a:lnTo>
                      <a:pt x="460" y="613"/>
                    </a:lnTo>
                    <a:lnTo>
                      <a:pt x="460" y="600"/>
                    </a:lnTo>
                    <a:lnTo>
                      <a:pt x="456" y="600"/>
                    </a:lnTo>
                    <a:lnTo>
                      <a:pt x="456" y="608"/>
                    </a:lnTo>
                    <a:lnTo>
                      <a:pt x="455" y="613"/>
                    </a:lnTo>
                    <a:lnTo>
                      <a:pt x="453" y="617"/>
                    </a:lnTo>
                    <a:lnTo>
                      <a:pt x="449" y="618"/>
                    </a:lnTo>
                    <a:lnTo>
                      <a:pt x="444" y="620"/>
                    </a:lnTo>
                    <a:lnTo>
                      <a:pt x="436" y="620"/>
                    </a:lnTo>
                    <a:lnTo>
                      <a:pt x="436" y="604"/>
                    </a:lnTo>
                    <a:lnTo>
                      <a:pt x="433" y="604"/>
                    </a:lnTo>
                    <a:lnTo>
                      <a:pt x="433" y="608"/>
                    </a:lnTo>
                    <a:lnTo>
                      <a:pt x="396" y="617"/>
                    </a:lnTo>
                    <a:lnTo>
                      <a:pt x="396" y="604"/>
                    </a:lnTo>
                    <a:lnTo>
                      <a:pt x="384" y="604"/>
                    </a:lnTo>
                    <a:lnTo>
                      <a:pt x="356" y="564"/>
                    </a:lnTo>
                    <a:lnTo>
                      <a:pt x="356" y="548"/>
                    </a:lnTo>
                    <a:lnTo>
                      <a:pt x="367" y="548"/>
                    </a:lnTo>
                    <a:lnTo>
                      <a:pt x="367" y="544"/>
                    </a:lnTo>
                    <a:lnTo>
                      <a:pt x="369" y="542"/>
                    </a:lnTo>
                    <a:lnTo>
                      <a:pt x="371" y="542"/>
                    </a:lnTo>
                    <a:lnTo>
                      <a:pt x="371" y="542"/>
                    </a:lnTo>
                    <a:lnTo>
                      <a:pt x="371" y="542"/>
                    </a:lnTo>
                    <a:lnTo>
                      <a:pt x="371" y="542"/>
                    </a:lnTo>
                    <a:lnTo>
                      <a:pt x="373" y="540"/>
                    </a:lnTo>
                    <a:lnTo>
                      <a:pt x="367" y="537"/>
                    </a:lnTo>
                    <a:lnTo>
                      <a:pt x="364" y="533"/>
                    </a:lnTo>
                    <a:lnTo>
                      <a:pt x="360" y="529"/>
                    </a:lnTo>
                    <a:lnTo>
                      <a:pt x="355" y="526"/>
                    </a:lnTo>
                    <a:lnTo>
                      <a:pt x="347" y="524"/>
                    </a:lnTo>
                    <a:lnTo>
                      <a:pt x="347" y="528"/>
                    </a:lnTo>
                    <a:lnTo>
                      <a:pt x="344" y="528"/>
                    </a:lnTo>
                    <a:lnTo>
                      <a:pt x="344" y="544"/>
                    </a:lnTo>
                    <a:lnTo>
                      <a:pt x="307" y="537"/>
                    </a:lnTo>
                    <a:lnTo>
                      <a:pt x="302" y="522"/>
                    </a:lnTo>
                    <a:lnTo>
                      <a:pt x="296" y="509"/>
                    </a:lnTo>
                    <a:lnTo>
                      <a:pt x="293" y="491"/>
                    </a:lnTo>
                    <a:lnTo>
                      <a:pt x="300" y="491"/>
                    </a:lnTo>
                    <a:lnTo>
                      <a:pt x="300" y="473"/>
                    </a:lnTo>
                    <a:lnTo>
                      <a:pt x="316" y="473"/>
                    </a:lnTo>
                    <a:lnTo>
                      <a:pt x="318" y="477"/>
                    </a:lnTo>
                    <a:lnTo>
                      <a:pt x="320" y="482"/>
                    </a:lnTo>
                    <a:lnTo>
                      <a:pt x="322" y="486"/>
                    </a:lnTo>
                    <a:lnTo>
                      <a:pt x="324" y="491"/>
                    </a:lnTo>
                    <a:lnTo>
                      <a:pt x="327" y="491"/>
                    </a:lnTo>
                    <a:lnTo>
                      <a:pt x="327" y="477"/>
                    </a:lnTo>
                    <a:lnTo>
                      <a:pt x="333" y="477"/>
                    </a:lnTo>
                    <a:lnTo>
                      <a:pt x="333" y="471"/>
                    </a:lnTo>
                    <a:lnTo>
                      <a:pt x="333" y="468"/>
                    </a:lnTo>
                    <a:lnTo>
                      <a:pt x="331" y="466"/>
                    </a:lnTo>
                    <a:lnTo>
                      <a:pt x="329" y="462"/>
                    </a:lnTo>
                    <a:lnTo>
                      <a:pt x="327" y="460"/>
                    </a:lnTo>
                    <a:lnTo>
                      <a:pt x="324" y="460"/>
                    </a:lnTo>
                    <a:lnTo>
                      <a:pt x="324" y="437"/>
                    </a:lnTo>
                    <a:lnTo>
                      <a:pt x="340" y="437"/>
                    </a:lnTo>
                    <a:lnTo>
                      <a:pt x="340" y="444"/>
                    </a:lnTo>
                    <a:lnTo>
                      <a:pt x="344" y="448"/>
                    </a:lnTo>
                    <a:lnTo>
                      <a:pt x="345" y="451"/>
                    </a:lnTo>
                    <a:lnTo>
                      <a:pt x="349" y="457"/>
                    </a:lnTo>
                    <a:lnTo>
                      <a:pt x="353" y="460"/>
                    </a:lnTo>
                    <a:lnTo>
                      <a:pt x="364" y="468"/>
                    </a:lnTo>
                    <a:lnTo>
                      <a:pt x="364" y="477"/>
                    </a:lnTo>
                    <a:lnTo>
                      <a:pt x="367" y="477"/>
                    </a:lnTo>
                    <a:lnTo>
                      <a:pt x="367" y="473"/>
                    </a:lnTo>
                    <a:lnTo>
                      <a:pt x="380" y="473"/>
                    </a:lnTo>
                    <a:lnTo>
                      <a:pt x="367" y="417"/>
                    </a:lnTo>
                    <a:lnTo>
                      <a:pt x="384" y="404"/>
                    </a:lnTo>
                    <a:lnTo>
                      <a:pt x="387" y="393"/>
                    </a:lnTo>
                    <a:lnTo>
                      <a:pt x="400" y="393"/>
                    </a:lnTo>
                    <a:lnTo>
                      <a:pt x="404" y="398"/>
                    </a:lnTo>
                    <a:lnTo>
                      <a:pt x="407" y="402"/>
                    </a:lnTo>
                    <a:lnTo>
                      <a:pt x="411" y="408"/>
                    </a:lnTo>
                    <a:lnTo>
                      <a:pt x="415" y="413"/>
                    </a:lnTo>
                    <a:lnTo>
                      <a:pt x="416" y="420"/>
                    </a:lnTo>
                    <a:lnTo>
                      <a:pt x="427" y="420"/>
                    </a:lnTo>
                    <a:lnTo>
                      <a:pt x="436" y="484"/>
                    </a:lnTo>
                    <a:lnTo>
                      <a:pt x="433" y="484"/>
                    </a:lnTo>
                    <a:lnTo>
                      <a:pt x="431" y="489"/>
                    </a:lnTo>
                    <a:lnTo>
                      <a:pt x="431" y="493"/>
                    </a:lnTo>
                    <a:lnTo>
                      <a:pt x="433" y="498"/>
                    </a:lnTo>
                    <a:lnTo>
                      <a:pt x="433" y="502"/>
                    </a:lnTo>
                    <a:lnTo>
                      <a:pt x="431" y="506"/>
                    </a:lnTo>
                    <a:lnTo>
                      <a:pt x="427" y="508"/>
                    </a:lnTo>
                    <a:lnTo>
                      <a:pt x="427" y="513"/>
                    </a:lnTo>
                    <a:lnTo>
                      <a:pt x="440" y="517"/>
                    </a:lnTo>
                    <a:lnTo>
                      <a:pt x="440" y="548"/>
                    </a:lnTo>
                    <a:lnTo>
                      <a:pt x="453" y="548"/>
                    </a:lnTo>
                    <a:lnTo>
                      <a:pt x="453" y="551"/>
                    </a:lnTo>
                    <a:lnTo>
                      <a:pt x="456" y="551"/>
                    </a:lnTo>
                    <a:lnTo>
                      <a:pt x="456" y="564"/>
                    </a:lnTo>
                    <a:lnTo>
                      <a:pt x="487" y="568"/>
                    </a:lnTo>
                    <a:lnTo>
                      <a:pt x="487" y="577"/>
                    </a:lnTo>
                    <a:lnTo>
                      <a:pt x="496" y="571"/>
                    </a:lnTo>
                    <a:lnTo>
                      <a:pt x="507" y="569"/>
                    </a:lnTo>
                    <a:lnTo>
                      <a:pt x="520" y="568"/>
                    </a:lnTo>
                    <a:lnTo>
                      <a:pt x="520" y="548"/>
                    </a:lnTo>
                    <a:lnTo>
                      <a:pt x="533" y="544"/>
                    </a:lnTo>
                    <a:lnTo>
                      <a:pt x="533" y="540"/>
                    </a:lnTo>
                    <a:lnTo>
                      <a:pt x="536" y="538"/>
                    </a:lnTo>
                    <a:lnTo>
                      <a:pt x="540" y="538"/>
                    </a:lnTo>
                    <a:lnTo>
                      <a:pt x="542" y="538"/>
                    </a:lnTo>
                    <a:lnTo>
                      <a:pt x="544" y="537"/>
                    </a:lnTo>
                    <a:lnTo>
                      <a:pt x="547" y="537"/>
                    </a:lnTo>
                    <a:lnTo>
                      <a:pt x="549" y="535"/>
                    </a:lnTo>
                    <a:lnTo>
                      <a:pt x="553" y="533"/>
                    </a:lnTo>
                    <a:lnTo>
                      <a:pt x="549" y="529"/>
                    </a:lnTo>
                    <a:lnTo>
                      <a:pt x="545" y="526"/>
                    </a:lnTo>
                    <a:lnTo>
                      <a:pt x="544" y="524"/>
                    </a:lnTo>
                    <a:lnTo>
                      <a:pt x="540" y="520"/>
                    </a:lnTo>
                    <a:lnTo>
                      <a:pt x="540" y="524"/>
                    </a:lnTo>
                    <a:lnTo>
                      <a:pt x="533" y="529"/>
                    </a:lnTo>
                    <a:lnTo>
                      <a:pt x="527" y="535"/>
                    </a:lnTo>
                    <a:lnTo>
                      <a:pt x="520" y="538"/>
                    </a:lnTo>
                    <a:lnTo>
                      <a:pt x="507" y="540"/>
                    </a:lnTo>
                    <a:lnTo>
                      <a:pt x="504" y="531"/>
                    </a:lnTo>
                    <a:lnTo>
                      <a:pt x="500" y="520"/>
                    </a:lnTo>
                    <a:lnTo>
                      <a:pt x="500" y="504"/>
                    </a:lnTo>
                    <a:lnTo>
                      <a:pt x="487" y="504"/>
                    </a:lnTo>
                    <a:lnTo>
                      <a:pt x="493" y="444"/>
                    </a:lnTo>
                    <a:lnTo>
                      <a:pt x="505" y="446"/>
                    </a:lnTo>
                    <a:lnTo>
                      <a:pt x="515" y="451"/>
                    </a:lnTo>
                    <a:lnTo>
                      <a:pt x="524" y="457"/>
                    </a:lnTo>
                    <a:lnTo>
                      <a:pt x="516" y="444"/>
                    </a:lnTo>
                    <a:lnTo>
                      <a:pt x="509" y="431"/>
                    </a:lnTo>
                    <a:lnTo>
                      <a:pt x="504" y="418"/>
                    </a:lnTo>
                    <a:lnTo>
                      <a:pt x="500" y="400"/>
                    </a:lnTo>
                    <a:lnTo>
                      <a:pt x="504" y="398"/>
                    </a:lnTo>
                    <a:lnTo>
                      <a:pt x="507" y="397"/>
                    </a:lnTo>
                    <a:lnTo>
                      <a:pt x="509" y="395"/>
                    </a:lnTo>
                    <a:lnTo>
                      <a:pt x="513" y="393"/>
                    </a:lnTo>
                    <a:lnTo>
                      <a:pt x="516" y="393"/>
                    </a:lnTo>
                    <a:lnTo>
                      <a:pt x="524" y="393"/>
                    </a:lnTo>
                    <a:lnTo>
                      <a:pt x="524" y="397"/>
                    </a:lnTo>
                    <a:lnTo>
                      <a:pt x="527" y="397"/>
                    </a:lnTo>
                    <a:lnTo>
                      <a:pt x="525" y="393"/>
                    </a:lnTo>
                    <a:lnTo>
                      <a:pt x="524" y="391"/>
                    </a:lnTo>
                    <a:lnTo>
                      <a:pt x="522" y="389"/>
                    </a:lnTo>
                    <a:lnTo>
                      <a:pt x="520" y="389"/>
                    </a:lnTo>
                    <a:lnTo>
                      <a:pt x="520" y="389"/>
                    </a:lnTo>
                    <a:lnTo>
                      <a:pt x="518" y="389"/>
                    </a:lnTo>
                    <a:lnTo>
                      <a:pt x="515" y="389"/>
                    </a:lnTo>
                    <a:lnTo>
                      <a:pt x="513" y="388"/>
                    </a:lnTo>
                    <a:lnTo>
                      <a:pt x="513" y="384"/>
                    </a:lnTo>
                    <a:lnTo>
                      <a:pt x="500" y="377"/>
                    </a:lnTo>
                    <a:lnTo>
                      <a:pt x="500" y="333"/>
                    </a:lnTo>
                    <a:lnTo>
                      <a:pt x="515" y="329"/>
                    </a:lnTo>
                    <a:lnTo>
                      <a:pt x="533" y="328"/>
                    </a:lnTo>
                    <a:lnTo>
                      <a:pt x="536" y="357"/>
                    </a:lnTo>
                    <a:lnTo>
                      <a:pt x="547" y="364"/>
                    </a:lnTo>
                    <a:lnTo>
                      <a:pt x="542" y="348"/>
                    </a:lnTo>
                    <a:lnTo>
                      <a:pt x="538" y="329"/>
                    </a:lnTo>
                    <a:lnTo>
                      <a:pt x="536" y="308"/>
                    </a:lnTo>
                    <a:lnTo>
                      <a:pt x="553" y="308"/>
                    </a:lnTo>
                    <a:lnTo>
                      <a:pt x="556" y="315"/>
                    </a:lnTo>
                    <a:lnTo>
                      <a:pt x="562" y="320"/>
                    </a:lnTo>
                    <a:lnTo>
                      <a:pt x="567" y="326"/>
                    </a:lnTo>
                    <a:lnTo>
                      <a:pt x="576" y="328"/>
                    </a:lnTo>
                    <a:lnTo>
                      <a:pt x="578" y="322"/>
                    </a:lnTo>
                    <a:lnTo>
                      <a:pt x="582" y="318"/>
                    </a:lnTo>
                    <a:lnTo>
                      <a:pt x="585" y="315"/>
                    </a:lnTo>
                    <a:lnTo>
                      <a:pt x="589" y="313"/>
                    </a:lnTo>
                    <a:lnTo>
                      <a:pt x="593" y="315"/>
                    </a:lnTo>
                    <a:lnTo>
                      <a:pt x="600" y="317"/>
                    </a:lnTo>
                    <a:lnTo>
                      <a:pt x="600" y="308"/>
                    </a:lnTo>
                    <a:lnTo>
                      <a:pt x="627" y="308"/>
                    </a:lnTo>
                    <a:lnTo>
                      <a:pt x="633" y="297"/>
                    </a:lnTo>
                    <a:lnTo>
                      <a:pt x="620" y="297"/>
                    </a:lnTo>
                    <a:lnTo>
                      <a:pt x="616" y="288"/>
                    </a:lnTo>
                    <a:lnTo>
                      <a:pt x="607" y="288"/>
                    </a:lnTo>
                    <a:lnTo>
                      <a:pt x="604" y="280"/>
                    </a:lnTo>
                    <a:lnTo>
                      <a:pt x="600" y="280"/>
                    </a:lnTo>
                    <a:lnTo>
                      <a:pt x="596" y="268"/>
                    </a:lnTo>
                    <a:lnTo>
                      <a:pt x="584" y="268"/>
                    </a:lnTo>
                    <a:lnTo>
                      <a:pt x="582" y="262"/>
                    </a:lnTo>
                    <a:lnTo>
                      <a:pt x="580" y="257"/>
                    </a:lnTo>
                    <a:lnTo>
                      <a:pt x="578" y="253"/>
                    </a:lnTo>
                    <a:lnTo>
                      <a:pt x="576" y="248"/>
                    </a:lnTo>
                    <a:lnTo>
                      <a:pt x="576" y="240"/>
                    </a:lnTo>
                    <a:lnTo>
                      <a:pt x="580" y="238"/>
                    </a:lnTo>
                    <a:lnTo>
                      <a:pt x="584" y="238"/>
                    </a:lnTo>
                    <a:lnTo>
                      <a:pt x="587" y="237"/>
                    </a:lnTo>
                    <a:lnTo>
                      <a:pt x="593" y="237"/>
                    </a:lnTo>
                    <a:lnTo>
                      <a:pt x="596" y="240"/>
                    </a:lnTo>
                    <a:lnTo>
                      <a:pt x="600" y="242"/>
                    </a:lnTo>
                    <a:lnTo>
                      <a:pt x="605" y="244"/>
                    </a:lnTo>
                    <a:lnTo>
                      <a:pt x="613" y="244"/>
                    </a:lnTo>
                    <a:lnTo>
                      <a:pt x="615" y="237"/>
                    </a:lnTo>
                    <a:lnTo>
                      <a:pt x="616" y="228"/>
                    </a:lnTo>
                    <a:lnTo>
                      <a:pt x="616" y="217"/>
                    </a:lnTo>
                    <a:lnTo>
                      <a:pt x="602" y="208"/>
                    </a:lnTo>
                    <a:lnTo>
                      <a:pt x="593" y="191"/>
                    </a:lnTo>
                    <a:lnTo>
                      <a:pt x="587" y="173"/>
                    </a:lnTo>
                    <a:lnTo>
                      <a:pt x="591" y="171"/>
                    </a:lnTo>
                    <a:lnTo>
                      <a:pt x="595" y="169"/>
                    </a:lnTo>
                    <a:lnTo>
                      <a:pt x="598" y="169"/>
                    </a:lnTo>
                    <a:lnTo>
                      <a:pt x="604" y="168"/>
                    </a:lnTo>
                    <a:lnTo>
                      <a:pt x="607" y="171"/>
                    </a:lnTo>
                    <a:lnTo>
                      <a:pt x="607" y="171"/>
                    </a:lnTo>
                    <a:lnTo>
                      <a:pt x="609" y="171"/>
                    </a:lnTo>
                    <a:lnTo>
                      <a:pt x="609" y="171"/>
                    </a:lnTo>
                    <a:lnTo>
                      <a:pt x="611" y="171"/>
                    </a:lnTo>
                    <a:lnTo>
                      <a:pt x="613" y="171"/>
                    </a:lnTo>
                    <a:lnTo>
                      <a:pt x="616" y="173"/>
                    </a:lnTo>
                    <a:lnTo>
                      <a:pt x="616" y="177"/>
                    </a:lnTo>
                    <a:lnTo>
                      <a:pt x="656" y="173"/>
                    </a:lnTo>
                    <a:lnTo>
                      <a:pt x="656" y="168"/>
                    </a:lnTo>
                    <a:lnTo>
                      <a:pt x="647" y="168"/>
                    </a:lnTo>
                    <a:lnTo>
                      <a:pt x="644" y="149"/>
                    </a:lnTo>
                    <a:lnTo>
                      <a:pt x="642" y="131"/>
                    </a:lnTo>
                    <a:lnTo>
                      <a:pt x="640" y="108"/>
                    </a:lnTo>
                    <a:lnTo>
                      <a:pt x="653" y="108"/>
                    </a:lnTo>
                    <a:lnTo>
                      <a:pt x="653" y="102"/>
                    </a:lnTo>
                    <a:lnTo>
                      <a:pt x="655" y="98"/>
                    </a:lnTo>
                    <a:lnTo>
                      <a:pt x="655" y="97"/>
                    </a:lnTo>
                    <a:lnTo>
                      <a:pt x="656" y="95"/>
                    </a:lnTo>
                    <a:lnTo>
                      <a:pt x="658" y="93"/>
                    </a:lnTo>
                    <a:lnTo>
                      <a:pt x="658" y="91"/>
                    </a:lnTo>
                    <a:lnTo>
                      <a:pt x="660" y="88"/>
                    </a:lnTo>
                    <a:lnTo>
                      <a:pt x="656" y="88"/>
                    </a:lnTo>
                    <a:lnTo>
                      <a:pt x="653" y="84"/>
                    </a:lnTo>
                    <a:lnTo>
                      <a:pt x="651" y="80"/>
                    </a:lnTo>
                    <a:lnTo>
                      <a:pt x="651" y="78"/>
                    </a:lnTo>
                    <a:lnTo>
                      <a:pt x="649" y="77"/>
                    </a:lnTo>
                    <a:lnTo>
                      <a:pt x="649" y="73"/>
                    </a:lnTo>
                    <a:lnTo>
                      <a:pt x="649" y="68"/>
                    </a:lnTo>
                    <a:lnTo>
                      <a:pt x="647" y="60"/>
                    </a:lnTo>
                    <a:lnTo>
                      <a:pt x="658" y="49"/>
                    </a:lnTo>
                    <a:lnTo>
                      <a:pt x="669" y="35"/>
                    </a:lnTo>
                    <a:lnTo>
                      <a:pt x="676" y="20"/>
                    </a:lnTo>
                    <a:lnTo>
                      <a:pt x="716" y="28"/>
                    </a:lnTo>
                    <a:lnTo>
                      <a:pt x="716" y="40"/>
                    </a:lnTo>
                    <a:lnTo>
                      <a:pt x="740" y="40"/>
                    </a:lnTo>
                    <a:lnTo>
                      <a:pt x="740" y="44"/>
                    </a:lnTo>
                    <a:lnTo>
                      <a:pt x="747" y="48"/>
                    </a:lnTo>
                    <a:lnTo>
                      <a:pt x="753" y="60"/>
                    </a:lnTo>
                    <a:lnTo>
                      <a:pt x="760" y="60"/>
                    </a:lnTo>
                    <a:lnTo>
                      <a:pt x="760" y="40"/>
                    </a:lnTo>
                    <a:lnTo>
                      <a:pt x="793" y="40"/>
                    </a:lnTo>
                    <a:lnTo>
                      <a:pt x="795" y="46"/>
                    </a:lnTo>
                    <a:lnTo>
                      <a:pt x="798" y="53"/>
                    </a:lnTo>
                    <a:lnTo>
                      <a:pt x="804" y="58"/>
                    </a:lnTo>
                    <a:lnTo>
                      <a:pt x="807" y="64"/>
                    </a:lnTo>
                    <a:lnTo>
                      <a:pt x="816" y="53"/>
                    </a:lnTo>
                    <a:lnTo>
                      <a:pt x="844" y="57"/>
                    </a:lnTo>
                    <a:lnTo>
                      <a:pt x="844" y="53"/>
                    </a:lnTo>
                    <a:lnTo>
                      <a:pt x="853" y="53"/>
                    </a:lnTo>
                    <a:lnTo>
                      <a:pt x="853" y="48"/>
                    </a:lnTo>
                    <a:lnTo>
                      <a:pt x="876" y="48"/>
                    </a:lnTo>
                    <a:lnTo>
                      <a:pt x="876" y="37"/>
                    </a:lnTo>
                    <a:lnTo>
                      <a:pt x="896" y="37"/>
                    </a:lnTo>
                    <a:lnTo>
                      <a:pt x="896" y="40"/>
                    </a:lnTo>
                    <a:lnTo>
                      <a:pt x="927" y="48"/>
                    </a:lnTo>
                    <a:lnTo>
                      <a:pt x="927" y="44"/>
                    </a:lnTo>
                    <a:lnTo>
                      <a:pt x="940" y="44"/>
                    </a:lnTo>
                    <a:lnTo>
                      <a:pt x="953" y="24"/>
                    </a:lnTo>
                    <a:lnTo>
                      <a:pt x="969" y="18"/>
                    </a:lnTo>
                    <a:lnTo>
                      <a:pt x="989" y="20"/>
                    </a:lnTo>
                    <a:lnTo>
                      <a:pt x="1007" y="24"/>
                    </a:lnTo>
                    <a:lnTo>
                      <a:pt x="1024" y="28"/>
                    </a:lnTo>
                    <a:lnTo>
                      <a:pt x="1024" y="24"/>
                    </a:lnTo>
                    <a:lnTo>
                      <a:pt x="1020" y="20"/>
                    </a:lnTo>
                    <a:lnTo>
                      <a:pt x="1018" y="15"/>
                    </a:lnTo>
                    <a:lnTo>
                      <a:pt x="1016" y="9"/>
                    </a:lnTo>
                    <a:lnTo>
                      <a:pt x="1016" y="0"/>
                    </a:lnTo>
                    <a:close/>
                  </a:path>
                </a:pathLst>
              </a:custGeom>
              <a:grpFill/>
              <a:ln w="3175"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" name="Freeform 10"/>
              <p:cNvSpPr>
                <a:spLocks noEditPoints="1"/>
              </p:cNvSpPr>
              <p:nvPr/>
            </p:nvSpPr>
            <p:spPr bwMode="auto">
              <a:xfrm>
                <a:off x="6638925" y="-395288"/>
                <a:ext cx="895350" cy="1417638"/>
              </a:xfrm>
              <a:custGeom>
                <a:avLst/>
                <a:gdLst>
                  <a:gd name="T0" fmla="*/ 108 w 564"/>
                  <a:gd name="T1" fmla="*/ 876 h 893"/>
                  <a:gd name="T2" fmla="*/ 8 w 564"/>
                  <a:gd name="T3" fmla="*/ 809 h 893"/>
                  <a:gd name="T4" fmla="*/ 26 w 564"/>
                  <a:gd name="T5" fmla="*/ 814 h 893"/>
                  <a:gd name="T6" fmla="*/ 37 w 564"/>
                  <a:gd name="T7" fmla="*/ 824 h 893"/>
                  <a:gd name="T8" fmla="*/ 44 w 564"/>
                  <a:gd name="T9" fmla="*/ 865 h 893"/>
                  <a:gd name="T10" fmla="*/ 31 w 564"/>
                  <a:gd name="T11" fmla="*/ 876 h 893"/>
                  <a:gd name="T12" fmla="*/ 0 w 564"/>
                  <a:gd name="T13" fmla="*/ 824 h 893"/>
                  <a:gd name="T14" fmla="*/ 37 w 564"/>
                  <a:gd name="T15" fmla="*/ 780 h 893"/>
                  <a:gd name="T16" fmla="*/ 40 w 564"/>
                  <a:gd name="T17" fmla="*/ 784 h 893"/>
                  <a:gd name="T18" fmla="*/ 100 w 564"/>
                  <a:gd name="T19" fmla="*/ 704 h 893"/>
                  <a:gd name="T20" fmla="*/ 89 w 564"/>
                  <a:gd name="T21" fmla="*/ 753 h 893"/>
                  <a:gd name="T22" fmla="*/ 75 w 564"/>
                  <a:gd name="T23" fmla="*/ 780 h 893"/>
                  <a:gd name="T24" fmla="*/ 100 w 564"/>
                  <a:gd name="T25" fmla="*/ 782 h 893"/>
                  <a:gd name="T26" fmla="*/ 133 w 564"/>
                  <a:gd name="T27" fmla="*/ 820 h 893"/>
                  <a:gd name="T28" fmla="*/ 120 w 564"/>
                  <a:gd name="T29" fmla="*/ 836 h 893"/>
                  <a:gd name="T30" fmla="*/ 93 w 564"/>
                  <a:gd name="T31" fmla="*/ 814 h 893"/>
                  <a:gd name="T32" fmla="*/ 40 w 564"/>
                  <a:gd name="T33" fmla="*/ 820 h 893"/>
                  <a:gd name="T34" fmla="*/ 22 w 564"/>
                  <a:gd name="T35" fmla="*/ 805 h 893"/>
                  <a:gd name="T36" fmla="*/ 11 w 564"/>
                  <a:gd name="T37" fmla="*/ 793 h 893"/>
                  <a:gd name="T38" fmla="*/ 11 w 564"/>
                  <a:gd name="T39" fmla="*/ 733 h 893"/>
                  <a:gd name="T40" fmla="*/ 57 w 564"/>
                  <a:gd name="T41" fmla="*/ 716 h 893"/>
                  <a:gd name="T42" fmla="*/ 68 w 564"/>
                  <a:gd name="T43" fmla="*/ 727 h 893"/>
                  <a:gd name="T44" fmla="*/ 448 w 564"/>
                  <a:gd name="T45" fmla="*/ 114 h 893"/>
                  <a:gd name="T46" fmla="*/ 446 w 564"/>
                  <a:gd name="T47" fmla="*/ 164 h 893"/>
                  <a:gd name="T48" fmla="*/ 457 w 564"/>
                  <a:gd name="T49" fmla="*/ 153 h 893"/>
                  <a:gd name="T50" fmla="*/ 477 w 564"/>
                  <a:gd name="T51" fmla="*/ 184 h 893"/>
                  <a:gd name="T52" fmla="*/ 499 w 564"/>
                  <a:gd name="T53" fmla="*/ 194 h 893"/>
                  <a:gd name="T54" fmla="*/ 504 w 564"/>
                  <a:gd name="T55" fmla="*/ 202 h 893"/>
                  <a:gd name="T56" fmla="*/ 493 w 564"/>
                  <a:gd name="T57" fmla="*/ 225 h 893"/>
                  <a:gd name="T58" fmla="*/ 477 w 564"/>
                  <a:gd name="T59" fmla="*/ 260 h 893"/>
                  <a:gd name="T60" fmla="*/ 488 w 564"/>
                  <a:gd name="T61" fmla="*/ 291 h 893"/>
                  <a:gd name="T62" fmla="*/ 471 w 564"/>
                  <a:gd name="T63" fmla="*/ 316 h 893"/>
                  <a:gd name="T64" fmla="*/ 457 w 564"/>
                  <a:gd name="T65" fmla="*/ 409 h 893"/>
                  <a:gd name="T66" fmla="*/ 440 w 564"/>
                  <a:gd name="T67" fmla="*/ 405 h 893"/>
                  <a:gd name="T68" fmla="*/ 442 w 564"/>
                  <a:gd name="T69" fmla="*/ 376 h 893"/>
                  <a:gd name="T70" fmla="*/ 451 w 564"/>
                  <a:gd name="T71" fmla="*/ 273 h 893"/>
                  <a:gd name="T72" fmla="*/ 408 w 564"/>
                  <a:gd name="T73" fmla="*/ 287 h 893"/>
                  <a:gd name="T74" fmla="*/ 368 w 564"/>
                  <a:gd name="T75" fmla="*/ 256 h 893"/>
                  <a:gd name="T76" fmla="*/ 417 w 564"/>
                  <a:gd name="T77" fmla="*/ 231 h 893"/>
                  <a:gd name="T78" fmla="*/ 437 w 564"/>
                  <a:gd name="T79" fmla="*/ 224 h 893"/>
                  <a:gd name="T80" fmla="*/ 451 w 564"/>
                  <a:gd name="T81" fmla="*/ 204 h 893"/>
                  <a:gd name="T82" fmla="*/ 440 w 564"/>
                  <a:gd name="T83" fmla="*/ 194 h 893"/>
                  <a:gd name="T84" fmla="*/ 417 w 564"/>
                  <a:gd name="T85" fmla="*/ 156 h 893"/>
                  <a:gd name="T86" fmla="*/ 420 w 564"/>
                  <a:gd name="T87" fmla="*/ 105 h 893"/>
                  <a:gd name="T88" fmla="*/ 560 w 564"/>
                  <a:gd name="T89" fmla="*/ 36 h 893"/>
                  <a:gd name="T90" fmla="*/ 520 w 564"/>
                  <a:gd name="T91" fmla="*/ 64 h 893"/>
                  <a:gd name="T92" fmla="*/ 509 w 564"/>
                  <a:gd name="T93" fmla="*/ 100 h 893"/>
                  <a:gd name="T94" fmla="*/ 517 w 564"/>
                  <a:gd name="T95" fmla="*/ 113 h 893"/>
                  <a:gd name="T96" fmla="*/ 484 w 564"/>
                  <a:gd name="T97" fmla="*/ 147 h 893"/>
                  <a:gd name="T98" fmla="*/ 477 w 564"/>
                  <a:gd name="T99" fmla="*/ 133 h 893"/>
                  <a:gd name="T100" fmla="*/ 484 w 564"/>
                  <a:gd name="T101" fmla="*/ 87 h 893"/>
                  <a:gd name="T102" fmla="*/ 524 w 564"/>
                  <a:gd name="T103" fmla="*/ 36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64" h="893">
                    <a:moveTo>
                      <a:pt x="88" y="853"/>
                    </a:moveTo>
                    <a:lnTo>
                      <a:pt x="111" y="853"/>
                    </a:lnTo>
                    <a:lnTo>
                      <a:pt x="111" y="873"/>
                    </a:lnTo>
                    <a:lnTo>
                      <a:pt x="108" y="873"/>
                    </a:lnTo>
                    <a:lnTo>
                      <a:pt x="108" y="876"/>
                    </a:lnTo>
                    <a:lnTo>
                      <a:pt x="111" y="876"/>
                    </a:lnTo>
                    <a:lnTo>
                      <a:pt x="111" y="893"/>
                    </a:lnTo>
                    <a:lnTo>
                      <a:pt x="88" y="893"/>
                    </a:lnTo>
                    <a:lnTo>
                      <a:pt x="88" y="853"/>
                    </a:lnTo>
                    <a:close/>
                    <a:moveTo>
                      <a:pt x="8" y="809"/>
                    </a:moveTo>
                    <a:lnTo>
                      <a:pt x="20" y="809"/>
                    </a:lnTo>
                    <a:lnTo>
                      <a:pt x="22" y="811"/>
                    </a:lnTo>
                    <a:lnTo>
                      <a:pt x="24" y="813"/>
                    </a:lnTo>
                    <a:lnTo>
                      <a:pt x="26" y="814"/>
                    </a:lnTo>
                    <a:lnTo>
                      <a:pt x="26" y="814"/>
                    </a:lnTo>
                    <a:lnTo>
                      <a:pt x="28" y="814"/>
                    </a:lnTo>
                    <a:lnTo>
                      <a:pt x="28" y="814"/>
                    </a:lnTo>
                    <a:lnTo>
                      <a:pt x="29" y="814"/>
                    </a:lnTo>
                    <a:lnTo>
                      <a:pt x="31" y="816"/>
                    </a:lnTo>
                    <a:lnTo>
                      <a:pt x="37" y="824"/>
                    </a:lnTo>
                    <a:lnTo>
                      <a:pt x="44" y="829"/>
                    </a:lnTo>
                    <a:lnTo>
                      <a:pt x="48" y="838"/>
                    </a:lnTo>
                    <a:lnTo>
                      <a:pt x="48" y="851"/>
                    </a:lnTo>
                    <a:lnTo>
                      <a:pt x="48" y="864"/>
                    </a:lnTo>
                    <a:lnTo>
                      <a:pt x="44" y="865"/>
                    </a:lnTo>
                    <a:lnTo>
                      <a:pt x="42" y="867"/>
                    </a:lnTo>
                    <a:lnTo>
                      <a:pt x="40" y="869"/>
                    </a:lnTo>
                    <a:lnTo>
                      <a:pt x="37" y="871"/>
                    </a:lnTo>
                    <a:lnTo>
                      <a:pt x="31" y="873"/>
                    </a:lnTo>
                    <a:lnTo>
                      <a:pt x="31" y="876"/>
                    </a:lnTo>
                    <a:lnTo>
                      <a:pt x="20" y="876"/>
                    </a:lnTo>
                    <a:lnTo>
                      <a:pt x="15" y="865"/>
                    </a:lnTo>
                    <a:lnTo>
                      <a:pt x="6" y="853"/>
                    </a:lnTo>
                    <a:lnTo>
                      <a:pt x="0" y="840"/>
                    </a:lnTo>
                    <a:lnTo>
                      <a:pt x="0" y="824"/>
                    </a:lnTo>
                    <a:lnTo>
                      <a:pt x="4" y="824"/>
                    </a:lnTo>
                    <a:lnTo>
                      <a:pt x="4" y="813"/>
                    </a:lnTo>
                    <a:lnTo>
                      <a:pt x="8" y="813"/>
                    </a:lnTo>
                    <a:lnTo>
                      <a:pt x="8" y="809"/>
                    </a:lnTo>
                    <a:close/>
                    <a:moveTo>
                      <a:pt x="37" y="780"/>
                    </a:moveTo>
                    <a:lnTo>
                      <a:pt x="31" y="787"/>
                    </a:lnTo>
                    <a:lnTo>
                      <a:pt x="33" y="787"/>
                    </a:lnTo>
                    <a:lnTo>
                      <a:pt x="35" y="787"/>
                    </a:lnTo>
                    <a:lnTo>
                      <a:pt x="37" y="785"/>
                    </a:lnTo>
                    <a:lnTo>
                      <a:pt x="40" y="784"/>
                    </a:lnTo>
                    <a:lnTo>
                      <a:pt x="40" y="782"/>
                    </a:lnTo>
                    <a:lnTo>
                      <a:pt x="40" y="780"/>
                    </a:lnTo>
                    <a:lnTo>
                      <a:pt x="37" y="780"/>
                    </a:lnTo>
                    <a:close/>
                    <a:moveTo>
                      <a:pt x="64" y="700"/>
                    </a:moveTo>
                    <a:lnTo>
                      <a:pt x="100" y="704"/>
                    </a:lnTo>
                    <a:lnTo>
                      <a:pt x="100" y="733"/>
                    </a:lnTo>
                    <a:lnTo>
                      <a:pt x="77" y="733"/>
                    </a:lnTo>
                    <a:lnTo>
                      <a:pt x="77" y="736"/>
                    </a:lnTo>
                    <a:lnTo>
                      <a:pt x="86" y="744"/>
                    </a:lnTo>
                    <a:lnTo>
                      <a:pt x="89" y="753"/>
                    </a:lnTo>
                    <a:lnTo>
                      <a:pt x="91" y="767"/>
                    </a:lnTo>
                    <a:lnTo>
                      <a:pt x="80" y="767"/>
                    </a:lnTo>
                    <a:lnTo>
                      <a:pt x="80" y="773"/>
                    </a:lnTo>
                    <a:lnTo>
                      <a:pt x="77" y="776"/>
                    </a:lnTo>
                    <a:lnTo>
                      <a:pt x="75" y="780"/>
                    </a:lnTo>
                    <a:lnTo>
                      <a:pt x="71" y="784"/>
                    </a:lnTo>
                    <a:lnTo>
                      <a:pt x="77" y="784"/>
                    </a:lnTo>
                    <a:lnTo>
                      <a:pt x="84" y="778"/>
                    </a:lnTo>
                    <a:lnTo>
                      <a:pt x="91" y="778"/>
                    </a:lnTo>
                    <a:lnTo>
                      <a:pt x="100" y="782"/>
                    </a:lnTo>
                    <a:lnTo>
                      <a:pt x="111" y="784"/>
                    </a:lnTo>
                    <a:lnTo>
                      <a:pt x="111" y="800"/>
                    </a:lnTo>
                    <a:lnTo>
                      <a:pt x="124" y="800"/>
                    </a:lnTo>
                    <a:lnTo>
                      <a:pt x="129" y="809"/>
                    </a:lnTo>
                    <a:lnTo>
                      <a:pt x="133" y="820"/>
                    </a:lnTo>
                    <a:lnTo>
                      <a:pt x="137" y="833"/>
                    </a:lnTo>
                    <a:lnTo>
                      <a:pt x="133" y="834"/>
                    </a:lnTo>
                    <a:lnTo>
                      <a:pt x="129" y="834"/>
                    </a:lnTo>
                    <a:lnTo>
                      <a:pt x="126" y="836"/>
                    </a:lnTo>
                    <a:lnTo>
                      <a:pt x="120" y="836"/>
                    </a:lnTo>
                    <a:lnTo>
                      <a:pt x="120" y="833"/>
                    </a:lnTo>
                    <a:lnTo>
                      <a:pt x="100" y="829"/>
                    </a:lnTo>
                    <a:lnTo>
                      <a:pt x="100" y="820"/>
                    </a:lnTo>
                    <a:lnTo>
                      <a:pt x="97" y="818"/>
                    </a:lnTo>
                    <a:lnTo>
                      <a:pt x="93" y="814"/>
                    </a:lnTo>
                    <a:lnTo>
                      <a:pt x="91" y="811"/>
                    </a:lnTo>
                    <a:lnTo>
                      <a:pt x="88" y="809"/>
                    </a:lnTo>
                    <a:lnTo>
                      <a:pt x="77" y="816"/>
                    </a:lnTo>
                    <a:lnTo>
                      <a:pt x="60" y="820"/>
                    </a:lnTo>
                    <a:lnTo>
                      <a:pt x="40" y="820"/>
                    </a:lnTo>
                    <a:lnTo>
                      <a:pt x="37" y="800"/>
                    </a:lnTo>
                    <a:lnTo>
                      <a:pt x="31" y="800"/>
                    </a:lnTo>
                    <a:lnTo>
                      <a:pt x="31" y="804"/>
                    </a:lnTo>
                    <a:lnTo>
                      <a:pt x="28" y="805"/>
                    </a:lnTo>
                    <a:lnTo>
                      <a:pt x="22" y="805"/>
                    </a:lnTo>
                    <a:lnTo>
                      <a:pt x="19" y="805"/>
                    </a:lnTo>
                    <a:lnTo>
                      <a:pt x="17" y="802"/>
                    </a:lnTo>
                    <a:lnTo>
                      <a:pt x="15" y="798"/>
                    </a:lnTo>
                    <a:lnTo>
                      <a:pt x="13" y="796"/>
                    </a:lnTo>
                    <a:lnTo>
                      <a:pt x="11" y="793"/>
                    </a:lnTo>
                    <a:lnTo>
                      <a:pt x="8" y="784"/>
                    </a:lnTo>
                    <a:lnTo>
                      <a:pt x="8" y="771"/>
                    </a:lnTo>
                    <a:lnTo>
                      <a:pt x="9" y="758"/>
                    </a:lnTo>
                    <a:lnTo>
                      <a:pt x="11" y="744"/>
                    </a:lnTo>
                    <a:lnTo>
                      <a:pt x="11" y="733"/>
                    </a:lnTo>
                    <a:lnTo>
                      <a:pt x="20" y="727"/>
                    </a:lnTo>
                    <a:lnTo>
                      <a:pt x="31" y="720"/>
                    </a:lnTo>
                    <a:lnTo>
                      <a:pt x="44" y="714"/>
                    </a:lnTo>
                    <a:lnTo>
                      <a:pt x="57" y="716"/>
                    </a:lnTo>
                    <a:lnTo>
                      <a:pt x="57" y="716"/>
                    </a:lnTo>
                    <a:lnTo>
                      <a:pt x="59" y="718"/>
                    </a:lnTo>
                    <a:lnTo>
                      <a:pt x="60" y="722"/>
                    </a:lnTo>
                    <a:lnTo>
                      <a:pt x="64" y="724"/>
                    </a:lnTo>
                    <a:lnTo>
                      <a:pt x="66" y="727"/>
                    </a:lnTo>
                    <a:lnTo>
                      <a:pt x="68" y="727"/>
                    </a:lnTo>
                    <a:lnTo>
                      <a:pt x="68" y="720"/>
                    </a:lnTo>
                    <a:lnTo>
                      <a:pt x="64" y="720"/>
                    </a:lnTo>
                    <a:lnTo>
                      <a:pt x="64" y="700"/>
                    </a:lnTo>
                    <a:close/>
                    <a:moveTo>
                      <a:pt x="444" y="96"/>
                    </a:moveTo>
                    <a:lnTo>
                      <a:pt x="448" y="114"/>
                    </a:lnTo>
                    <a:lnTo>
                      <a:pt x="448" y="138"/>
                    </a:lnTo>
                    <a:lnTo>
                      <a:pt x="448" y="160"/>
                    </a:lnTo>
                    <a:lnTo>
                      <a:pt x="446" y="162"/>
                    </a:lnTo>
                    <a:lnTo>
                      <a:pt x="446" y="162"/>
                    </a:lnTo>
                    <a:lnTo>
                      <a:pt x="446" y="164"/>
                    </a:lnTo>
                    <a:lnTo>
                      <a:pt x="446" y="164"/>
                    </a:lnTo>
                    <a:lnTo>
                      <a:pt x="444" y="165"/>
                    </a:lnTo>
                    <a:lnTo>
                      <a:pt x="444" y="167"/>
                    </a:lnTo>
                    <a:lnTo>
                      <a:pt x="457" y="167"/>
                    </a:lnTo>
                    <a:lnTo>
                      <a:pt x="457" y="153"/>
                    </a:lnTo>
                    <a:lnTo>
                      <a:pt x="460" y="151"/>
                    </a:lnTo>
                    <a:lnTo>
                      <a:pt x="464" y="149"/>
                    </a:lnTo>
                    <a:lnTo>
                      <a:pt x="469" y="149"/>
                    </a:lnTo>
                    <a:lnTo>
                      <a:pt x="477" y="147"/>
                    </a:lnTo>
                    <a:lnTo>
                      <a:pt x="477" y="184"/>
                    </a:lnTo>
                    <a:lnTo>
                      <a:pt x="488" y="189"/>
                    </a:lnTo>
                    <a:lnTo>
                      <a:pt x="488" y="193"/>
                    </a:lnTo>
                    <a:lnTo>
                      <a:pt x="493" y="194"/>
                    </a:lnTo>
                    <a:lnTo>
                      <a:pt x="495" y="194"/>
                    </a:lnTo>
                    <a:lnTo>
                      <a:pt x="499" y="194"/>
                    </a:lnTo>
                    <a:lnTo>
                      <a:pt x="500" y="194"/>
                    </a:lnTo>
                    <a:lnTo>
                      <a:pt x="500" y="194"/>
                    </a:lnTo>
                    <a:lnTo>
                      <a:pt x="502" y="196"/>
                    </a:lnTo>
                    <a:lnTo>
                      <a:pt x="502" y="198"/>
                    </a:lnTo>
                    <a:lnTo>
                      <a:pt x="504" y="202"/>
                    </a:lnTo>
                    <a:lnTo>
                      <a:pt x="504" y="207"/>
                    </a:lnTo>
                    <a:lnTo>
                      <a:pt x="488" y="216"/>
                    </a:lnTo>
                    <a:lnTo>
                      <a:pt x="489" y="220"/>
                    </a:lnTo>
                    <a:lnTo>
                      <a:pt x="493" y="224"/>
                    </a:lnTo>
                    <a:lnTo>
                      <a:pt x="493" y="225"/>
                    </a:lnTo>
                    <a:lnTo>
                      <a:pt x="495" y="229"/>
                    </a:lnTo>
                    <a:lnTo>
                      <a:pt x="497" y="236"/>
                    </a:lnTo>
                    <a:lnTo>
                      <a:pt x="486" y="242"/>
                    </a:lnTo>
                    <a:lnTo>
                      <a:pt x="480" y="251"/>
                    </a:lnTo>
                    <a:lnTo>
                      <a:pt x="477" y="260"/>
                    </a:lnTo>
                    <a:lnTo>
                      <a:pt x="477" y="276"/>
                    </a:lnTo>
                    <a:lnTo>
                      <a:pt x="479" y="278"/>
                    </a:lnTo>
                    <a:lnTo>
                      <a:pt x="482" y="282"/>
                    </a:lnTo>
                    <a:lnTo>
                      <a:pt x="484" y="285"/>
                    </a:lnTo>
                    <a:lnTo>
                      <a:pt x="488" y="291"/>
                    </a:lnTo>
                    <a:lnTo>
                      <a:pt x="488" y="296"/>
                    </a:lnTo>
                    <a:lnTo>
                      <a:pt x="488" y="300"/>
                    </a:lnTo>
                    <a:lnTo>
                      <a:pt x="480" y="304"/>
                    </a:lnTo>
                    <a:lnTo>
                      <a:pt x="480" y="313"/>
                    </a:lnTo>
                    <a:lnTo>
                      <a:pt x="471" y="316"/>
                    </a:lnTo>
                    <a:lnTo>
                      <a:pt x="471" y="367"/>
                    </a:lnTo>
                    <a:lnTo>
                      <a:pt x="460" y="373"/>
                    </a:lnTo>
                    <a:lnTo>
                      <a:pt x="464" y="404"/>
                    </a:lnTo>
                    <a:lnTo>
                      <a:pt x="460" y="407"/>
                    </a:lnTo>
                    <a:lnTo>
                      <a:pt x="457" y="409"/>
                    </a:lnTo>
                    <a:lnTo>
                      <a:pt x="455" y="409"/>
                    </a:lnTo>
                    <a:lnTo>
                      <a:pt x="449" y="411"/>
                    </a:lnTo>
                    <a:lnTo>
                      <a:pt x="444" y="413"/>
                    </a:lnTo>
                    <a:lnTo>
                      <a:pt x="442" y="407"/>
                    </a:lnTo>
                    <a:lnTo>
                      <a:pt x="440" y="405"/>
                    </a:lnTo>
                    <a:lnTo>
                      <a:pt x="439" y="402"/>
                    </a:lnTo>
                    <a:lnTo>
                      <a:pt x="437" y="400"/>
                    </a:lnTo>
                    <a:lnTo>
                      <a:pt x="437" y="394"/>
                    </a:lnTo>
                    <a:lnTo>
                      <a:pt x="437" y="389"/>
                    </a:lnTo>
                    <a:lnTo>
                      <a:pt x="442" y="376"/>
                    </a:lnTo>
                    <a:lnTo>
                      <a:pt x="448" y="358"/>
                    </a:lnTo>
                    <a:lnTo>
                      <a:pt x="449" y="338"/>
                    </a:lnTo>
                    <a:lnTo>
                      <a:pt x="451" y="314"/>
                    </a:lnTo>
                    <a:lnTo>
                      <a:pt x="451" y="291"/>
                    </a:lnTo>
                    <a:lnTo>
                      <a:pt x="451" y="273"/>
                    </a:lnTo>
                    <a:lnTo>
                      <a:pt x="440" y="269"/>
                    </a:lnTo>
                    <a:lnTo>
                      <a:pt x="440" y="264"/>
                    </a:lnTo>
                    <a:lnTo>
                      <a:pt x="437" y="264"/>
                    </a:lnTo>
                    <a:lnTo>
                      <a:pt x="431" y="287"/>
                    </a:lnTo>
                    <a:lnTo>
                      <a:pt x="408" y="287"/>
                    </a:lnTo>
                    <a:lnTo>
                      <a:pt x="408" y="269"/>
                    </a:lnTo>
                    <a:lnTo>
                      <a:pt x="395" y="269"/>
                    </a:lnTo>
                    <a:lnTo>
                      <a:pt x="384" y="269"/>
                    </a:lnTo>
                    <a:lnTo>
                      <a:pt x="371" y="269"/>
                    </a:lnTo>
                    <a:lnTo>
                      <a:pt x="368" y="256"/>
                    </a:lnTo>
                    <a:lnTo>
                      <a:pt x="364" y="256"/>
                    </a:lnTo>
                    <a:lnTo>
                      <a:pt x="364" y="227"/>
                    </a:lnTo>
                    <a:lnTo>
                      <a:pt x="411" y="224"/>
                    </a:lnTo>
                    <a:lnTo>
                      <a:pt x="411" y="233"/>
                    </a:lnTo>
                    <a:lnTo>
                      <a:pt x="417" y="231"/>
                    </a:lnTo>
                    <a:lnTo>
                      <a:pt x="420" y="229"/>
                    </a:lnTo>
                    <a:lnTo>
                      <a:pt x="422" y="227"/>
                    </a:lnTo>
                    <a:lnTo>
                      <a:pt x="426" y="227"/>
                    </a:lnTo>
                    <a:lnTo>
                      <a:pt x="429" y="225"/>
                    </a:lnTo>
                    <a:lnTo>
                      <a:pt x="437" y="224"/>
                    </a:lnTo>
                    <a:lnTo>
                      <a:pt x="437" y="213"/>
                    </a:lnTo>
                    <a:lnTo>
                      <a:pt x="440" y="213"/>
                    </a:lnTo>
                    <a:lnTo>
                      <a:pt x="440" y="207"/>
                    </a:lnTo>
                    <a:lnTo>
                      <a:pt x="451" y="207"/>
                    </a:lnTo>
                    <a:lnTo>
                      <a:pt x="451" y="204"/>
                    </a:lnTo>
                    <a:lnTo>
                      <a:pt x="448" y="204"/>
                    </a:lnTo>
                    <a:lnTo>
                      <a:pt x="444" y="202"/>
                    </a:lnTo>
                    <a:lnTo>
                      <a:pt x="442" y="200"/>
                    </a:lnTo>
                    <a:lnTo>
                      <a:pt x="440" y="198"/>
                    </a:lnTo>
                    <a:lnTo>
                      <a:pt x="440" y="194"/>
                    </a:lnTo>
                    <a:lnTo>
                      <a:pt x="440" y="189"/>
                    </a:lnTo>
                    <a:lnTo>
                      <a:pt x="424" y="189"/>
                    </a:lnTo>
                    <a:lnTo>
                      <a:pt x="420" y="180"/>
                    </a:lnTo>
                    <a:lnTo>
                      <a:pt x="417" y="171"/>
                    </a:lnTo>
                    <a:lnTo>
                      <a:pt x="417" y="156"/>
                    </a:lnTo>
                    <a:lnTo>
                      <a:pt x="391" y="156"/>
                    </a:lnTo>
                    <a:lnTo>
                      <a:pt x="391" y="124"/>
                    </a:lnTo>
                    <a:lnTo>
                      <a:pt x="408" y="124"/>
                    </a:lnTo>
                    <a:lnTo>
                      <a:pt x="413" y="114"/>
                    </a:lnTo>
                    <a:lnTo>
                      <a:pt x="420" y="105"/>
                    </a:lnTo>
                    <a:lnTo>
                      <a:pt x="431" y="100"/>
                    </a:lnTo>
                    <a:lnTo>
                      <a:pt x="444" y="96"/>
                    </a:lnTo>
                    <a:close/>
                    <a:moveTo>
                      <a:pt x="564" y="0"/>
                    </a:moveTo>
                    <a:lnTo>
                      <a:pt x="562" y="20"/>
                    </a:lnTo>
                    <a:lnTo>
                      <a:pt x="560" y="36"/>
                    </a:lnTo>
                    <a:lnTo>
                      <a:pt x="551" y="36"/>
                    </a:lnTo>
                    <a:lnTo>
                      <a:pt x="551" y="73"/>
                    </a:lnTo>
                    <a:lnTo>
                      <a:pt x="539" y="71"/>
                    </a:lnTo>
                    <a:lnTo>
                      <a:pt x="529" y="69"/>
                    </a:lnTo>
                    <a:lnTo>
                      <a:pt x="520" y="64"/>
                    </a:lnTo>
                    <a:lnTo>
                      <a:pt x="520" y="87"/>
                    </a:lnTo>
                    <a:lnTo>
                      <a:pt x="511" y="87"/>
                    </a:lnTo>
                    <a:lnTo>
                      <a:pt x="511" y="93"/>
                    </a:lnTo>
                    <a:lnTo>
                      <a:pt x="511" y="96"/>
                    </a:lnTo>
                    <a:lnTo>
                      <a:pt x="509" y="100"/>
                    </a:lnTo>
                    <a:lnTo>
                      <a:pt x="508" y="104"/>
                    </a:lnTo>
                    <a:lnTo>
                      <a:pt x="508" y="104"/>
                    </a:lnTo>
                    <a:lnTo>
                      <a:pt x="511" y="104"/>
                    </a:lnTo>
                    <a:lnTo>
                      <a:pt x="511" y="113"/>
                    </a:lnTo>
                    <a:lnTo>
                      <a:pt x="517" y="113"/>
                    </a:lnTo>
                    <a:lnTo>
                      <a:pt x="517" y="125"/>
                    </a:lnTo>
                    <a:lnTo>
                      <a:pt x="513" y="136"/>
                    </a:lnTo>
                    <a:lnTo>
                      <a:pt x="508" y="144"/>
                    </a:lnTo>
                    <a:lnTo>
                      <a:pt x="508" y="147"/>
                    </a:lnTo>
                    <a:lnTo>
                      <a:pt x="484" y="147"/>
                    </a:lnTo>
                    <a:lnTo>
                      <a:pt x="482" y="144"/>
                    </a:lnTo>
                    <a:lnTo>
                      <a:pt x="480" y="140"/>
                    </a:lnTo>
                    <a:lnTo>
                      <a:pt x="479" y="138"/>
                    </a:lnTo>
                    <a:lnTo>
                      <a:pt x="477" y="136"/>
                    </a:lnTo>
                    <a:lnTo>
                      <a:pt x="477" y="133"/>
                    </a:lnTo>
                    <a:lnTo>
                      <a:pt x="477" y="127"/>
                    </a:lnTo>
                    <a:lnTo>
                      <a:pt x="477" y="120"/>
                    </a:lnTo>
                    <a:lnTo>
                      <a:pt x="471" y="120"/>
                    </a:lnTo>
                    <a:lnTo>
                      <a:pt x="471" y="87"/>
                    </a:lnTo>
                    <a:lnTo>
                      <a:pt x="484" y="87"/>
                    </a:lnTo>
                    <a:lnTo>
                      <a:pt x="488" y="44"/>
                    </a:lnTo>
                    <a:lnTo>
                      <a:pt x="517" y="44"/>
                    </a:lnTo>
                    <a:lnTo>
                      <a:pt x="517" y="60"/>
                    </a:lnTo>
                    <a:lnTo>
                      <a:pt x="520" y="60"/>
                    </a:lnTo>
                    <a:lnTo>
                      <a:pt x="524" y="36"/>
                    </a:lnTo>
                    <a:lnTo>
                      <a:pt x="528" y="36"/>
                    </a:lnTo>
                    <a:lnTo>
                      <a:pt x="528" y="4"/>
                    </a:lnTo>
                    <a:lnTo>
                      <a:pt x="564" y="0"/>
                    </a:lnTo>
                    <a:close/>
                  </a:path>
                </a:pathLst>
              </a:custGeom>
              <a:grpFill/>
              <a:ln w="3175"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9" name="Freeform 19"/>
            <p:cNvSpPr>
              <a:spLocks noEditPoints="1"/>
            </p:cNvSpPr>
            <p:nvPr/>
          </p:nvSpPr>
          <p:spPr bwMode="auto">
            <a:xfrm>
              <a:off x="4240535" y="3121918"/>
              <a:ext cx="1524000" cy="2243138"/>
            </a:xfrm>
            <a:custGeom>
              <a:avLst/>
              <a:gdLst>
                <a:gd name="T0" fmla="*/ 636 w 960"/>
                <a:gd name="T1" fmla="*/ 106 h 1413"/>
                <a:gd name="T2" fmla="*/ 643 w 960"/>
                <a:gd name="T3" fmla="*/ 111 h 1413"/>
                <a:gd name="T4" fmla="*/ 592 w 960"/>
                <a:gd name="T5" fmla="*/ 68 h 1413"/>
                <a:gd name="T6" fmla="*/ 760 w 960"/>
                <a:gd name="T7" fmla="*/ 64 h 1413"/>
                <a:gd name="T8" fmla="*/ 669 w 960"/>
                <a:gd name="T9" fmla="*/ 133 h 1413"/>
                <a:gd name="T10" fmla="*/ 589 w 960"/>
                <a:gd name="T11" fmla="*/ 280 h 1413"/>
                <a:gd name="T12" fmla="*/ 541 w 960"/>
                <a:gd name="T13" fmla="*/ 389 h 1413"/>
                <a:gd name="T14" fmla="*/ 663 w 960"/>
                <a:gd name="T15" fmla="*/ 460 h 1413"/>
                <a:gd name="T16" fmla="*/ 736 w 960"/>
                <a:gd name="T17" fmla="*/ 358 h 1413"/>
                <a:gd name="T18" fmla="*/ 783 w 960"/>
                <a:gd name="T19" fmla="*/ 408 h 1413"/>
                <a:gd name="T20" fmla="*/ 863 w 960"/>
                <a:gd name="T21" fmla="*/ 484 h 1413"/>
                <a:gd name="T22" fmla="*/ 907 w 960"/>
                <a:gd name="T23" fmla="*/ 515 h 1413"/>
                <a:gd name="T24" fmla="*/ 916 w 960"/>
                <a:gd name="T25" fmla="*/ 644 h 1413"/>
                <a:gd name="T26" fmla="*/ 934 w 960"/>
                <a:gd name="T27" fmla="*/ 708 h 1413"/>
                <a:gd name="T28" fmla="*/ 952 w 960"/>
                <a:gd name="T29" fmla="*/ 820 h 1413"/>
                <a:gd name="T30" fmla="*/ 912 w 960"/>
                <a:gd name="T31" fmla="*/ 1002 h 1413"/>
                <a:gd name="T32" fmla="*/ 869 w 960"/>
                <a:gd name="T33" fmla="*/ 1100 h 1413"/>
                <a:gd name="T34" fmla="*/ 818 w 960"/>
                <a:gd name="T35" fmla="*/ 1149 h 1413"/>
                <a:gd name="T36" fmla="*/ 761 w 960"/>
                <a:gd name="T37" fmla="*/ 1153 h 1413"/>
                <a:gd name="T38" fmla="*/ 640 w 960"/>
                <a:gd name="T39" fmla="*/ 1184 h 1413"/>
                <a:gd name="T40" fmla="*/ 625 w 960"/>
                <a:gd name="T41" fmla="*/ 1217 h 1413"/>
                <a:gd name="T42" fmla="*/ 556 w 960"/>
                <a:gd name="T43" fmla="*/ 1257 h 1413"/>
                <a:gd name="T44" fmla="*/ 472 w 960"/>
                <a:gd name="T45" fmla="*/ 1273 h 1413"/>
                <a:gd name="T46" fmla="*/ 392 w 960"/>
                <a:gd name="T47" fmla="*/ 1348 h 1413"/>
                <a:gd name="T48" fmla="*/ 309 w 960"/>
                <a:gd name="T49" fmla="*/ 1375 h 1413"/>
                <a:gd name="T50" fmla="*/ 167 w 960"/>
                <a:gd name="T51" fmla="*/ 1404 h 1413"/>
                <a:gd name="T52" fmla="*/ 216 w 960"/>
                <a:gd name="T53" fmla="*/ 1320 h 1413"/>
                <a:gd name="T54" fmla="*/ 116 w 960"/>
                <a:gd name="T55" fmla="*/ 1353 h 1413"/>
                <a:gd name="T56" fmla="*/ 145 w 960"/>
                <a:gd name="T57" fmla="*/ 1297 h 1413"/>
                <a:gd name="T58" fmla="*/ 100 w 960"/>
                <a:gd name="T59" fmla="*/ 1304 h 1413"/>
                <a:gd name="T60" fmla="*/ 34 w 960"/>
                <a:gd name="T61" fmla="*/ 1291 h 1413"/>
                <a:gd name="T62" fmla="*/ 72 w 960"/>
                <a:gd name="T63" fmla="*/ 1211 h 1413"/>
                <a:gd name="T64" fmla="*/ 12 w 960"/>
                <a:gd name="T65" fmla="*/ 1186 h 1413"/>
                <a:gd name="T66" fmla="*/ 69 w 960"/>
                <a:gd name="T67" fmla="*/ 1120 h 1413"/>
                <a:gd name="T68" fmla="*/ 134 w 960"/>
                <a:gd name="T69" fmla="*/ 1122 h 1413"/>
                <a:gd name="T70" fmla="*/ 161 w 960"/>
                <a:gd name="T71" fmla="*/ 1022 h 1413"/>
                <a:gd name="T72" fmla="*/ 203 w 960"/>
                <a:gd name="T73" fmla="*/ 957 h 1413"/>
                <a:gd name="T74" fmla="*/ 238 w 960"/>
                <a:gd name="T75" fmla="*/ 844 h 1413"/>
                <a:gd name="T76" fmla="*/ 269 w 960"/>
                <a:gd name="T77" fmla="*/ 788 h 1413"/>
                <a:gd name="T78" fmla="*/ 191 w 960"/>
                <a:gd name="T79" fmla="*/ 755 h 1413"/>
                <a:gd name="T80" fmla="*/ 143 w 960"/>
                <a:gd name="T81" fmla="*/ 764 h 1413"/>
                <a:gd name="T82" fmla="*/ 96 w 960"/>
                <a:gd name="T83" fmla="*/ 737 h 1413"/>
                <a:gd name="T84" fmla="*/ 129 w 960"/>
                <a:gd name="T85" fmla="*/ 644 h 1413"/>
                <a:gd name="T86" fmla="*/ 196 w 960"/>
                <a:gd name="T87" fmla="*/ 560 h 1413"/>
                <a:gd name="T88" fmla="*/ 60 w 960"/>
                <a:gd name="T89" fmla="*/ 508 h 1413"/>
                <a:gd name="T90" fmla="*/ 120 w 960"/>
                <a:gd name="T91" fmla="*/ 537 h 1413"/>
                <a:gd name="T92" fmla="*/ 132 w 960"/>
                <a:gd name="T93" fmla="*/ 511 h 1413"/>
                <a:gd name="T94" fmla="*/ 123 w 960"/>
                <a:gd name="T95" fmla="*/ 426 h 1413"/>
                <a:gd name="T96" fmla="*/ 192 w 960"/>
                <a:gd name="T97" fmla="*/ 389 h 1413"/>
                <a:gd name="T98" fmla="*/ 289 w 960"/>
                <a:gd name="T99" fmla="*/ 437 h 1413"/>
                <a:gd name="T100" fmla="*/ 400 w 960"/>
                <a:gd name="T101" fmla="*/ 420 h 1413"/>
                <a:gd name="T102" fmla="*/ 427 w 960"/>
                <a:gd name="T103" fmla="*/ 348 h 1413"/>
                <a:gd name="T104" fmla="*/ 480 w 960"/>
                <a:gd name="T105" fmla="*/ 286 h 1413"/>
                <a:gd name="T106" fmla="*/ 369 w 960"/>
                <a:gd name="T107" fmla="*/ 248 h 1413"/>
                <a:gd name="T108" fmla="*/ 421 w 960"/>
                <a:gd name="T109" fmla="*/ 217 h 1413"/>
                <a:gd name="T110" fmla="*/ 438 w 960"/>
                <a:gd name="T111" fmla="*/ 178 h 1413"/>
                <a:gd name="T112" fmla="*/ 478 w 960"/>
                <a:gd name="T113" fmla="*/ 82 h 1413"/>
                <a:gd name="T114" fmla="*/ 561 w 960"/>
                <a:gd name="T115" fmla="*/ 80 h 1413"/>
                <a:gd name="T116" fmla="*/ 576 w 960"/>
                <a:gd name="T117" fmla="*/ 53 h 1413"/>
                <a:gd name="T118" fmla="*/ 612 w 960"/>
                <a:gd name="T119" fmla="*/ 68 h 1413"/>
                <a:gd name="T120" fmla="*/ 672 w 960"/>
                <a:gd name="T121" fmla="*/ 31 h 1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60" h="1413">
                  <a:moveTo>
                    <a:pt x="96" y="397"/>
                  </a:moveTo>
                  <a:lnTo>
                    <a:pt x="109" y="397"/>
                  </a:lnTo>
                  <a:lnTo>
                    <a:pt x="112" y="408"/>
                  </a:lnTo>
                  <a:lnTo>
                    <a:pt x="116" y="408"/>
                  </a:lnTo>
                  <a:lnTo>
                    <a:pt x="116" y="420"/>
                  </a:lnTo>
                  <a:lnTo>
                    <a:pt x="107" y="428"/>
                  </a:lnTo>
                  <a:lnTo>
                    <a:pt x="98" y="433"/>
                  </a:lnTo>
                  <a:lnTo>
                    <a:pt x="83" y="437"/>
                  </a:lnTo>
                  <a:lnTo>
                    <a:pt x="83" y="404"/>
                  </a:lnTo>
                  <a:lnTo>
                    <a:pt x="96" y="400"/>
                  </a:lnTo>
                  <a:lnTo>
                    <a:pt x="96" y="397"/>
                  </a:lnTo>
                  <a:close/>
                  <a:moveTo>
                    <a:pt x="636" y="97"/>
                  </a:moveTo>
                  <a:lnTo>
                    <a:pt x="636" y="102"/>
                  </a:lnTo>
                  <a:lnTo>
                    <a:pt x="636" y="106"/>
                  </a:lnTo>
                  <a:lnTo>
                    <a:pt x="634" y="109"/>
                  </a:lnTo>
                  <a:lnTo>
                    <a:pt x="632" y="111"/>
                  </a:lnTo>
                  <a:lnTo>
                    <a:pt x="623" y="111"/>
                  </a:lnTo>
                  <a:lnTo>
                    <a:pt x="623" y="117"/>
                  </a:lnTo>
                  <a:lnTo>
                    <a:pt x="612" y="120"/>
                  </a:lnTo>
                  <a:lnTo>
                    <a:pt x="616" y="140"/>
                  </a:lnTo>
                  <a:lnTo>
                    <a:pt x="620" y="140"/>
                  </a:lnTo>
                  <a:lnTo>
                    <a:pt x="623" y="135"/>
                  </a:lnTo>
                  <a:lnTo>
                    <a:pt x="627" y="131"/>
                  </a:lnTo>
                  <a:lnTo>
                    <a:pt x="631" y="128"/>
                  </a:lnTo>
                  <a:lnTo>
                    <a:pt x="634" y="124"/>
                  </a:lnTo>
                  <a:lnTo>
                    <a:pt x="638" y="118"/>
                  </a:lnTo>
                  <a:lnTo>
                    <a:pt x="640" y="111"/>
                  </a:lnTo>
                  <a:lnTo>
                    <a:pt x="643" y="111"/>
                  </a:lnTo>
                  <a:lnTo>
                    <a:pt x="645" y="109"/>
                  </a:lnTo>
                  <a:lnTo>
                    <a:pt x="643" y="109"/>
                  </a:lnTo>
                  <a:lnTo>
                    <a:pt x="643" y="109"/>
                  </a:lnTo>
                  <a:lnTo>
                    <a:pt x="641" y="111"/>
                  </a:lnTo>
                  <a:lnTo>
                    <a:pt x="641" y="109"/>
                  </a:lnTo>
                  <a:lnTo>
                    <a:pt x="640" y="108"/>
                  </a:lnTo>
                  <a:lnTo>
                    <a:pt x="640" y="97"/>
                  </a:lnTo>
                  <a:lnTo>
                    <a:pt x="636" y="97"/>
                  </a:lnTo>
                  <a:close/>
                  <a:moveTo>
                    <a:pt x="589" y="68"/>
                  </a:moveTo>
                  <a:lnTo>
                    <a:pt x="589" y="77"/>
                  </a:lnTo>
                  <a:lnTo>
                    <a:pt x="596" y="77"/>
                  </a:lnTo>
                  <a:lnTo>
                    <a:pt x="596" y="73"/>
                  </a:lnTo>
                  <a:lnTo>
                    <a:pt x="592" y="73"/>
                  </a:lnTo>
                  <a:lnTo>
                    <a:pt x="592" y="68"/>
                  </a:lnTo>
                  <a:lnTo>
                    <a:pt x="589" y="68"/>
                  </a:lnTo>
                  <a:close/>
                  <a:moveTo>
                    <a:pt x="692" y="0"/>
                  </a:moveTo>
                  <a:lnTo>
                    <a:pt x="703" y="13"/>
                  </a:lnTo>
                  <a:lnTo>
                    <a:pt x="720" y="26"/>
                  </a:lnTo>
                  <a:lnTo>
                    <a:pt x="736" y="37"/>
                  </a:lnTo>
                  <a:lnTo>
                    <a:pt x="740" y="38"/>
                  </a:lnTo>
                  <a:lnTo>
                    <a:pt x="745" y="40"/>
                  </a:lnTo>
                  <a:lnTo>
                    <a:pt x="751" y="42"/>
                  </a:lnTo>
                  <a:lnTo>
                    <a:pt x="758" y="44"/>
                  </a:lnTo>
                  <a:lnTo>
                    <a:pt x="761" y="46"/>
                  </a:lnTo>
                  <a:lnTo>
                    <a:pt x="763" y="48"/>
                  </a:lnTo>
                  <a:lnTo>
                    <a:pt x="763" y="60"/>
                  </a:lnTo>
                  <a:lnTo>
                    <a:pt x="761" y="62"/>
                  </a:lnTo>
                  <a:lnTo>
                    <a:pt x="760" y="64"/>
                  </a:lnTo>
                  <a:lnTo>
                    <a:pt x="758" y="68"/>
                  </a:lnTo>
                  <a:lnTo>
                    <a:pt x="756" y="68"/>
                  </a:lnTo>
                  <a:lnTo>
                    <a:pt x="749" y="68"/>
                  </a:lnTo>
                  <a:lnTo>
                    <a:pt x="749" y="73"/>
                  </a:lnTo>
                  <a:lnTo>
                    <a:pt x="736" y="73"/>
                  </a:lnTo>
                  <a:lnTo>
                    <a:pt x="736" y="77"/>
                  </a:lnTo>
                  <a:lnTo>
                    <a:pt x="720" y="80"/>
                  </a:lnTo>
                  <a:lnTo>
                    <a:pt x="716" y="88"/>
                  </a:lnTo>
                  <a:lnTo>
                    <a:pt x="709" y="88"/>
                  </a:lnTo>
                  <a:lnTo>
                    <a:pt x="703" y="95"/>
                  </a:lnTo>
                  <a:lnTo>
                    <a:pt x="700" y="104"/>
                  </a:lnTo>
                  <a:lnTo>
                    <a:pt x="694" y="115"/>
                  </a:lnTo>
                  <a:lnTo>
                    <a:pt x="692" y="124"/>
                  </a:lnTo>
                  <a:lnTo>
                    <a:pt x="669" y="133"/>
                  </a:lnTo>
                  <a:lnTo>
                    <a:pt x="652" y="164"/>
                  </a:lnTo>
                  <a:lnTo>
                    <a:pt x="647" y="180"/>
                  </a:lnTo>
                  <a:lnTo>
                    <a:pt x="645" y="195"/>
                  </a:lnTo>
                  <a:lnTo>
                    <a:pt x="643" y="208"/>
                  </a:lnTo>
                  <a:lnTo>
                    <a:pt x="636" y="218"/>
                  </a:lnTo>
                  <a:lnTo>
                    <a:pt x="623" y="228"/>
                  </a:lnTo>
                  <a:lnTo>
                    <a:pt x="623" y="231"/>
                  </a:lnTo>
                  <a:lnTo>
                    <a:pt x="603" y="237"/>
                  </a:lnTo>
                  <a:lnTo>
                    <a:pt x="603" y="248"/>
                  </a:lnTo>
                  <a:lnTo>
                    <a:pt x="563" y="244"/>
                  </a:lnTo>
                  <a:lnTo>
                    <a:pt x="560" y="251"/>
                  </a:lnTo>
                  <a:lnTo>
                    <a:pt x="552" y="251"/>
                  </a:lnTo>
                  <a:lnTo>
                    <a:pt x="552" y="260"/>
                  </a:lnTo>
                  <a:lnTo>
                    <a:pt x="589" y="280"/>
                  </a:lnTo>
                  <a:lnTo>
                    <a:pt x="589" y="297"/>
                  </a:lnTo>
                  <a:lnTo>
                    <a:pt x="572" y="308"/>
                  </a:lnTo>
                  <a:lnTo>
                    <a:pt x="572" y="311"/>
                  </a:lnTo>
                  <a:lnTo>
                    <a:pt x="532" y="311"/>
                  </a:lnTo>
                  <a:lnTo>
                    <a:pt x="512" y="340"/>
                  </a:lnTo>
                  <a:lnTo>
                    <a:pt x="500" y="340"/>
                  </a:lnTo>
                  <a:lnTo>
                    <a:pt x="500" y="344"/>
                  </a:lnTo>
                  <a:lnTo>
                    <a:pt x="512" y="353"/>
                  </a:lnTo>
                  <a:lnTo>
                    <a:pt x="512" y="360"/>
                  </a:lnTo>
                  <a:lnTo>
                    <a:pt x="529" y="371"/>
                  </a:lnTo>
                  <a:lnTo>
                    <a:pt x="529" y="380"/>
                  </a:lnTo>
                  <a:lnTo>
                    <a:pt x="532" y="380"/>
                  </a:lnTo>
                  <a:lnTo>
                    <a:pt x="538" y="386"/>
                  </a:lnTo>
                  <a:lnTo>
                    <a:pt x="541" y="389"/>
                  </a:lnTo>
                  <a:lnTo>
                    <a:pt x="547" y="393"/>
                  </a:lnTo>
                  <a:lnTo>
                    <a:pt x="552" y="397"/>
                  </a:lnTo>
                  <a:lnTo>
                    <a:pt x="560" y="400"/>
                  </a:lnTo>
                  <a:lnTo>
                    <a:pt x="561" y="411"/>
                  </a:lnTo>
                  <a:lnTo>
                    <a:pt x="565" y="422"/>
                  </a:lnTo>
                  <a:lnTo>
                    <a:pt x="569" y="433"/>
                  </a:lnTo>
                  <a:lnTo>
                    <a:pt x="609" y="437"/>
                  </a:lnTo>
                  <a:lnTo>
                    <a:pt x="611" y="438"/>
                  </a:lnTo>
                  <a:lnTo>
                    <a:pt x="612" y="442"/>
                  </a:lnTo>
                  <a:lnTo>
                    <a:pt x="614" y="448"/>
                  </a:lnTo>
                  <a:lnTo>
                    <a:pt x="614" y="453"/>
                  </a:lnTo>
                  <a:lnTo>
                    <a:pt x="616" y="457"/>
                  </a:lnTo>
                  <a:lnTo>
                    <a:pt x="663" y="457"/>
                  </a:lnTo>
                  <a:lnTo>
                    <a:pt x="663" y="460"/>
                  </a:lnTo>
                  <a:lnTo>
                    <a:pt x="680" y="464"/>
                  </a:lnTo>
                  <a:lnTo>
                    <a:pt x="685" y="448"/>
                  </a:lnTo>
                  <a:lnTo>
                    <a:pt x="691" y="437"/>
                  </a:lnTo>
                  <a:lnTo>
                    <a:pt x="698" y="429"/>
                  </a:lnTo>
                  <a:lnTo>
                    <a:pt x="705" y="422"/>
                  </a:lnTo>
                  <a:lnTo>
                    <a:pt x="712" y="413"/>
                  </a:lnTo>
                  <a:lnTo>
                    <a:pt x="707" y="408"/>
                  </a:lnTo>
                  <a:lnTo>
                    <a:pt x="703" y="404"/>
                  </a:lnTo>
                  <a:lnTo>
                    <a:pt x="701" y="397"/>
                  </a:lnTo>
                  <a:lnTo>
                    <a:pt x="700" y="388"/>
                  </a:lnTo>
                  <a:lnTo>
                    <a:pt x="711" y="380"/>
                  </a:lnTo>
                  <a:lnTo>
                    <a:pt x="718" y="371"/>
                  </a:lnTo>
                  <a:lnTo>
                    <a:pt x="725" y="364"/>
                  </a:lnTo>
                  <a:lnTo>
                    <a:pt x="736" y="358"/>
                  </a:lnTo>
                  <a:lnTo>
                    <a:pt x="752" y="357"/>
                  </a:lnTo>
                  <a:lnTo>
                    <a:pt x="754" y="360"/>
                  </a:lnTo>
                  <a:lnTo>
                    <a:pt x="758" y="362"/>
                  </a:lnTo>
                  <a:lnTo>
                    <a:pt x="760" y="364"/>
                  </a:lnTo>
                  <a:lnTo>
                    <a:pt x="760" y="371"/>
                  </a:lnTo>
                  <a:lnTo>
                    <a:pt x="763" y="371"/>
                  </a:lnTo>
                  <a:lnTo>
                    <a:pt x="763" y="380"/>
                  </a:lnTo>
                  <a:lnTo>
                    <a:pt x="772" y="384"/>
                  </a:lnTo>
                  <a:lnTo>
                    <a:pt x="772" y="391"/>
                  </a:lnTo>
                  <a:lnTo>
                    <a:pt x="776" y="391"/>
                  </a:lnTo>
                  <a:lnTo>
                    <a:pt x="776" y="400"/>
                  </a:lnTo>
                  <a:lnTo>
                    <a:pt x="780" y="400"/>
                  </a:lnTo>
                  <a:lnTo>
                    <a:pt x="780" y="408"/>
                  </a:lnTo>
                  <a:lnTo>
                    <a:pt x="783" y="408"/>
                  </a:lnTo>
                  <a:lnTo>
                    <a:pt x="783" y="417"/>
                  </a:lnTo>
                  <a:lnTo>
                    <a:pt x="789" y="417"/>
                  </a:lnTo>
                  <a:lnTo>
                    <a:pt x="789" y="424"/>
                  </a:lnTo>
                  <a:lnTo>
                    <a:pt x="796" y="429"/>
                  </a:lnTo>
                  <a:lnTo>
                    <a:pt x="805" y="431"/>
                  </a:lnTo>
                  <a:lnTo>
                    <a:pt x="814" y="433"/>
                  </a:lnTo>
                  <a:lnTo>
                    <a:pt x="820" y="437"/>
                  </a:lnTo>
                  <a:lnTo>
                    <a:pt x="820" y="444"/>
                  </a:lnTo>
                  <a:lnTo>
                    <a:pt x="823" y="453"/>
                  </a:lnTo>
                  <a:lnTo>
                    <a:pt x="823" y="464"/>
                  </a:lnTo>
                  <a:lnTo>
                    <a:pt x="821" y="477"/>
                  </a:lnTo>
                  <a:lnTo>
                    <a:pt x="820" y="488"/>
                  </a:lnTo>
                  <a:lnTo>
                    <a:pt x="863" y="488"/>
                  </a:lnTo>
                  <a:lnTo>
                    <a:pt x="863" y="484"/>
                  </a:lnTo>
                  <a:lnTo>
                    <a:pt x="872" y="484"/>
                  </a:lnTo>
                  <a:lnTo>
                    <a:pt x="880" y="473"/>
                  </a:lnTo>
                  <a:lnTo>
                    <a:pt x="903" y="468"/>
                  </a:lnTo>
                  <a:lnTo>
                    <a:pt x="912" y="478"/>
                  </a:lnTo>
                  <a:lnTo>
                    <a:pt x="923" y="488"/>
                  </a:lnTo>
                  <a:lnTo>
                    <a:pt x="931" y="498"/>
                  </a:lnTo>
                  <a:lnTo>
                    <a:pt x="936" y="511"/>
                  </a:lnTo>
                  <a:lnTo>
                    <a:pt x="932" y="515"/>
                  </a:lnTo>
                  <a:lnTo>
                    <a:pt x="929" y="517"/>
                  </a:lnTo>
                  <a:lnTo>
                    <a:pt x="927" y="518"/>
                  </a:lnTo>
                  <a:lnTo>
                    <a:pt x="923" y="518"/>
                  </a:lnTo>
                  <a:lnTo>
                    <a:pt x="920" y="520"/>
                  </a:lnTo>
                  <a:lnTo>
                    <a:pt x="912" y="520"/>
                  </a:lnTo>
                  <a:lnTo>
                    <a:pt x="907" y="515"/>
                  </a:lnTo>
                  <a:lnTo>
                    <a:pt x="900" y="511"/>
                  </a:lnTo>
                  <a:lnTo>
                    <a:pt x="892" y="509"/>
                  </a:lnTo>
                  <a:lnTo>
                    <a:pt x="883" y="508"/>
                  </a:lnTo>
                  <a:lnTo>
                    <a:pt x="883" y="540"/>
                  </a:lnTo>
                  <a:lnTo>
                    <a:pt x="889" y="542"/>
                  </a:lnTo>
                  <a:lnTo>
                    <a:pt x="892" y="546"/>
                  </a:lnTo>
                  <a:lnTo>
                    <a:pt x="896" y="548"/>
                  </a:lnTo>
                  <a:lnTo>
                    <a:pt x="901" y="549"/>
                  </a:lnTo>
                  <a:lnTo>
                    <a:pt x="909" y="553"/>
                  </a:lnTo>
                  <a:lnTo>
                    <a:pt x="907" y="571"/>
                  </a:lnTo>
                  <a:lnTo>
                    <a:pt x="907" y="593"/>
                  </a:lnTo>
                  <a:lnTo>
                    <a:pt x="907" y="613"/>
                  </a:lnTo>
                  <a:lnTo>
                    <a:pt x="911" y="631"/>
                  </a:lnTo>
                  <a:lnTo>
                    <a:pt x="916" y="644"/>
                  </a:lnTo>
                  <a:lnTo>
                    <a:pt x="920" y="644"/>
                  </a:lnTo>
                  <a:lnTo>
                    <a:pt x="923" y="651"/>
                  </a:lnTo>
                  <a:lnTo>
                    <a:pt x="932" y="651"/>
                  </a:lnTo>
                  <a:lnTo>
                    <a:pt x="934" y="655"/>
                  </a:lnTo>
                  <a:lnTo>
                    <a:pt x="938" y="660"/>
                  </a:lnTo>
                  <a:lnTo>
                    <a:pt x="941" y="664"/>
                  </a:lnTo>
                  <a:lnTo>
                    <a:pt x="943" y="668"/>
                  </a:lnTo>
                  <a:lnTo>
                    <a:pt x="943" y="680"/>
                  </a:lnTo>
                  <a:lnTo>
                    <a:pt x="940" y="689"/>
                  </a:lnTo>
                  <a:lnTo>
                    <a:pt x="936" y="700"/>
                  </a:lnTo>
                  <a:lnTo>
                    <a:pt x="932" y="700"/>
                  </a:lnTo>
                  <a:lnTo>
                    <a:pt x="932" y="704"/>
                  </a:lnTo>
                  <a:lnTo>
                    <a:pt x="932" y="706"/>
                  </a:lnTo>
                  <a:lnTo>
                    <a:pt x="934" y="708"/>
                  </a:lnTo>
                  <a:lnTo>
                    <a:pt x="936" y="708"/>
                  </a:lnTo>
                  <a:lnTo>
                    <a:pt x="936" y="708"/>
                  </a:lnTo>
                  <a:lnTo>
                    <a:pt x="936" y="724"/>
                  </a:lnTo>
                  <a:lnTo>
                    <a:pt x="932" y="724"/>
                  </a:lnTo>
                  <a:lnTo>
                    <a:pt x="932" y="737"/>
                  </a:lnTo>
                  <a:lnTo>
                    <a:pt x="916" y="744"/>
                  </a:lnTo>
                  <a:lnTo>
                    <a:pt x="920" y="753"/>
                  </a:lnTo>
                  <a:lnTo>
                    <a:pt x="925" y="755"/>
                  </a:lnTo>
                  <a:lnTo>
                    <a:pt x="929" y="757"/>
                  </a:lnTo>
                  <a:lnTo>
                    <a:pt x="934" y="758"/>
                  </a:lnTo>
                  <a:lnTo>
                    <a:pt x="940" y="760"/>
                  </a:lnTo>
                  <a:lnTo>
                    <a:pt x="940" y="797"/>
                  </a:lnTo>
                  <a:lnTo>
                    <a:pt x="943" y="797"/>
                  </a:lnTo>
                  <a:lnTo>
                    <a:pt x="952" y="820"/>
                  </a:lnTo>
                  <a:lnTo>
                    <a:pt x="956" y="820"/>
                  </a:lnTo>
                  <a:lnTo>
                    <a:pt x="952" y="871"/>
                  </a:lnTo>
                  <a:lnTo>
                    <a:pt x="960" y="877"/>
                  </a:lnTo>
                  <a:lnTo>
                    <a:pt x="960" y="900"/>
                  </a:lnTo>
                  <a:lnTo>
                    <a:pt x="956" y="900"/>
                  </a:lnTo>
                  <a:lnTo>
                    <a:pt x="956" y="908"/>
                  </a:lnTo>
                  <a:lnTo>
                    <a:pt x="949" y="913"/>
                  </a:lnTo>
                  <a:lnTo>
                    <a:pt x="949" y="920"/>
                  </a:lnTo>
                  <a:lnTo>
                    <a:pt x="936" y="928"/>
                  </a:lnTo>
                  <a:lnTo>
                    <a:pt x="936" y="937"/>
                  </a:lnTo>
                  <a:lnTo>
                    <a:pt x="932" y="937"/>
                  </a:lnTo>
                  <a:lnTo>
                    <a:pt x="929" y="980"/>
                  </a:lnTo>
                  <a:lnTo>
                    <a:pt x="912" y="993"/>
                  </a:lnTo>
                  <a:lnTo>
                    <a:pt x="912" y="1002"/>
                  </a:lnTo>
                  <a:lnTo>
                    <a:pt x="916" y="1013"/>
                  </a:lnTo>
                  <a:lnTo>
                    <a:pt x="921" y="1024"/>
                  </a:lnTo>
                  <a:lnTo>
                    <a:pt x="920" y="1037"/>
                  </a:lnTo>
                  <a:lnTo>
                    <a:pt x="916" y="1037"/>
                  </a:lnTo>
                  <a:lnTo>
                    <a:pt x="916" y="1044"/>
                  </a:lnTo>
                  <a:lnTo>
                    <a:pt x="909" y="1048"/>
                  </a:lnTo>
                  <a:lnTo>
                    <a:pt x="909" y="1057"/>
                  </a:lnTo>
                  <a:lnTo>
                    <a:pt x="889" y="1071"/>
                  </a:lnTo>
                  <a:lnTo>
                    <a:pt x="889" y="1080"/>
                  </a:lnTo>
                  <a:lnTo>
                    <a:pt x="880" y="1084"/>
                  </a:lnTo>
                  <a:lnTo>
                    <a:pt x="878" y="1088"/>
                  </a:lnTo>
                  <a:lnTo>
                    <a:pt x="874" y="1093"/>
                  </a:lnTo>
                  <a:lnTo>
                    <a:pt x="872" y="1097"/>
                  </a:lnTo>
                  <a:lnTo>
                    <a:pt x="869" y="1100"/>
                  </a:lnTo>
                  <a:lnTo>
                    <a:pt x="872" y="1111"/>
                  </a:lnTo>
                  <a:lnTo>
                    <a:pt x="878" y="1118"/>
                  </a:lnTo>
                  <a:lnTo>
                    <a:pt x="885" y="1126"/>
                  </a:lnTo>
                  <a:lnTo>
                    <a:pt x="889" y="1137"/>
                  </a:lnTo>
                  <a:lnTo>
                    <a:pt x="892" y="1151"/>
                  </a:lnTo>
                  <a:lnTo>
                    <a:pt x="891" y="1153"/>
                  </a:lnTo>
                  <a:lnTo>
                    <a:pt x="889" y="1155"/>
                  </a:lnTo>
                  <a:lnTo>
                    <a:pt x="889" y="1155"/>
                  </a:lnTo>
                  <a:lnTo>
                    <a:pt x="889" y="1155"/>
                  </a:lnTo>
                  <a:lnTo>
                    <a:pt x="889" y="1157"/>
                  </a:lnTo>
                  <a:lnTo>
                    <a:pt x="889" y="1160"/>
                  </a:lnTo>
                  <a:lnTo>
                    <a:pt x="823" y="1160"/>
                  </a:lnTo>
                  <a:lnTo>
                    <a:pt x="821" y="1155"/>
                  </a:lnTo>
                  <a:lnTo>
                    <a:pt x="818" y="1149"/>
                  </a:lnTo>
                  <a:lnTo>
                    <a:pt x="816" y="1148"/>
                  </a:lnTo>
                  <a:lnTo>
                    <a:pt x="811" y="1146"/>
                  </a:lnTo>
                  <a:lnTo>
                    <a:pt x="805" y="1144"/>
                  </a:lnTo>
                  <a:lnTo>
                    <a:pt x="796" y="1144"/>
                  </a:lnTo>
                  <a:lnTo>
                    <a:pt x="796" y="1137"/>
                  </a:lnTo>
                  <a:lnTo>
                    <a:pt x="792" y="1137"/>
                  </a:lnTo>
                  <a:lnTo>
                    <a:pt x="792" y="1140"/>
                  </a:lnTo>
                  <a:lnTo>
                    <a:pt x="787" y="1144"/>
                  </a:lnTo>
                  <a:lnTo>
                    <a:pt x="783" y="1151"/>
                  </a:lnTo>
                  <a:lnTo>
                    <a:pt x="780" y="1157"/>
                  </a:lnTo>
                  <a:lnTo>
                    <a:pt x="776" y="1164"/>
                  </a:lnTo>
                  <a:lnTo>
                    <a:pt x="763" y="1164"/>
                  </a:lnTo>
                  <a:lnTo>
                    <a:pt x="763" y="1158"/>
                  </a:lnTo>
                  <a:lnTo>
                    <a:pt x="761" y="1153"/>
                  </a:lnTo>
                  <a:lnTo>
                    <a:pt x="758" y="1149"/>
                  </a:lnTo>
                  <a:lnTo>
                    <a:pt x="756" y="1144"/>
                  </a:lnTo>
                  <a:lnTo>
                    <a:pt x="752" y="1144"/>
                  </a:lnTo>
                  <a:lnTo>
                    <a:pt x="752" y="1153"/>
                  </a:lnTo>
                  <a:lnTo>
                    <a:pt x="752" y="1158"/>
                  </a:lnTo>
                  <a:lnTo>
                    <a:pt x="752" y="1164"/>
                  </a:lnTo>
                  <a:lnTo>
                    <a:pt x="751" y="1168"/>
                  </a:lnTo>
                  <a:lnTo>
                    <a:pt x="747" y="1169"/>
                  </a:lnTo>
                  <a:lnTo>
                    <a:pt x="740" y="1171"/>
                  </a:lnTo>
                  <a:lnTo>
                    <a:pt x="740" y="1177"/>
                  </a:lnTo>
                  <a:lnTo>
                    <a:pt x="723" y="1177"/>
                  </a:lnTo>
                  <a:lnTo>
                    <a:pt x="720" y="1164"/>
                  </a:lnTo>
                  <a:lnTo>
                    <a:pt x="660" y="1184"/>
                  </a:lnTo>
                  <a:lnTo>
                    <a:pt x="640" y="1184"/>
                  </a:lnTo>
                  <a:lnTo>
                    <a:pt x="640" y="1188"/>
                  </a:lnTo>
                  <a:lnTo>
                    <a:pt x="612" y="1193"/>
                  </a:lnTo>
                  <a:lnTo>
                    <a:pt x="612" y="1197"/>
                  </a:lnTo>
                  <a:lnTo>
                    <a:pt x="618" y="1197"/>
                  </a:lnTo>
                  <a:lnTo>
                    <a:pt x="623" y="1198"/>
                  </a:lnTo>
                  <a:lnTo>
                    <a:pt x="625" y="1198"/>
                  </a:lnTo>
                  <a:lnTo>
                    <a:pt x="627" y="1202"/>
                  </a:lnTo>
                  <a:lnTo>
                    <a:pt x="627" y="1206"/>
                  </a:lnTo>
                  <a:lnTo>
                    <a:pt x="629" y="1211"/>
                  </a:lnTo>
                  <a:lnTo>
                    <a:pt x="627" y="1213"/>
                  </a:lnTo>
                  <a:lnTo>
                    <a:pt x="625" y="1215"/>
                  </a:lnTo>
                  <a:lnTo>
                    <a:pt x="625" y="1215"/>
                  </a:lnTo>
                  <a:lnTo>
                    <a:pt x="625" y="1215"/>
                  </a:lnTo>
                  <a:lnTo>
                    <a:pt x="625" y="1217"/>
                  </a:lnTo>
                  <a:lnTo>
                    <a:pt x="623" y="1220"/>
                  </a:lnTo>
                  <a:lnTo>
                    <a:pt x="612" y="1228"/>
                  </a:lnTo>
                  <a:lnTo>
                    <a:pt x="612" y="1231"/>
                  </a:lnTo>
                  <a:lnTo>
                    <a:pt x="603" y="1231"/>
                  </a:lnTo>
                  <a:lnTo>
                    <a:pt x="603" y="1237"/>
                  </a:lnTo>
                  <a:lnTo>
                    <a:pt x="592" y="1237"/>
                  </a:lnTo>
                  <a:lnTo>
                    <a:pt x="592" y="1240"/>
                  </a:lnTo>
                  <a:lnTo>
                    <a:pt x="576" y="1240"/>
                  </a:lnTo>
                  <a:lnTo>
                    <a:pt x="576" y="1244"/>
                  </a:lnTo>
                  <a:lnTo>
                    <a:pt x="569" y="1244"/>
                  </a:lnTo>
                  <a:lnTo>
                    <a:pt x="569" y="1248"/>
                  </a:lnTo>
                  <a:lnTo>
                    <a:pt x="560" y="1248"/>
                  </a:lnTo>
                  <a:lnTo>
                    <a:pt x="558" y="1251"/>
                  </a:lnTo>
                  <a:lnTo>
                    <a:pt x="556" y="1257"/>
                  </a:lnTo>
                  <a:lnTo>
                    <a:pt x="556" y="1262"/>
                  </a:lnTo>
                  <a:lnTo>
                    <a:pt x="556" y="1268"/>
                  </a:lnTo>
                  <a:lnTo>
                    <a:pt x="532" y="1277"/>
                  </a:lnTo>
                  <a:lnTo>
                    <a:pt x="532" y="1280"/>
                  </a:lnTo>
                  <a:lnTo>
                    <a:pt x="523" y="1280"/>
                  </a:lnTo>
                  <a:lnTo>
                    <a:pt x="520" y="1288"/>
                  </a:lnTo>
                  <a:lnTo>
                    <a:pt x="512" y="1288"/>
                  </a:lnTo>
                  <a:lnTo>
                    <a:pt x="512" y="1291"/>
                  </a:lnTo>
                  <a:lnTo>
                    <a:pt x="476" y="1291"/>
                  </a:lnTo>
                  <a:lnTo>
                    <a:pt x="476" y="1286"/>
                  </a:lnTo>
                  <a:lnTo>
                    <a:pt x="478" y="1280"/>
                  </a:lnTo>
                  <a:lnTo>
                    <a:pt x="478" y="1277"/>
                  </a:lnTo>
                  <a:lnTo>
                    <a:pt x="480" y="1273"/>
                  </a:lnTo>
                  <a:lnTo>
                    <a:pt x="472" y="1273"/>
                  </a:lnTo>
                  <a:lnTo>
                    <a:pt x="469" y="1275"/>
                  </a:lnTo>
                  <a:lnTo>
                    <a:pt x="467" y="1277"/>
                  </a:lnTo>
                  <a:lnTo>
                    <a:pt x="463" y="1280"/>
                  </a:lnTo>
                  <a:lnTo>
                    <a:pt x="471" y="1289"/>
                  </a:lnTo>
                  <a:lnTo>
                    <a:pt x="471" y="1300"/>
                  </a:lnTo>
                  <a:lnTo>
                    <a:pt x="469" y="1313"/>
                  </a:lnTo>
                  <a:lnTo>
                    <a:pt x="456" y="1320"/>
                  </a:lnTo>
                  <a:lnTo>
                    <a:pt x="456" y="1324"/>
                  </a:lnTo>
                  <a:lnTo>
                    <a:pt x="449" y="1324"/>
                  </a:lnTo>
                  <a:lnTo>
                    <a:pt x="443" y="1333"/>
                  </a:lnTo>
                  <a:lnTo>
                    <a:pt x="420" y="1333"/>
                  </a:lnTo>
                  <a:lnTo>
                    <a:pt x="412" y="1348"/>
                  </a:lnTo>
                  <a:lnTo>
                    <a:pt x="403" y="1349"/>
                  </a:lnTo>
                  <a:lnTo>
                    <a:pt x="392" y="1348"/>
                  </a:lnTo>
                  <a:lnTo>
                    <a:pt x="383" y="1346"/>
                  </a:lnTo>
                  <a:lnTo>
                    <a:pt x="380" y="1344"/>
                  </a:lnTo>
                  <a:lnTo>
                    <a:pt x="380" y="1368"/>
                  </a:lnTo>
                  <a:lnTo>
                    <a:pt x="365" y="1368"/>
                  </a:lnTo>
                  <a:lnTo>
                    <a:pt x="356" y="1364"/>
                  </a:lnTo>
                  <a:lnTo>
                    <a:pt x="343" y="1360"/>
                  </a:lnTo>
                  <a:lnTo>
                    <a:pt x="343" y="1377"/>
                  </a:lnTo>
                  <a:lnTo>
                    <a:pt x="340" y="1377"/>
                  </a:lnTo>
                  <a:lnTo>
                    <a:pt x="334" y="1378"/>
                  </a:lnTo>
                  <a:lnTo>
                    <a:pt x="329" y="1380"/>
                  </a:lnTo>
                  <a:lnTo>
                    <a:pt x="323" y="1382"/>
                  </a:lnTo>
                  <a:lnTo>
                    <a:pt x="316" y="1380"/>
                  </a:lnTo>
                  <a:lnTo>
                    <a:pt x="316" y="1377"/>
                  </a:lnTo>
                  <a:lnTo>
                    <a:pt x="309" y="1375"/>
                  </a:lnTo>
                  <a:lnTo>
                    <a:pt x="303" y="1373"/>
                  </a:lnTo>
                  <a:lnTo>
                    <a:pt x="296" y="1373"/>
                  </a:lnTo>
                  <a:lnTo>
                    <a:pt x="289" y="1371"/>
                  </a:lnTo>
                  <a:lnTo>
                    <a:pt x="276" y="1397"/>
                  </a:lnTo>
                  <a:lnTo>
                    <a:pt x="236" y="1404"/>
                  </a:lnTo>
                  <a:lnTo>
                    <a:pt x="236" y="1393"/>
                  </a:lnTo>
                  <a:lnTo>
                    <a:pt x="223" y="1393"/>
                  </a:lnTo>
                  <a:lnTo>
                    <a:pt x="223" y="1380"/>
                  </a:lnTo>
                  <a:lnTo>
                    <a:pt x="212" y="1384"/>
                  </a:lnTo>
                  <a:lnTo>
                    <a:pt x="212" y="1388"/>
                  </a:lnTo>
                  <a:lnTo>
                    <a:pt x="203" y="1388"/>
                  </a:lnTo>
                  <a:lnTo>
                    <a:pt x="203" y="1393"/>
                  </a:lnTo>
                  <a:lnTo>
                    <a:pt x="172" y="1393"/>
                  </a:lnTo>
                  <a:lnTo>
                    <a:pt x="167" y="1404"/>
                  </a:lnTo>
                  <a:lnTo>
                    <a:pt x="156" y="1409"/>
                  </a:lnTo>
                  <a:lnTo>
                    <a:pt x="140" y="1413"/>
                  </a:lnTo>
                  <a:lnTo>
                    <a:pt x="140" y="1397"/>
                  </a:lnTo>
                  <a:lnTo>
                    <a:pt x="143" y="1397"/>
                  </a:lnTo>
                  <a:lnTo>
                    <a:pt x="143" y="1393"/>
                  </a:lnTo>
                  <a:lnTo>
                    <a:pt x="156" y="1393"/>
                  </a:lnTo>
                  <a:lnTo>
                    <a:pt x="156" y="1384"/>
                  </a:lnTo>
                  <a:lnTo>
                    <a:pt x="169" y="1380"/>
                  </a:lnTo>
                  <a:lnTo>
                    <a:pt x="180" y="1364"/>
                  </a:lnTo>
                  <a:lnTo>
                    <a:pt x="163" y="1364"/>
                  </a:lnTo>
                  <a:lnTo>
                    <a:pt x="163" y="1351"/>
                  </a:lnTo>
                  <a:lnTo>
                    <a:pt x="212" y="1328"/>
                  </a:lnTo>
                  <a:lnTo>
                    <a:pt x="212" y="1320"/>
                  </a:lnTo>
                  <a:lnTo>
                    <a:pt x="216" y="1320"/>
                  </a:lnTo>
                  <a:lnTo>
                    <a:pt x="216" y="1317"/>
                  </a:lnTo>
                  <a:lnTo>
                    <a:pt x="196" y="1317"/>
                  </a:lnTo>
                  <a:lnTo>
                    <a:pt x="194" y="1322"/>
                  </a:lnTo>
                  <a:lnTo>
                    <a:pt x="192" y="1328"/>
                  </a:lnTo>
                  <a:lnTo>
                    <a:pt x="191" y="1331"/>
                  </a:lnTo>
                  <a:lnTo>
                    <a:pt x="189" y="1337"/>
                  </a:lnTo>
                  <a:lnTo>
                    <a:pt x="180" y="1335"/>
                  </a:lnTo>
                  <a:lnTo>
                    <a:pt x="174" y="1335"/>
                  </a:lnTo>
                  <a:lnTo>
                    <a:pt x="169" y="1335"/>
                  </a:lnTo>
                  <a:lnTo>
                    <a:pt x="165" y="1335"/>
                  </a:lnTo>
                  <a:lnTo>
                    <a:pt x="161" y="1337"/>
                  </a:lnTo>
                  <a:lnTo>
                    <a:pt x="160" y="1340"/>
                  </a:lnTo>
                  <a:lnTo>
                    <a:pt x="120" y="1344"/>
                  </a:lnTo>
                  <a:lnTo>
                    <a:pt x="116" y="1353"/>
                  </a:lnTo>
                  <a:lnTo>
                    <a:pt x="111" y="1360"/>
                  </a:lnTo>
                  <a:lnTo>
                    <a:pt x="101" y="1364"/>
                  </a:lnTo>
                  <a:lnTo>
                    <a:pt x="89" y="1364"/>
                  </a:lnTo>
                  <a:lnTo>
                    <a:pt x="85" y="1353"/>
                  </a:lnTo>
                  <a:lnTo>
                    <a:pt x="81" y="1344"/>
                  </a:lnTo>
                  <a:lnTo>
                    <a:pt x="80" y="1333"/>
                  </a:lnTo>
                  <a:lnTo>
                    <a:pt x="100" y="1328"/>
                  </a:lnTo>
                  <a:lnTo>
                    <a:pt x="103" y="1322"/>
                  </a:lnTo>
                  <a:lnTo>
                    <a:pt x="107" y="1317"/>
                  </a:lnTo>
                  <a:lnTo>
                    <a:pt x="109" y="1311"/>
                  </a:lnTo>
                  <a:lnTo>
                    <a:pt x="112" y="1304"/>
                  </a:lnTo>
                  <a:lnTo>
                    <a:pt x="129" y="1302"/>
                  </a:lnTo>
                  <a:lnTo>
                    <a:pt x="143" y="1300"/>
                  </a:lnTo>
                  <a:lnTo>
                    <a:pt x="145" y="1297"/>
                  </a:lnTo>
                  <a:lnTo>
                    <a:pt x="147" y="1293"/>
                  </a:lnTo>
                  <a:lnTo>
                    <a:pt x="147" y="1289"/>
                  </a:lnTo>
                  <a:lnTo>
                    <a:pt x="149" y="1284"/>
                  </a:lnTo>
                  <a:lnTo>
                    <a:pt x="143" y="1284"/>
                  </a:lnTo>
                  <a:lnTo>
                    <a:pt x="143" y="1288"/>
                  </a:lnTo>
                  <a:lnTo>
                    <a:pt x="140" y="1289"/>
                  </a:lnTo>
                  <a:lnTo>
                    <a:pt x="134" y="1289"/>
                  </a:lnTo>
                  <a:lnTo>
                    <a:pt x="131" y="1288"/>
                  </a:lnTo>
                  <a:lnTo>
                    <a:pt x="127" y="1286"/>
                  </a:lnTo>
                  <a:lnTo>
                    <a:pt x="123" y="1286"/>
                  </a:lnTo>
                  <a:lnTo>
                    <a:pt x="120" y="1284"/>
                  </a:lnTo>
                  <a:lnTo>
                    <a:pt x="116" y="1291"/>
                  </a:lnTo>
                  <a:lnTo>
                    <a:pt x="109" y="1291"/>
                  </a:lnTo>
                  <a:lnTo>
                    <a:pt x="100" y="1304"/>
                  </a:lnTo>
                  <a:lnTo>
                    <a:pt x="91" y="1308"/>
                  </a:lnTo>
                  <a:lnTo>
                    <a:pt x="78" y="1308"/>
                  </a:lnTo>
                  <a:lnTo>
                    <a:pt x="63" y="1308"/>
                  </a:lnTo>
                  <a:lnTo>
                    <a:pt x="61" y="1306"/>
                  </a:lnTo>
                  <a:lnTo>
                    <a:pt x="61" y="1304"/>
                  </a:lnTo>
                  <a:lnTo>
                    <a:pt x="60" y="1302"/>
                  </a:lnTo>
                  <a:lnTo>
                    <a:pt x="56" y="1300"/>
                  </a:lnTo>
                  <a:lnTo>
                    <a:pt x="56" y="1280"/>
                  </a:lnTo>
                  <a:lnTo>
                    <a:pt x="51" y="1282"/>
                  </a:lnTo>
                  <a:lnTo>
                    <a:pt x="47" y="1284"/>
                  </a:lnTo>
                  <a:lnTo>
                    <a:pt x="45" y="1286"/>
                  </a:lnTo>
                  <a:lnTo>
                    <a:pt x="41" y="1288"/>
                  </a:lnTo>
                  <a:lnTo>
                    <a:pt x="38" y="1289"/>
                  </a:lnTo>
                  <a:lnTo>
                    <a:pt x="34" y="1291"/>
                  </a:lnTo>
                  <a:lnTo>
                    <a:pt x="29" y="1291"/>
                  </a:lnTo>
                  <a:lnTo>
                    <a:pt x="23" y="1282"/>
                  </a:lnTo>
                  <a:lnTo>
                    <a:pt x="20" y="1273"/>
                  </a:lnTo>
                  <a:lnTo>
                    <a:pt x="16" y="1260"/>
                  </a:lnTo>
                  <a:lnTo>
                    <a:pt x="20" y="1260"/>
                  </a:lnTo>
                  <a:lnTo>
                    <a:pt x="20" y="1257"/>
                  </a:lnTo>
                  <a:lnTo>
                    <a:pt x="43" y="1253"/>
                  </a:lnTo>
                  <a:lnTo>
                    <a:pt x="43" y="1237"/>
                  </a:lnTo>
                  <a:lnTo>
                    <a:pt x="56" y="1231"/>
                  </a:lnTo>
                  <a:lnTo>
                    <a:pt x="54" y="1228"/>
                  </a:lnTo>
                  <a:lnTo>
                    <a:pt x="54" y="1226"/>
                  </a:lnTo>
                  <a:lnTo>
                    <a:pt x="52" y="1222"/>
                  </a:lnTo>
                  <a:lnTo>
                    <a:pt x="52" y="1217"/>
                  </a:lnTo>
                  <a:lnTo>
                    <a:pt x="72" y="1211"/>
                  </a:lnTo>
                  <a:lnTo>
                    <a:pt x="94" y="1204"/>
                  </a:lnTo>
                  <a:lnTo>
                    <a:pt x="112" y="1197"/>
                  </a:lnTo>
                  <a:lnTo>
                    <a:pt x="120" y="1180"/>
                  </a:lnTo>
                  <a:lnTo>
                    <a:pt x="140" y="1177"/>
                  </a:lnTo>
                  <a:lnTo>
                    <a:pt x="140" y="1171"/>
                  </a:lnTo>
                  <a:lnTo>
                    <a:pt x="136" y="1171"/>
                  </a:lnTo>
                  <a:lnTo>
                    <a:pt x="136" y="1168"/>
                  </a:lnTo>
                  <a:lnTo>
                    <a:pt x="120" y="1171"/>
                  </a:lnTo>
                  <a:lnTo>
                    <a:pt x="120" y="1177"/>
                  </a:lnTo>
                  <a:lnTo>
                    <a:pt x="40" y="1184"/>
                  </a:lnTo>
                  <a:lnTo>
                    <a:pt x="40" y="1177"/>
                  </a:lnTo>
                  <a:lnTo>
                    <a:pt x="31" y="1178"/>
                  </a:lnTo>
                  <a:lnTo>
                    <a:pt x="21" y="1182"/>
                  </a:lnTo>
                  <a:lnTo>
                    <a:pt x="12" y="1186"/>
                  </a:lnTo>
                  <a:lnTo>
                    <a:pt x="0" y="1188"/>
                  </a:lnTo>
                  <a:lnTo>
                    <a:pt x="1" y="1168"/>
                  </a:lnTo>
                  <a:lnTo>
                    <a:pt x="3" y="1151"/>
                  </a:lnTo>
                  <a:lnTo>
                    <a:pt x="11" y="1153"/>
                  </a:lnTo>
                  <a:lnTo>
                    <a:pt x="12" y="1153"/>
                  </a:lnTo>
                  <a:lnTo>
                    <a:pt x="16" y="1155"/>
                  </a:lnTo>
                  <a:lnTo>
                    <a:pt x="20" y="1157"/>
                  </a:lnTo>
                  <a:lnTo>
                    <a:pt x="20" y="1137"/>
                  </a:lnTo>
                  <a:lnTo>
                    <a:pt x="23" y="1137"/>
                  </a:lnTo>
                  <a:lnTo>
                    <a:pt x="29" y="1133"/>
                  </a:lnTo>
                  <a:lnTo>
                    <a:pt x="38" y="1128"/>
                  </a:lnTo>
                  <a:lnTo>
                    <a:pt x="49" y="1122"/>
                  </a:lnTo>
                  <a:lnTo>
                    <a:pt x="60" y="1118"/>
                  </a:lnTo>
                  <a:lnTo>
                    <a:pt x="69" y="1120"/>
                  </a:lnTo>
                  <a:lnTo>
                    <a:pt x="72" y="1133"/>
                  </a:lnTo>
                  <a:lnTo>
                    <a:pt x="76" y="1133"/>
                  </a:lnTo>
                  <a:lnTo>
                    <a:pt x="76" y="1128"/>
                  </a:lnTo>
                  <a:lnTo>
                    <a:pt x="100" y="1128"/>
                  </a:lnTo>
                  <a:lnTo>
                    <a:pt x="100" y="1133"/>
                  </a:lnTo>
                  <a:lnTo>
                    <a:pt x="109" y="1133"/>
                  </a:lnTo>
                  <a:lnTo>
                    <a:pt x="109" y="1137"/>
                  </a:lnTo>
                  <a:lnTo>
                    <a:pt x="118" y="1137"/>
                  </a:lnTo>
                  <a:lnTo>
                    <a:pt x="129" y="1135"/>
                  </a:lnTo>
                  <a:lnTo>
                    <a:pt x="138" y="1131"/>
                  </a:lnTo>
                  <a:lnTo>
                    <a:pt x="143" y="1128"/>
                  </a:lnTo>
                  <a:lnTo>
                    <a:pt x="138" y="1126"/>
                  </a:lnTo>
                  <a:lnTo>
                    <a:pt x="136" y="1126"/>
                  </a:lnTo>
                  <a:lnTo>
                    <a:pt x="134" y="1122"/>
                  </a:lnTo>
                  <a:lnTo>
                    <a:pt x="132" y="1118"/>
                  </a:lnTo>
                  <a:lnTo>
                    <a:pt x="132" y="1115"/>
                  </a:lnTo>
                  <a:lnTo>
                    <a:pt x="132" y="1108"/>
                  </a:lnTo>
                  <a:lnTo>
                    <a:pt x="136" y="1108"/>
                  </a:lnTo>
                  <a:lnTo>
                    <a:pt x="132" y="1084"/>
                  </a:lnTo>
                  <a:lnTo>
                    <a:pt x="129" y="1084"/>
                  </a:lnTo>
                  <a:lnTo>
                    <a:pt x="129" y="1068"/>
                  </a:lnTo>
                  <a:lnTo>
                    <a:pt x="145" y="1064"/>
                  </a:lnTo>
                  <a:lnTo>
                    <a:pt x="156" y="1055"/>
                  </a:lnTo>
                  <a:lnTo>
                    <a:pt x="163" y="1040"/>
                  </a:lnTo>
                  <a:lnTo>
                    <a:pt x="169" y="1040"/>
                  </a:lnTo>
                  <a:lnTo>
                    <a:pt x="169" y="1024"/>
                  </a:lnTo>
                  <a:lnTo>
                    <a:pt x="165" y="1022"/>
                  </a:lnTo>
                  <a:lnTo>
                    <a:pt x="161" y="1022"/>
                  </a:lnTo>
                  <a:lnTo>
                    <a:pt x="158" y="1020"/>
                  </a:lnTo>
                  <a:lnTo>
                    <a:pt x="152" y="1020"/>
                  </a:lnTo>
                  <a:lnTo>
                    <a:pt x="152" y="1024"/>
                  </a:lnTo>
                  <a:lnTo>
                    <a:pt x="123" y="1028"/>
                  </a:lnTo>
                  <a:lnTo>
                    <a:pt x="123" y="1011"/>
                  </a:lnTo>
                  <a:lnTo>
                    <a:pt x="136" y="1008"/>
                  </a:lnTo>
                  <a:lnTo>
                    <a:pt x="136" y="1004"/>
                  </a:lnTo>
                  <a:lnTo>
                    <a:pt x="143" y="1004"/>
                  </a:lnTo>
                  <a:lnTo>
                    <a:pt x="160" y="984"/>
                  </a:lnTo>
                  <a:lnTo>
                    <a:pt x="169" y="984"/>
                  </a:lnTo>
                  <a:lnTo>
                    <a:pt x="183" y="964"/>
                  </a:lnTo>
                  <a:lnTo>
                    <a:pt x="192" y="964"/>
                  </a:lnTo>
                  <a:lnTo>
                    <a:pt x="192" y="960"/>
                  </a:lnTo>
                  <a:lnTo>
                    <a:pt x="203" y="957"/>
                  </a:lnTo>
                  <a:lnTo>
                    <a:pt x="203" y="951"/>
                  </a:lnTo>
                  <a:lnTo>
                    <a:pt x="209" y="951"/>
                  </a:lnTo>
                  <a:lnTo>
                    <a:pt x="212" y="931"/>
                  </a:lnTo>
                  <a:lnTo>
                    <a:pt x="220" y="920"/>
                  </a:lnTo>
                  <a:lnTo>
                    <a:pt x="227" y="909"/>
                  </a:lnTo>
                  <a:lnTo>
                    <a:pt x="232" y="897"/>
                  </a:lnTo>
                  <a:lnTo>
                    <a:pt x="216" y="897"/>
                  </a:lnTo>
                  <a:lnTo>
                    <a:pt x="216" y="877"/>
                  </a:lnTo>
                  <a:lnTo>
                    <a:pt x="223" y="871"/>
                  </a:lnTo>
                  <a:lnTo>
                    <a:pt x="223" y="864"/>
                  </a:lnTo>
                  <a:lnTo>
                    <a:pt x="229" y="864"/>
                  </a:lnTo>
                  <a:lnTo>
                    <a:pt x="229" y="857"/>
                  </a:lnTo>
                  <a:lnTo>
                    <a:pt x="232" y="857"/>
                  </a:lnTo>
                  <a:lnTo>
                    <a:pt x="238" y="844"/>
                  </a:lnTo>
                  <a:lnTo>
                    <a:pt x="241" y="835"/>
                  </a:lnTo>
                  <a:lnTo>
                    <a:pt x="247" y="826"/>
                  </a:lnTo>
                  <a:lnTo>
                    <a:pt x="256" y="817"/>
                  </a:lnTo>
                  <a:lnTo>
                    <a:pt x="256" y="811"/>
                  </a:lnTo>
                  <a:lnTo>
                    <a:pt x="272" y="811"/>
                  </a:lnTo>
                  <a:lnTo>
                    <a:pt x="276" y="820"/>
                  </a:lnTo>
                  <a:lnTo>
                    <a:pt x="329" y="817"/>
                  </a:lnTo>
                  <a:lnTo>
                    <a:pt x="327" y="804"/>
                  </a:lnTo>
                  <a:lnTo>
                    <a:pt x="323" y="793"/>
                  </a:lnTo>
                  <a:lnTo>
                    <a:pt x="321" y="784"/>
                  </a:lnTo>
                  <a:lnTo>
                    <a:pt x="323" y="777"/>
                  </a:lnTo>
                  <a:lnTo>
                    <a:pt x="303" y="777"/>
                  </a:lnTo>
                  <a:lnTo>
                    <a:pt x="291" y="782"/>
                  </a:lnTo>
                  <a:lnTo>
                    <a:pt x="269" y="788"/>
                  </a:lnTo>
                  <a:lnTo>
                    <a:pt x="245" y="791"/>
                  </a:lnTo>
                  <a:lnTo>
                    <a:pt x="220" y="791"/>
                  </a:lnTo>
                  <a:lnTo>
                    <a:pt x="200" y="791"/>
                  </a:lnTo>
                  <a:lnTo>
                    <a:pt x="200" y="791"/>
                  </a:lnTo>
                  <a:lnTo>
                    <a:pt x="198" y="789"/>
                  </a:lnTo>
                  <a:lnTo>
                    <a:pt x="198" y="789"/>
                  </a:lnTo>
                  <a:lnTo>
                    <a:pt x="198" y="789"/>
                  </a:lnTo>
                  <a:lnTo>
                    <a:pt x="198" y="789"/>
                  </a:lnTo>
                  <a:lnTo>
                    <a:pt x="196" y="788"/>
                  </a:lnTo>
                  <a:lnTo>
                    <a:pt x="192" y="764"/>
                  </a:lnTo>
                  <a:lnTo>
                    <a:pt x="189" y="764"/>
                  </a:lnTo>
                  <a:lnTo>
                    <a:pt x="187" y="760"/>
                  </a:lnTo>
                  <a:lnTo>
                    <a:pt x="189" y="757"/>
                  </a:lnTo>
                  <a:lnTo>
                    <a:pt x="191" y="755"/>
                  </a:lnTo>
                  <a:lnTo>
                    <a:pt x="191" y="753"/>
                  </a:lnTo>
                  <a:lnTo>
                    <a:pt x="192" y="753"/>
                  </a:lnTo>
                  <a:lnTo>
                    <a:pt x="189" y="731"/>
                  </a:lnTo>
                  <a:lnTo>
                    <a:pt x="172" y="737"/>
                  </a:lnTo>
                  <a:lnTo>
                    <a:pt x="169" y="748"/>
                  </a:lnTo>
                  <a:lnTo>
                    <a:pt x="163" y="748"/>
                  </a:lnTo>
                  <a:lnTo>
                    <a:pt x="163" y="757"/>
                  </a:lnTo>
                  <a:lnTo>
                    <a:pt x="160" y="757"/>
                  </a:lnTo>
                  <a:lnTo>
                    <a:pt x="158" y="758"/>
                  </a:lnTo>
                  <a:lnTo>
                    <a:pt x="156" y="760"/>
                  </a:lnTo>
                  <a:lnTo>
                    <a:pt x="154" y="762"/>
                  </a:lnTo>
                  <a:lnTo>
                    <a:pt x="152" y="762"/>
                  </a:lnTo>
                  <a:lnTo>
                    <a:pt x="149" y="764"/>
                  </a:lnTo>
                  <a:lnTo>
                    <a:pt x="143" y="764"/>
                  </a:lnTo>
                  <a:lnTo>
                    <a:pt x="140" y="760"/>
                  </a:lnTo>
                  <a:lnTo>
                    <a:pt x="136" y="758"/>
                  </a:lnTo>
                  <a:lnTo>
                    <a:pt x="131" y="757"/>
                  </a:lnTo>
                  <a:lnTo>
                    <a:pt x="123" y="757"/>
                  </a:lnTo>
                  <a:lnTo>
                    <a:pt x="123" y="740"/>
                  </a:lnTo>
                  <a:lnTo>
                    <a:pt x="129" y="740"/>
                  </a:lnTo>
                  <a:lnTo>
                    <a:pt x="131" y="737"/>
                  </a:lnTo>
                  <a:lnTo>
                    <a:pt x="134" y="733"/>
                  </a:lnTo>
                  <a:lnTo>
                    <a:pt x="136" y="729"/>
                  </a:lnTo>
                  <a:lnTo>
                    <a:pt x="138" y="726"/>
                  </a:lnTo>
                  <a:lnTo>
                    <a:pt x="140" y="720"/>
                  </a:lnTo>
                  <a:lnTo>
                    <a:pt x="120" y="724"/>
                  </a:lnTo>
                  <a:lnTo>
                    <a:pt x="120" y="737"/>
                  </a:lnTo>
                  <a:lnTo>
                    <a:pt x="96" y="737"/>
                  </a:lnTo>
                  <a:lnTo>
                    <a:pt x="91" y="729"/>
                  </a:lnTo>
                  <a:lnTo>
                    <a:pt x="87" y="724"/>
                  </a:lnTo>
                  <a:lnTo>
                    <a:pt x="85" y="717"/>
                  </a:lnTo>
                  <a:lnTo>
                    <a:pt x="83" y="704"/>
                  </a:lnTo>
                  <a:lnTo>
                    <a:pt x="89" y="704"/>
                  </a:lnTo>
                  <a:lnTo>
                    <a:pt x="89" y="688"/>
                  </a:lnTo>
                  <a:lnTo>
                    <a:pt x="69" y="684"/>
                  </a:lnTo>
                  <a:lnTo>
                    <a:pt x="69" y="668"/>
                  </a:lnTo>
                  <a:lnTo>
                    <a:pt x="80" y="664"/>
                  </a:lnTo>
                  <a:lnTo>
                    <a:pt x="80" y="660"/>
                  </a:lnTo>
                  <a:lnTo>
                    <a:pt x="96" y="660"/>
                  </a:lnTo>
                  <a:lnTo>
                    <a:pt x="100" y="648"/>
                  </a:lnTo>
                  <a:lnTo>
                    <a:pt x="129" y="648"/>
                  </a:lnTo>
                  <a:lnTo>
                    <a:pt x="129" y="644"/>
                  </a:lnTo>
                  <a:lnTo>
                    <a:pt x="123" y="635"/>
                  </a:lnTo>
                  <a:lnTo>
                    <a:pt x="121" y="622"/>
                  </a:lnTo>
                  <a:lnTo>
                    <a:pt x="120" y="608"/>
                  </a:lnTo>
                  <a:lnTo>
                    <a:pt x="120" y="591"/>
                  </a:lnTo>
                  <a:lnTo>
                    <a:pt x="152" y="589"/>
                  </a:lnTo>
                  <a:lnTo>
                    <a:pt x="189" y="588"/>
                  </a:lnTo>
                  <a:lnTo>
                    <a:pt x="192" y="580"/>
                  </a:lnTo>
                  <a:lnTo>
                    <a:pt x="189" y="578"/>
                  </a:lnTo>
                  <a:lnTo>
                    <a:pt x="187" y="577"/>
                  </a:lnTo>
                  <a:lnTo>
                    <a:pt x="185" y="575"/>
                  </a:lnTo>
                  <a:lnTo>
                    <a:pt x="185" y="573"/>
                  </a:lnTo>
                  <a:lnTo>
                    <a:pt x="185" y="569"/>
                  </a:lnTo>
                  <a:lnTo>
                    <a:pt x="183" y="564"/>
                  </a:lnTo>
                  <a:lnTo>
                    <a:pt x="196" y="560"/>
                  </a:lnTo>
                  <a:lnTo>
                    <a:pt x="192" y="548"/>
                  </a:lnTo>
                  <a:lnTo>
                    <a:pt x="143" y="548"/>
                  </a:lnTo>
                  <a:lnTo>
                    <a:pt x="136" y="557"/>
                  </a:lnTo>
                  <a:lnTo>
                    <a:pt x="127" y="558"/>
                  </a:lnTo>
                  <a:lnTo>
                    <a:pt x="116" y="558"/>
                  </a:lnTo>
                  <a:lnTo>
                    <a:pt x="103" y="557"/>
                  </a:lnTo>
                  <a:lnTo>
                    <a:pt x="83" y="520"/>
                  </a:lnTo>
                  <a:lnTo>
                    <a:pt x="78" y="520"/>
                  </a:lnTo>
                  <a:lnTo>
                    <a:pt x="74" y="522"/>
                  </a:lnTo>
                  <a:lnTo>
                    <a:pt x="69" y="524"/>
                  </a:lnTo>
                  <a:lnTo>
                    <a:pt x="63" y="524"/>
                  </a:lnTo>
                  <a:lnTo>
                    <a:pt x="56" y="524"/>
                  </a:lnTo>
                  <a:lnTo>
                    <a:pt x="56" y="508"/>
                  </a:lnTo>
                  <a:lnTo>
                    <a:pt x="60" y="508"/>
                  </a:lnTo>
                  <a:lnTo>
                    <a:pt x="60" y="504"/>
                  </a:lnTo>
                  <a:lnTo>
                    <a:pt x="80" y="504"/>
                  </a:lnTo>
                  <a:lnTo>
                    <a:pt x="83" y="497"/>
                  </a:lnTo>
                  <a:lnTo>
                    <a:pt x="112" y="500"/>
                  </a:lnTo>
                  <a:lnTo>
                    <a:pt x="112" y="504"/>
                  </a:lnTo>
                  <a:lnTo>
                    <a:pt x="116" y="504"/>
                  </a:lnTo>
                  <a:lnTo>
                    <a:pt x="116" y="520"/>
                  </a:lnTo>
                  <a:lnTo>
                    <a:pt x="112" y="520"/>
                  </a:lnTo>
                  <a:lnTo>
                    <a:pt x="112" y="524"/>
                  </a:lnTo>
                  <a:lnTo>
                    <a:pt x="112" y="528"/>
                  </a:lnTo>
                  <a:lnTo>
                    <a:pt x="114" y="531"/>
                  </a:lnTo>
                  <a:lnTo>
                    <a:pt x="114" y="533"/>
                  </a:lnTo>
                  <a:lnTo>
                    <a:pt x="116" y="537"/>
                  </a:lnTo>
                  <a:lnTo>
                    <a:pt x="120" y="537"/>
                  </a:lnTo>
                  <a:lnTo>
                    <a:pt x="121" y="529"/>
                  </a:lnTo>
                  <a:lnTo>
                    <a:pt x="121" y="526"/>
                  </a:lnTo>
                  <a:lnTo>
                    <a:pt x="123" y="524"/>
                  </a:lnTo>
                  <a:lnTo>
                    <a:pt x="125" y="522"/>
                  </a:lnTo>
                  <a:lnTo>
                    <a:pt x="131" y="520"/>
                  </a:lnTo>
                  <a:lnTo>
                    <a:pt x="136" y="520"/>
                  </a:lnTo>
                  <a:lnTo>
                    <a:pt x="138" y="522"/>
                  </a:lnTo>
                  <a:lnTo>
                    <a:pt x="138" y="522"/>
                  </a:lnTo>
                  <a:lnTo>
                    <a:pt x="138" y="522"/>
                  </a:lnTo>
                  <a:lnTo>
                    <a:pt x="138" y="522"/>
                  </a:lnTo>
                  <a:lnTo>
                    <a:pt x="138" y="522"/>
                  </a:lnTo>
                  <a:lnTo>
                    <a:pt x="140" y="524"/>
                  </a:lnTo>
                  <a:lnTo>
                    <a:pt x="136" y="511"/>
                  </a:lnTo>
                  <a:lnTo>
                    <a:pt x="132" y="511"/>
                  </a:lnTo>
                  <a:lnTo>
                    <a:pt x="132" y="504"/>
                  </a:lnTo>
                  <a:lnTo>
                    <a:pt x="123" y="500"/>
                  </a:lnTo>
                  <a:lnTo>
                    <a:pt x="118" y="493"/>
                  </a:lnTo>
                  <a:lnTo>
                    <a:pt x="112" y="486"/>
                  </a:lnTo>
                  <a:lnTo>
                    <a:pt x="109" y="477"/>
                  </a:lnTo>
                  <a:lnTo>
                    <a:pt x="109" y="464"/>
                  </a:lnTo>
                  <a:lnTo>
                    <a:pt x="114" y="455"/>
                  </a:lnTo>
                  <a:lnTo>
                    <a:pt x="114" y="446"/>
                  </a:lnTo>
                  <a:lnTo>
                    <a:pt x="114" y="437"/>
                  </a:lnTo>
                  <a:lnTo>
                    <a:pt x="116" y="428"/>
                  </a:lnTo>
                  <a:lnTo>
                    <a:pt x="120" y="428"/>
                  </a:lnTo>
                  <a:lnTo>
                    <a:pt x="121" y="426"/>
                  </a:lnTo>
                  <a:lnTo>
                    <a:pt x="121" y="426"/>
                  </a:lnTo>
                  <a:lnTo>
                    <a:pt x="123" y="426"/>
                  </a:lnTo>
                  <a:lnTo>
                    <a:pt x="123" y="426"/>
                  </a:lnTo>
                  <a:lnTo>
                    <a:pt x="125" y="426"/>
                  </a:lnTo>
                  <a:lnTo>
                    <a:pt x="129" y="424"/>
                  </a:lnTo>
                  <a:lnTo>
                    <a:pt x="129" y="404"/>
                  </a:lnTo>
                  <a:lnTo>
                    <a:pt x="143" y="404"/>
                  </a:lnTo>
                  <a:lnTo>
                    <a:pt x="143" y="400"/>
                  </a:lnTo>
                  <a:lnTo>
                    <a:pt x="140" y="398"/>
                  </a:lnTo>
                  <a:lnTo>
                    <a:pt x="136" y="398"/>
                  </a:lnTo>
                  <a:lnTo>
                    <a:pt x="134" y="397"/>
                  </a:lnTo>
                  <a:lnTo>
                    <a:pt x="132" y="393"/>
                  </a:lnTo>
                  <a:lnTo>
                    <a:pt x="132" y="389"/>
                  </a:lnTo>
                  <a:lnTo>
                    <a:pt x="132" y="384"/>
                  </a:lnTo>
                  <a:lnTo>
                    <a:pt x="163" y="386"/>
                  </a:lnTo>
                  <a:lnTo>
                    <a:pt x="192" y="389"/>
                  </a:lnTo>
                  <a:lnTo>
                    <a:pt x="220" y="397"/>
                  </a:lnTo>
                  <a:lnTo>
                    <a:pt x="263" y="391"/>
                  </a:lnTo>
                  <a:lnTo>
                    <a:pt x="263" y="400"/>
                  </a:lnTo>
                  <a:lnTo>
                    <a:pt x="272" y="400"/>
                  </a:lnTo>
                  <a:lnTo>
                    <a:pt x="272" y="408"/>
                  </a:lnTo>
                  <a:lnTo>
                    <a:pt x="271" y="413"/>
                  </a:lnTo>
                  <a:lnTo>
                    <a:pt x="271" y="418"/>
                  </a:lnTo>
                  <a:lnTo>
                    <a:pt x="269" y="424"/>
                  </a:lnTo>
                  <a:lnTo>
                    <a:pt x="272" y="426"/>
                  </a:lnTo>
                  <a:lnTo>
                    <a:pt x="276" y="428"/>
                  </a:lnTo>
                  <a:lnTo>
                    <a:pt x="280" y="429"/>
                  </a:lnTo>
                  <a:lnTo>
                    <a:pt x="281" y="433"/>
                  </a:lnTo>
                  <a:lnTo>
                    <a:pt x="283" y="437"/>
                  </a:lnTo>
                  <a:lnTo>
                    <a:pt x="289" y="437"/>
                  </a:lnTo>
                  <a:lnTo>
                    <a:pt x="291" y="428"/>
                  </a:lnTo>
                  <a:lnTo>
                    <a:pt x="294" y="415"/>
                  </a:lnTo>
                  <a:lnTo>
                    <a:pt x="300" y="402"/>
                  </a:lnTo>
                  <a:lnTo>
                    <a:pt x="303" y="397"/>
                  </a:lnTo>
                  <a:lnTo>
                    <a:pt x="320" y="397"/>
                  </a:lnTo>
                  <a:lnTo>
                    <a:pt x="329" y="400"/>
                  </a:lnTo>
                  <a:lnTo>
                    <a:pt x="341" y="404"/>
                  </a:lnTo>
                  <a:lnTo>
                    <a:pt x="356" y="408"/>
                  </a:lnTo>
                  <a:lnTo>
                    <a:pt x="369" y="408"/>
                  </a:lnTo>
                  <a:lnTo>
                    <a:pt x="392" y="408"/>
                  </a:lnTo>
                  <a:lnTo>
                    <a:pt x="392" y="413"/>
                  </a:lnTo>
                  <a:lnTo>
                    <a:pt x="396" y="415"/>
                  </a:lnTo>
                  <a:lnTo>
                    <a:pt x="398" y="418"/>
                  </a:lnTo>
                  <a:lnTo>
                    <a:pt x="400" y="420"/>
                  </a:lnTo>
                  <a:lnTo>
                    <a:pt x="403" y="424"/>
                  </a:lnTo>
                  <a:lnTo>
                    <a:pt x="405" y="426"/>
                  </a:lnTo>
                  <a:lnTo>
                    <a:pt x="411" y="428"/>
                  </a:lnTo>
                  <a:lnTo>
                    <a:pt x="416" y="428"/>
                  </a:lnTo>
                  <a:lnTo>
                    <a:pt x="416" y="424"/>
                  </a:lnTo>
                  <a:lnTo>
                    <a:pt x="412" y="424"/>
                  </a:lnTo>
                  <a:lnTo>
                    <a:pt x="412" y="404"/>
                  </a:lnTo>
                  <a:lnTo>
                    <a:pt x="420" y="404"/>
                  </a:lnTo>
                  <a:lnTo>
                    <a:pt x="416" y="391"/>
                  </a:lnTo>
                  <a:lnTo>
                    <a:pt x="401" y="389"/>
                  </a:lnTo>
                  <a:lnTo>
                    <a:pt x="383" y="388"/>
                  </a:lnTo>
                  <a:lnTo>
                    <a:pt x="383" y="371"/>
                  </a:lnTo>
                  <a:lnTo>
                    <a:pt x="407" y="360"/>
                  </a:lnTo>
                  <a:lnTo>
                    <a:pt x="427" y="348"/>
                  </a:lnTo>
                  <a:lnTo>
                    <a:pt x="449" y="337"/>
                  </a:lnTo>
                  <a:lnTo>
                    <a:pt x="472" y="328"/>
                  </a:lnTo>
                  <a:lnTo>
                    <a:pt x="474" y="315"/>
                  </a:lnTo>
                  <a:lnTo>
                    <a:pt x="476" y="306"/>
                  </a:lnTo>
                  <a:lnTo>
                    <a:pt x="480" y="297"/>
                  </a:lnTo>
                  <a:lnTo>
                    <a:pt x="485" y="293"/>
                  </a:lnTo>
                  <a:lnTo>
                    <a:pt x="489" y="291"/>
                  </a:lnTo>
                  <a:lnTo>
                    <a:pt x="492" y="288"/>
                  </a:lnTo>
                  <a:lnTo>
                    <a:pt x="498" y="286"/>
                  </a:lnTo>
                  <a:lnTo>
                    <a:pt x="503" y="284"/>
                  </a:lnTo>
                  <a:lnTo>
                    <a:pt x="503" y="273"/>
                  </a:lnTo>
                  <a:lnTo>
                    <a:pt x="500" y="273"/>
                  </a:lnTo>
                  <a:lnTo>
                    <a:pt x="491" y="280"/>
                  </a:lnTo>
                  <a:lnTo>
                    <a:pt x="480" y="286"/>
                  </a:lnTo>
                  <a:lnTo>
                    <a:pt x="463" y="288"/>
                  </a:lnTo>
                  <a:lnTo>
                    <a:pt x="463" y="277"/>
                  </a:lnTo>
                  <a:lnTo>
                    <a:pt x="460" y="277"/>
                  </a:lnTo>
                  <a:lnTo>
                    <a:pt x="460" y="280"/>
                  </a:lnTo>
                  <a:lnTo>
                    <a:pt x="436" y="280"/>
                  </a:lnTo>
                  <a:lnTo>
                    <a:pt x="432" y="288"/>
                  </a:lnTo>
                  <a:lnTo>
                    <a:pt x="380" y="280"/>
                  </a:lnTo>
                  <a:lnTo>
                    <a:pt x="380" y="277"/>
                  </a:lnTo>
                  <a:lnTo>
                    <a:pt x="372" y="273"/>
                  </a:lnTo>
                  <a:lnTo>
                    <a:pt x="365" y="269"/>
                  </a:lnTo>
                  <a:lnTo>
                    <a:pt x="361" y="264"/>
                  </a:lnTo>
                  <a:lnTo>
                    <a:pt x="358" y="257"/>
                  </a:lnTo>
                  <a:lnTo>
                    <a:pt x="356" y="248"/>
                  </a:lnTo>
                  <a:lnTo>
                    <a:pt x="369" y="248"/>
                  </a:lnTo>
                  <a:lnTo>
                    <a:pt x="371" y="240"/>
                  </a:lnTo>
                  <a:lnTo>
                    <a:pt x="372" y="237"/>
                  </a:lnTo>
                  <a:lnTo>
                    <a:pt x="376" y="231"/>
                  </a:lnTo>
                  <a:lnTo>
                    <a:pt x="380" y="228"/>
                  </a:lnTo>
                  <a:lnTo>
                    <a:pt x="385" y="224"/>
                  </a:lnTo>
                  <a:lnTo>
                    <a:pt x="396" y="220"/>
                  </a:lnTo>
                  <a:lnTo>
                    <a:pt x="407" y="218"/>
                  </a:lnTo>
                  <a:lnTo>
                    <a:pt x="416" y="220"/>
                  </a:lnTo>
                  <a:lnTo>
                    <a:pt x="420" y="228"/>
                  </a:lnTo>
                  <a:lnTo>
                    <a:pt x="436" y="228"/>
                  </a:lnTo>
                  <a:lnTo>
                    <a:pt x="436" y="224"/>
                  </a:lnTo>
                  <a:lnTo>
                    <a:pt x="431" y="222"/>
                  </a:lnTo>
                  <a:lnTo>
                    <a:pt x="425" y="218"/>
                  </a:lnTo>
                  <a:lnTo>
                    <a:pt x="421" y="217"/>
                  </a:lnTo>
                  <a:lnTo>
                    <a:pt x="420" y="213"/>
                  </a:lnTo>
                  <a:lnTo>
                    <a:pt x="418" y="208"/>
                  </a:lnTo>
                  <a:lnTo>
                    <a:pt x="416" y="200"/>
                  </a:lnTo>
                  <a:lnTo>
                    <a:pt x="421" y="198"/>
                  </a:lnTo>
                  <a:lnTo>
                    <a:pt x="427" y="198"/>
                  </a:lnTo>
                  <a:lnTo>
                    <a:pt x="431" y="197"/>
                  </a:lnTo>
                  <a:lnTo>
                    <a:pt x="438" y="197"/>
                  </a:lnTo>
                  <a:lnTo>
                    <a:pt x="443" y="197"/>
                  </a:lnTo>
                  <a:lnTo>
                    <a:pt x="443" y="184"/>
                  </a:lnTo>
                  <a:lnTo>
                    <a:pt x="456" y="184"/>
                  </a:lnTo>
                  <a:lnTo>
                    <a:pt x="456" y="180"/>
                  </a:lnTo>
                  <a:lnTo>
                    <a:pt x="449" y="180"/>
                  </a:lnTo>
                  <a:lnTo>
                    <a:pt x="441" y="178"/>
                  </a:lnTo>
                  <a:lnTo>
                    <a:pt x="438" y="178"/>
                  </a:lnTo>
                  <a:lnTo>
                    <a:pt x="432" y="177"/>
                  </a:lnTo>
                  <a:lnTo>
                    <a:pt x="432" y="164"/>
                  </a:lnTo>
                  <a:lnTo>
                    <a:pt x="443" y="160"/>
                  </a:lnTo>
                  <a:lnTo>
                    <a:pt x="441" y="157"/>
                  </a:lnTo>
                  <a:lnTo>
                    <a:pt x="438" y="155"/>
                  </a:lnTo>
                  <a:lnTo>
                    <a:pt x="436" y="153"/>
                  </a:lnTo>
                  <a:lnTo>
                    <a:pt x="436" y="153"/>
                  </a:lnTo>
                  <a:lnTo>
                    <a:pt x="434" y="151"/>
                  </a:lnTo>
                  <a:lnTo>
                    <a:pt x="432" y="146"/>
                  </a:lnTo>
                  <a:lnTo>
                    <a:pt x="432" y="140"/>
                  </a:lnTo>
                  <a:lnTo>
                    <a:pt x="449" y="126"/>
                  </a:lnTo>
                  <a:lnTo>
                    <a:pt x="460" y="106"/>
                  </a:lnTo>
                  <a:lnTo>
                    <a:pt x="463" y="80"/>
                  </a:lnTo>
                  <a:lnTo>
                    <a:pt x="478" y="82"/>
                  </a:lnTo>
                  <a:lnTo>
                    <a:pt x="489" y="84"/>
                  </a:lnTo>
                  <a:lnTo>
                    <a:pt x="500" y="88"/>
                  </a:lnTo>
                  <a:lnTo>
                    <a:pt x="500" y="80"/>
                  </a:lnTo>
                  <a:lnTo>
                    <a:pt x="520" y="77"/>
                  </a:lnTo>
                  <a:lnTo>
                    <a:pt x="520" y="73"/>
                  </a:lnTo>
                  <a:lnTo>
                    <a:pt x="523" y="73"/>
                  </a:lnTo>
                  <a:lnTo>
                    <a:pt x="523" y="57"/>
                  </a:lnTo>
                  <a:lnTo>
                    <a:pt x="540" y="57"/>
                  </a:lnTo>
                  <a:lnTo>
                    <a:pt x="543" y="68"/>
                  </a:lnTo>
                  <a:lnTo>
                    <a:pt x="556" y="73"/>
                  </a:lnTo>
                  <a:lnTo>
                    <a:pt x="556" y="88"/>
                  </a:lnTo>
                  <a:lnTo>
                    <a:pt x="560" y="88"/>
                  </a:lnTo>
                  <a:lnTo>
                    <a:pt x="560" y="82"/>
                  </a:lnTo>
                  <a:lnTo>
                    <a:pt x="561" y="80"/>
                  </a:lnTo>
                  <a:lnTo>
                    <a:pt x="561" y="78"/>
                  </a:lnTo>
                  <a:lnTo>
                    <a:pt x="561" y="77"/>
                  </a:lnTo>
                  <a:lnTo>
                    <a:pt x="563" y="77"/>
                  </a:lnTo>
                  <a:lnTo>
                    <a:pt x="565" y="75"/>
                  </a:lnTo>
                  <a:lnTo>
                    <a:pt x="569" y="73"/>
                  </a:lnTo>
                  <a:lnTo>
                    <a:pt x="569" y="68"/>
                  </a:lnTo>
                  <a:lnTo>
                    <a:pt x="576" y="68"/>
                  </a:lnTo>
                  <a:lnTo>
                    <a:pt x="576" y="68"/>
                  </a:lnTo>
                  <a:lnTo>
                    <a:pt x="574" y="64"/>
                  </a:lnTo>
                  <a:lnTo>
                    <a:pt x="572" y="62"/>
                  </a:lnTo>
                  <a:lnTo>
                    <a:pt x="572" y="58"/>
                  </a:lnTo>
                  <a:lnTo>
                    <a:pt x="571" y="55"/>
                  </a:lnTo>
                  <a:lnTo>
                    <a:pt x="572" y="53"/>
                  </a:lnTo>
                  <a:lnTo>
                    <a:pt x="576" y="53"/>
                  </a:lnTo>
                  <a:lnTo>
                    <a:pt x="580" y="49"/>
                  </a:lnTo>
                  <a:lnTo>
                    <a:pt x="581" y="48"/>
                  </a:lnTo>
                  <a:lnTo>
                    <a:pt x="581" y="46"/>
                  </a:lnTo>
                  <a:lnTo>
                    <a:pt x="583" y="46"/>
                  </a:lnTo>
                  <a:lnTo>
                    <a:pt x="583" y="46"/>
                  </a:lnTo>
                  <a:lnTo>
                    <a:pt x="585" y="46"/>
                  </a:lnTo>
                  <a:lnTo>
                    <a:pt x="589" y="46"/>
                  </a:lnTo>
                  <a:lnTo>
                    <a:pt x="592" y="44"/>
                  </a:lnTo>
                  <a:lnTo>
                    <a:pt x="596" y="37"/>
                  </a:lnTo>
                  <a:lnTo>
                    <a:pt x="612" y="37"/>
                  </a:lnTo>
                  <a:lnTo>
                    <a:pt x="614" y="46"/>
                  </a:lnTo>
                  <a:lnTo>
                    <a:pt x="614" y="53"/>
                  </a:lnTo>
                  <a:lnTo>
                    <a:pt x="614" y="58"/>
                  </a:lnTo>
                  <a:lnTo>
                    <a:pt x="612" y="68"/>
                  </a:lnTo>
                  <a:lnTo>
                    <a:pt x="618" y="69"/>
                  </a:lnTo>
                  <a:lnTo>
                    <a:pt x="621" y="73"/>
                  </a:lnTo>
                  <a:lnTo>
                    <a:pt x="625" y="75"/>
                  </a:lnTo>
                  <a:lnTo>
                    <a:pt x="627" y="77"/>
                  </a:lnTo>
                  <a:lnTo>
                    <a:pt x="632" y="80"/>
                  </a:lnTo>
                  <a:lnTo>
                    <a:pt x="629" y="71"/>
                  </a:lnTo>
                  <a:lnTo>
                    <a:pt x="625" y="62"/>
                  </a:lnTo>
                  <a:lnTo>
                    <a:pt x="623" y="48"/>
                  </a:lnTo>
                  <a:lnTo>
                    <a:pt x="629" y="48"/>
                  </a:lnTo>
                  <a:lnTo>
                    <a:pt x="629" y="40"/>
                  </a:lnTo>
                  <a:lnTo>
                    <a:pt x="640" y="31"/>
                  </a:lnTo>
                  <a:lnTo>
                    <a:pt x="652" y="28"/>
                  </a:lnTo>
                  <a:lnTo>
                    <a:pt x="672" y="28"/>
                  </a:lnTo>
                  <a:lnTo>
                    <a:pt x="672" y="31"/>
                  </a:lnTo>
                  <a:lnTo>
                    <a:pt x="676" y="31"/>
                  </a:lnTo>
                  <a:lnTo>
                    <a:pt x="674" y="28"/>
                  </a:lnTo>
                  <a:lnTo>
                    <a:pt x="671" y="24"/>
                  </a:lnTo>
                  <a:lnTo>
                    <a:pt x="669" y="20"/>
                  </a:lnTo>
                  <a:lnTo>
                    <a:pt x="667" y="17"/>
                  </a:lnTo>
                  <a:lnTo>
                    <a:pt x="665" y="11"/>
                  </a:lnTo>
                  <a:lnTo>
                    <a:pt x="663" y="4"/>
                  </a:lnTo>
                  <a:lnTo>
                    <a:pt x="672" y="2"/>
                  </a:lnTo>
                  <a:lnTo>
                    <a:pt x="681" y="0"/>
                  </a:lnTo>
                  <a:lnTo>
                    <a:pt x="692" y="0"/>
                  </a:lnTo>
                  <a:close/>
                </a:path>
              </a:pathLst>
            </a:custGeom>
            <a:grpFill/>
            <a:ln w="3175"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8" name="TextBox 4">
            <a:extLst>
              <a:ext uri="{FF2B5EF4-FFF2-40B4-BE49-F238E27FC236}">
                <a16:creationId xmlns:a16="http://schemas.microsoft.com/office/drawing/2014/main" id="{59573233-8AFA-418E-A40C-00F672DD701B}"/>
              </a:ext>
            </a:extLst>
          </p:cNvPr>
          <p:cNvSpPr txBox="1"/>
          <p:nvPr/>
        </p:nvSpPr>
        <p:spPr>
          <a:xfrm>
            <a:off x="8217085" y="3046002"/>
            <a:ext cx="648072" cy="307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40%</a:t>
            </a:r>
            <a:endParaRPr lang="ko-KR" altLang="en-US" sz="1400" b="1" dirty="0">
              <a:solidFill>
                <a:srgbClr val="26262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4">
            <a:extLst>
              <a:ext uri="{FF2B5EF4-FFF2-40B4-BE49-F238E27FC236}">
                <a16:creationId xmlns:a16="http://schemas.microsoft.com/office/drawing/2014/main" id="{0A45DF78-F0CD-4DC1-ACA3-2CA47090794F}"/>
              </a:ext>
            </a:extLst>
          </p:cNvPr>
          <p:cNvSpPr txBox="1"/>
          <p:nvPr/>
        </p:nvSpPr>
        <p:spPr>
          <a:xfrm>
            <a:off x="8217085" y="3392571"/>
            <a:ext cx="648072" cy="3077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80%</a:t>
            </a:r>
            <a:endParaRPr lang="ko-KR" altLang="en-US" sz="1400" b="1" dirty="0">
              <a:solidFill>
                <a:srgbClr val="26262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4">
            <a:extLst>
              <a:ext uri="{FF2B5EF4-FFF2-40B4-BE49-F238E27FC236}">
                <a16:creationId xmlns:a16="http://schemas.microsoft.com/office/drawing/2014/main" id="{BEDFA866-7DFE-4544-81F9-F9B0A2D96D38}"/>
              </a:ext>
            </a:extLst>
          </p:cNvPr>
          <p:cNvSpPr txBox="1"/>
          <p:nvPr/>
        </p:nvSpPr>
        <p:spPr>
          <a:xfrm>
            <a:off x="8217085" y="3739139"/>
            <a:ext cx="648072" cy="3077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60%</a:t>
            </a:r>
            <a:endParaRPr lang="ko-KR" altLang="en-US" sz="1400" b="1" dirty="0">
              <a:solidFill>
                <a:srgbClr val="26262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4">
            <a:extLst>
              <a:ext uri="{FF2B5EF4-FFF2-40B4-BE49-F238E27FC236}">
                <a16:creationId xmlns:a16="http://schemas.microsoft.com/office/drawing/2014/main" id="{1BA20C50-25B6-4663-BF4B-C6A18484D816}"/>
              </a:ext>
            </a:extLst>
          </p:cNvPr>
          <p:cNvSpPr txBox="1"/>
          <p:nvPr/>
        </p:nvSpPr>
        <p:spPr>
          <a:xfrm>
            <a:off x="8217085" y="4085692"/>
            <a:ext cx="648072" cy="307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50%</a:t>
            </a:r>
            <a:endParaRPr lang="ko-KR" altLang="en-US" sz="1400" b="1" dirty="0">
              <a:solidFill>
                <a:srgbClr val="26262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4">
            <a:extLst>
              <a:ext uri="{FF2B5EF4-FFF2-40B4-BE49-F238E27FC236}">
                <a16:creationId xmlns:a16="http://schemas.microsoft.com/office/drawing/2014/main" id="{604BBD0E-9017-469E-AC54-A8D486827A17}"/>
              </a:ext>
            </a:extLst>
          </p:cNvPr>
          <p:cNvSpPr txBox="1"/>
          <p:nvPr/>
        </p:nvSpPr>
        <p:spPr>
          <a:xfrm>
            <a:off x="3957884" y="3046002"/>
            <a:ext cx="648072" cy="307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40%</a:t>
            </a:r>
            <a:endParaRPr lang="ko-KR" altLang="en-US" sz="1400" b="1" dirty="0">
              <a:solidFill>
                <a:srgbClr val="26262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3F14CA74-0013-489B-AA06-4E5C724DC820}"/>
              </a:ext>
            </a:extLst>
          </p:cNvPr>
          <p:cNvSpPr txBox="1"/>
          <p:nvPr/>
        </p:nvSpPr>
        <p:spPr>
          <a:xfrm>
            <a:off x="3957884" y="3392571"/>
            <a:ext cx="648072" cy="3077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80%</a:t>
            </a:r>
            <a:endParaRPr lang="ko-KR" altLang="en-US" sz="1400" b="1" dirty="0">
              <a:solidFill>
                <a:srgbClr val="26262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4">
            <a:extLst>
              <a:ext uri="{FF2B5EF4-FFF2-40B4-BE49-F238E27FC236}">
                <a16:creationId xmlns:a16="http://schemas.microsoft.com/office/drawing/2014/main" id="{27F3FAE6-D782-45DF-86A0-AF56B956A074}"/>
              </a:ext>
            </a:extLst>
          </p:cNvPr>
          <p:cNvSpPr txBox="1"/>
          <p:nvPr/>
        </p:nvSpPr>
        <p:spPr>
          <a:xfrm>
            <a:off x="3957884" y="3739139"/>
            <a:ext cx="648072" cy="3077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60%</a:t>
            </a:r>
            <a:endParaRPr lang="ko-KR" altLang="en-US" sz="1400" b="1" dirty="0">
              <a:solidFill>
                <a:srgbClr val="26262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4">
            <a:extLst>
              <a:ext uri="{FF2B5EF4-FFF2-40B4-BE49-F238E27FC236}">
                <a16:creationId xmlns:a16="http://schemas.microsoft.com/office/drawing/2014/main" id="{A248B660-9C87-4999-875D-1DE4E029C895}"/>
              </a:ext>
            </a:extLst>
          </p:cNvPr>
          <p:cNvSpPr txBox="1"/>
          <p:nvPr/>
        </p:nvSpPr>
        <p:spPr>
          <a:xfrm>
            <a:off x="3957884" y="4085692"/>
            <a:ext cx="648072" cy="307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50%</a:t>
            </a:r>
            <a:endParaRPr lang="ko-KR" altLang="en-US" sz="1400" b="1" dirty="0">
              <a:solidFill>
                <a:srgbClr val="262626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8" name="Chart 18">
            <a:extLst>
              <a:ext uri="{FF2B5EF4-FFF2-40B4-BE49-F238E27FC236}">
                <a16:creationId xmlns:a16="http://schemas.microsoft.com/office/drawing/2014/main" id="{6D97AE8D-81F7-43BB-A38F-ACE2CCB5AE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111534"/>
              </p:ext>
            </p:extLst>
          </p:nvPr>
        </p:nvGraphicFramePr>
        <p:xfrm>
          <a:off x="6804248" y="2958565"/>
          <a:ext cx="1512168" cy="1548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39798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6B83A6-F65A-4002-8343-92440FDAC5A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Rectangle 5"/>
          <p:cNvSpPr/>
          <p:nvPr/>
        </p:nvSpPr>
        <p:spPr>
          <a:xfrm>
            <a:off x="3779912" y="1714395"/>
            <a:ext cx="1584176" cy="17147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3779912" y="2156252"/>
            <a:ext cx="15841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Designed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43537" y="1879252"/>
            <a:ext cx="33123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3163374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503321"/>
              </p:ext>
            </p:extLst>
          </p:nvPr>
        </p:nvGraphicFramePr>
        <p:xfrm>
          <a:off x="707421" y="1347614"/>
          <a:ext cx="1823864" cy="32669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3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3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59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  Presentation that is beautifully designed. Easy to change colors, photos and Text</a:t>
                      </a: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022481"/>
              </p:ext>
            </p:extLst>
          </p:nvPr>
        </p:nvGraphicFramePr>
        <p:xfrm>
          <a:off x="2672705" y="1347614"/>
          <a:ext cx="1823864" cy="32669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3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3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59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Get a modern PowerPoint  Presentation that is beautifully designed. Easy to change colors, photos and Text</a:t>
                      </a: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494279"/>
              </p:ext>
            </p:extLst>
          </p:nvPr>
        </p:nvGraphicFramePr>
        <p:xfrm>
          <a:off x="4637989" y="1347614"/>
          <a:ext cx="1823864" cy="32669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3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3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59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  Presentation that is beautifully designed. Easy to change colors, photos and Text</a:t>
                      </a: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433023"/>
              </p:ext>
            </p:extLst>
          </p:nvPr>
        </p:nvGraphicFramePr>
        <p:xfrm>
          <a:off x="6603274" y="1347614"/>
          <a:ext cx="1823864" cy="32669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3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3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59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  Presentation that is beautifully designed. Easy to change colors, photos and Text</a:t>
                      </a: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9"/>
          <p:cNvSpPr/>
          <p:nvPr/>
        </p:nvSpPr>
        <p:spPr>
          <a:xfrm>
            <a:off x="1525358" y="1851670"/>
            <a:ext cx="316229" cy="29601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Donut 24"/>
          <p:cNvSpPr/>
          <p:nvPr/>
        </p:nvSpPr>
        <p:spPr>
          <a:xfrm>
            <a:off x="3434801" y="1803241"/>
            <a:ext cx="371451" cy="37447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Rounded Rectangle 27"/>
          <p:cNvSpPr/>
          <p:nvPr/>
        </p:nvSpPr>
        <p:spPr>
          <a:xfrm>
            <a:off x="5364087" y="1851670"/>
            <a:ext cx="351849" cy="27026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ounded Rectangle 7"/>
          <p:cNvSpPr/>
          <p:nvPr/>
        </p:nvSpPr>
        <p:spPr>
          <a:xfrm>
            <a:off x="7380312" y="1827661"/>
            <a:ext cx="377333" cy="32563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018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Chart 5">
            <a:extLst>
              <a:ext uri="{FF2B5EF4-FFF2-40B4-BE49-F238E27FC236}">
                <a16:creationId xmlns:a16="http://schemas.microsoft.com/office/drawing/2014/main" id="{886FD3DF-F761-41AE-B91F-242D45F701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9518690"/>
              </p:ext>
            </p:extLst>
          </p:nvPr>
        </p:nvGraphicFramePr>
        <p:xfrm>
          <a:off x="2901745" y="3265390"/>
          <a:ext cx="1371701" cy="1421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4" name="Chart 5">
            <a:extLst>
              <a:ext uri="{FF2B5EF4-FFF2-40B4-BE49-F238E27FC236}">
                <a16:creationId xmlns:a16="http://schemas.microsoft.com/office/drawing/2014/main" id="{C0E808B5-C1C1-4A8C-8598-3B2D0CA11E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3373501"/>
              </p:ext>
            </p:extLst>
          </p:nvPr>
        </p:nvGraphicFramePr>
        <p:xfrm>
          <a:off x="4848677" y="3265390"/>
          <a:ext cx="1371701" cy="1421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2868" y="3690259"/>
            <a:ext cx="8009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25971" y="3690259"/>
            <a:ext cx="8009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Round Same Side Corner Rectangle 8"/>
          <p:cNvSpPr/>
          <p:nvPr/>
        </p:nvSpPr>
        <p:spPr>
          <a:xfrm flipH="1">
            <a:off x="3326749" y="1428408"/>
            <a:ext cx="553159" cy="1456883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ound Same Side Corner Rectangle 20"/>
          <p:cNvSpPr/>
          <p:nvPr/>
        </p:nvSpPr>
        <p:spPr>
          <a:xfrm rot="10800000">
            <a:off x="5194111" y="1441278"/>
            <a:ext cx="664641" cy="1417810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899592" y="3166166"/>
            <a:ext cx="1793106" cy="673514"/>
            <a:chOff x="2113657" y="4283314"/>
            <a:chExt cx="3647460" cy="673514"/>
          </a:xfrm>
        </p:grpSpPr>
        <p:sp>
          <p:nvSpPr>
            <p:cNvPr id="12" name="TextBox 11"/>
            <p:cNvSpPr txBox="1"/>
            <p:nvPr/>
          </p:nvSpPr>
          <p:spPr>
            <a:xfrm>
              <a:off x="2113657" y="4495163"/>
              <a:ext cx="36474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99592" y="3918640"/>
            <a:ext cx="1793106" cy="673514"/>
            <a:chOff x="2113657" y="4283314"/>
            <a:chExt cx="3647460" cy="673514"/>
          </a:xfrm>
        </p:grpSpPr>
        <p:sp>
          <p:nvSpPr>
            <p:cNvPr id="15" name="TextBox 14"/>
            <p:cNvSpPr txBox="1"/>
            <p:nvPr/>
          </p:nvSpPr>
          <p:spPr>
            <a:xfrm>
              <a:off x="2113657" y="4495163"/>
              <a:ext cx="36474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11342" y="3166166"/>
            <a:ext cx="1793106" cy="673514"/>
            <a:chOff x="2113657" y="4283314"/>
            <a:chExt cx="3647460" cy="673514"/>
          </a:xfrm>
        </p:grpSpPr>
        <p:sp>
          <p:nvSpPr>
            <p:cNvPr id="18" name="TextBox 17"/>
            <p:cNvSpPr txBox="1"/>
            <p:nvPr/>
          </p:nvSpPr>
          <p:spPr>
            <a:xfrm>
              <a:off x="2113657" y="4495163"/>
              <a:ext cx="36474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811342" y="3918640"/>
            <a:ext cx="1793106" cy="673514"/>
            <a:chOff x="2113657" y="4283314"/>
            <a:chExt cx="3647460" cy="673514"/>
          </a:xfrm>
        </p:grpSpPr>
        <p:sp>
          <p:nvSpPr>
            <p:cNvPr id="21" name="TextBox 20"/>
            <p:cNvSpPr txBox="1"/>
            <p:nvPr/>
          </p:nvSpPr>
          <p:spPr>
            <a:xfrm>
              <a:off x="2113657" y="4495163"/>
              <a:ext cx="36474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Frame 17"/>
          <p:cNvSpPr/>
          <p:nvPr/>
        </p:nvSpPr>
        <p:spPr>
          <a:xfrm>
            <a:off x="520763" y="3329411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Frame 17"/>
          <p:cNvSpPr/>
          <p:nvPr/>
        </p:nvSpPr>
        <p:spPr>
          <a:xfrm>
            <a:off x="520763" y="4081885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Frame 17"/>
          <p:cNvSpPr/>
          <p:nvPr/>
        </p:nvSpPr>
        <p:spPr>
          <a:xfrm>
            <a:off x="6372200" y="3329411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Frame 17"/>
          <p:cNvSpPr/>
          <p:nvPr/>
        </p:nvSpPr>
        <p:spPr>
          <a:xfrm>
            <a:off x="6372200" y="4081885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00361" y="1376682"/>
            <a:ext cx="2936827" cy="1482407"/>
            <a:chOff x="300361" y="1376682"/>
            <a:chExt cx="2936827" cy="1482407"/>
          </a:xfrm>
        </p:grpSpPr>
        <p:sp>
          <p:nvSpPr>
            <p:cNvPr id="27" name="TextBox 26"/>
            <p:cNvSpPr txBox="1"/>
            <p:nvPr/>
          </p:nvSpPr>
          <p:spPr>
            <a:xfrm>
              <a:off x="300361" y="1658760"/>
              <a:ext cx="29368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0361" y="1376682"/>
              <a:ext cx="29368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949238" y="1376682"/>
            <a:ext cx="2936827" cy="1482407"/>
            <a:chOff x="300361" y="1376682"/>
            <a:chExt cx="2936827" cy="1482407"/>
          </a:xfrm>
        </p:grpSpPr>
        <p:sp>
          <p:nvSpPr>
            <p:cNvPr id="31" name="TextBox 30"/>
            <p:cNvSpPr txBox="1"/>
            <p:nvPr/>
          </p:nvSpPr>
          <p:spPr>
            <a:xfrm>
              <a:off x="300361" y="1658760"/>
              <a:ext cx="29368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0361" y="1376682"/>
              <a:ext cx="29368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3439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6190" y="2379573"/>
            <a:ext cx="1406467" cy="2755458"/>
            <a:chOff x="1073144" y="2336572"/>
            <a:chExt cx="1406467" cy="2755458"/>
          </a:xfrm>
        </p:grpSpPr>
        <p:sp>
          <p:nvSpPr>
            <p:cNvPr id="5" name="Rectangle 4"/>
            <p:cNvSpPr/>
            <p:nvPr/>
          </p:nvSpPr>
          <p:spPr>
            <a:xfrm>
              <a:off x="1760079" y="3795886"/>
              <a:ext cx="120698" cy="129614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" name="Teardrop 1"/>
            <p:cNvSpPr/>
            <p:nvPr/>
          </p:nvSpPr>
          <p:spPr>
            <a:xfrm rot="18900000">
              <a:off x="1073144" y="2424672"/>
              <a:ext cx="1373870" cy="1197669"/>
            </a:xfrm>
            <a:custGeom>
              <a:avLst/>
              <a:gdLst/>
              <a:ahLst/>
              <a:cxnLst/>
              <a:rect l="l" t="t" r="r" b="b"/>
              <a:pathLst>
                <a:path w="1373870" h="1197669">
                  <a:moveTo>
                    <a:pt x="1373870" y="0"/>
                  </a:moveTo>
                  <a:lnTo>
                    <a:pt x="176201" y="1197669"/>
                  </a:lnTo>
                  <a:cubicBezTo>
                    <a:pt x="67335" y="1088803"/>
                    <a:pt x="0" y="938406"/>
                    <a:pt x="0" y="772282"/>
                  </a:cubicBezTo>
                  <a:lnTo>
                    <a:pt x="1" y="772282"/>
                  </a:lnTo>
                  <a:cubicBezTo>
                    <a:pt x="1" y="440034"/>
                    <a:pt x="291096" y="288942"/>
                    <a:pt x="601589" y="170694"/>
                  </a:cubicBezTo>
                  <a:cubicBezTo>
                    <a:pt x="900398" y="56896"/>
                    <a:pt x="1075062" y="72415"/>
                    <a:pt x="13738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Teardrop 1"/>
            <p:cNvSpPr/>
            <p:nvPr/>
          </p:nvSpPr>
          <p:spPr>
            <a:xfrm rot="2700000" flipH="1">
              <a:off x="1193842" y="2424672"/>
              <a:ext cx="1373870" cy="1197669"/>
            </a:xfrm>
            <a:custGeom>
              <a:avLst/>
              <a:gdLst/>
              <a:ahLst/>
              <a:cxnLst/>
              <a:rect l="l" t="t" r="r" b="b"/>
              <a:pathLst>
                <a:path w="1373870" h="1197669">
                  <a:moveTo>
                    <a:pt x="1373870" y="0"/>
                  </a:moveTo>
                  <a:lnTo>
                    <a:pt x="176201" y="1197669"/>
                  </a:lnTo>
                  <a:cubicBezTo>
                    <a:pt x="67335" y="1088803"/>
                    <a:pt x="0" y="938406"/>
                    <a:pt x="0" y="772282"/>
                  </a:cubicBezTo>
                  <a:lnTo>
                    <a:pt x="1" y="772282"/>
                  </a:lnTo>
                  <a:cubicBezTo>
                    <a:pt x="1" y="440034"/>
                    <a:pt x="291096" y="288942"/>
                    <a:pt x="601589" y="170694"/>
                  </a:cubicBezTo>
                  <a:cubicBezTo>
                    <a:pt x="900398" y="56896"/>
                    <a:pt x="1075062" y="72415"/>
                    <a:pt x="13738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28368" y="2379573"/>
            <a:ext cx="1406467" cy="2755458"/>
            <a:chOff x="1073144" y="2336572"/>
            <a:chExt cx="1406467" cy="2755458"/>
          </a:xfrm>
        </p:grpSpPr>
        <p:sp>
          <p:nvSpPr>
            <p:cNvPr id="9" name="Rectangle 8"/>
            <p:cNvSpPr/>
            <p:nvPr/>
          </p:nvSpPr>
          <p:spPr>
            <a:xfrm>
              <a:off x="1760079" y="3795886"/>
              <a:ext cx="120698" cy="129614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Teardrop 1"/>
            <p:cNvSpPr/>
            <p:nvPr/>
          </p:nvSpPr>
          <p:spPr>
            <a:xfrm rot="18900000">
              <a:off x="1073144" y="2424672"/>
              <a:ext cx="1373870" cy="1197669"/>
            </a:xfrm>
            <a:custGeom>
              <a:avLst/>
              <a:gdLst/>
              <a:ahLst/>
              <a:cxnLst/>
              <a:rect l="l" t="t" r="r" b="b"/>
              <a:pathLst>
                <a:path w="1373870" h="1197669">
                  <a:moveTo>
                    <a:pt x="1373870" y="0"/>
                  </a:moveTo>
                  <a:lnTo>
                    <a:pt x="176201" y="1197669"/>
                  </a:lnTo>
                  <a:cubicBezTo>
                    <a:pt x="67335" y="1088803"/>
                    <a:pt x="0" y="938406"/>
                    <a:pt x="0" y="772282"/>
                  </a:cubicBezTo>
                  <a:lnTo>
                    <a:pt x="1" y="772282"/>
                  </a:lnTo>
                  <a:cubicBezTo>
                    <a:pt x="1" y="440034"/>
                    <a:pt x="291096" y="288942"/>
                    <a:pt x="601589" y="170694"/>
                  </a:cubicBezTo>
                  <a:cubicBezTo>
                    <a:pt x="900398" y="56896"/>
                    <a:pt x="1075062" y="72415"/>
                    <a:pt x="13738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1" name="Teardrop 1"/>
            <p:cNvSpPr/>
            <p:nvPr/>
          </p:nvSpPr>
          <p:spPr>
            <a:xfrm rot="2700000" flipH="1">
              <a:off x="1193842" y="2424672"/>
              <a:ext cx="1373870" cy="1197669"/>
            </a:xfrm>
            <a:custGeom>
              <a:avLst/>
              <a:gdLst/>
              <a:ahLst/>
              <a:cxnLst/>
              <a:rect l="l" t="t" r="r" b="b"/>
              <a:pathLst>
                <a:path w="1373870" h="1197669">
                  <a:moveTo>
                    <a:pt x="1373870" y="0"/>
                  </a:moveTo>
                  <a:lnTo>
                    <a:pt x="176201" y="1197669"/>
                  </a:lnTo>
                  <a:cubicBezTo>
                    <a:pt x="67335" y="1088803"/>
                    <a:pt x="0" y="938406"/>
                    <a:pt x="0" y="772282"/>
                  </a:cubicBezTo>
                  <a:lnTo>
                    <a:pt x="1" y="772282"/>
                  </a:lnTo>
                  <a:cubicBezTo>
                    <a:pt x="1" y="440034"/>
                    <a:pt x="291096" y="288942"/>
                    <a:pt x="601589" y="170694"/>
                  </a:cubicBezTo>
                  <a:cubicBezTo>
                    <a:pt x="900398" y="56896"/>
                    <a:pt x="1075062" y="72415"/>
                    <a:pt x="13738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30546" y="2379573"/>
            <a:ext cx="1406467" cy="2755458"/>
            <a:chOff x="1073144" y="2336572"/>
            <a:chExt cx="1406467" cy="2755458"/>
          </a:xfrm>
        </p:grpSpPr>
        <p:sp>
          <p:nvSpPr>
            <p:cNvPr id="13" name="Rectangle 12"/>
            <p:cNvSpPr/>
            <p:nvPr/>
          </p:nvSpPr>
          <p:spPr>
            <a:xfrm>
              <a:off x="1760079" y="3795886"/>
              <a:ext cx="120698" cy="129614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Teardrop 1"/>
            <p:cNvSpPr/>
            <p:nvPr/>
          </p:nvSpPr>
          <p:spPr>
            <a:xfrm rot="18900000">
              <a:off x="1073144" y="2424672"/>
              <a:ext cx="1373870" cy="1197669"/>
            </a:xfrm>
            <a:custGeom>
              <a:avLst/>
              <a:gdLst/>
              <a:ahLst/>
              <a:cxnLst/>
              <a:rect l="l" t="t" r="r" b="b"/>
              <a:pathLst>
                <a:path w="1373870" h="1197669">
                  <a:moveTo>
                    <a:pt x="1373870" y="0"/>
                  </a:moveTo>
                  <a:lnTo>
                    <a:pt x="176201" y="1197669"/>
                  </a:lnTo>
                  <a:cubicBezTo>
                    <a:pt x="67335" y="1088803"/>
                    <a:pt x="0" y="938406"/>
                    <a:pt x="0" y="772282"/>
                  </a:cubicBezTo>
                  <a:lnTo>
                    <a:pt x="1" y="772282"/>
                  </a:lnTo>
                  <a:cubicBezTo>
                    <a:pt x="1" y="440034"/>
                    <a:pt x="291096" y="288942"/>
                    <a:pt x="601589" y="170694"/>
                  </a:cubicBezTo>
                  <a:cubicBezTo>
                    <a:pt x="900398" y="56896"/>
                    <a:pt x="1075062" y="72415"/>
                    <a:pt x="13738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Teardrop 1"/>
            <p:cNvSpPr/>
            <p:nvPr/>
          </p:nvSpPr>
          <p:spPr>
            <a:xfrm rot="2700000" flipH="1">
              <a:off x="1193842" y="2424672"/>
              <a:ext cx="1373870" cy="1197669"/>
            </a:xfrm>
            <a:custGeom>
              <a:avLst/>
              <a:gdLst/>
              <a:ahLst/>
              <a:cxnLst/>
              <a:rect l="l" t="t" r="r" b="b"/>
              <a:pathLst>
                <a:path w="1373870" h="1197669">
                  <a:moveTo>
                    <a:pt x="1373870" y="0"/>
                  </a:moveTo>
                  <a:lnTo>
                    <a:pt x="176201" y="1197669"/>
                  </a:lnTo>
                  <a:cubicBezTo>
                    <a:pt x="67335" y="1088803"/>
                    <a:pt x="0" y="938406"/>
                    <a:pt x="0" y="772282"/>
                  </a:cubicBezTo>
                  <a:lnTo>
                    <a:pt x="1" y="772282"/>
                  </a:lnTo>
                  <a:cubicBezTo>
                    <a:pt x="1" y="440034"/>
                    <a:pt x="291096" y="288942"/>
                    <a:pt x="601589" y="170694"/>
                  </a:cubicBezTo>
                  <a:cubicBezTo>
                    <a:pt x="900398" y="56896"/>
                    <a:pt x="1075062" y="72415"/>
                    <a:pt x="13738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432724" y="2379573"/>
            <a:ext cx="1406467" cy="2755458"/>
            <a:chOff x="1073144" y="2336572"/>
            <a:chExt cx="1406467" cy="2755458"/>
          </a:xfrm>
        </p:grpSpPr>
        <p:sp>
          <p:nvSpPr>
            <p:cNvPr id="17" name="Rectangle 16"/>
            <p:cNvSpPr/>
            <p:nvPr/>
          </p:nvSpPr>
          <p:spPr>
            <a:xfrm>
              <a:off x="1760079" y="3795886"/>
              <a:ext cx="120698" cy="129614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8" name="Teardrop 1"/>
            <p:cNvSpPr/>
            <p:nvPr/>
          </p:nvSpPr>
          <p:spPr>
            <a:xfrm rot="18900000">
              <a:off x="1073144" y="2424672"/>
              <a:ext cx="1373870" cy="1197669"/>
            </a:xfrm>
            <a:custGeom>
              <a:avLst/>
              <a:gdLst/>
              <a:ahLst/>
              <a:cxnLst/>
              <a:rect l="l" t="t" r="r" b="b"/>
              <a:pathLst>
                <a:path w="1373870" h="1197669">
                  <a:moveTo>
                    <a:pt x="1373870" y="0"/>
                  </a:moveTo>
                  <a:lnTo>
                    <a:pt x="176201" y="1197669"/>
                  </a:lnTo>
                  <a:cubicBezTo>
                    <a:pt x="67335" y="1088803"/>
                    <a:pt x="0" y="938406"/>
                    <a:pt x="0" y="772282"/>
                  </a:cubicBezTo>
                  <a:lnTo>
                    <a:pt x="1" y="772282"/>
                  </a:lnTo>
                  <a:cubicBezTo>
                    <a:pt x="1" y="440034"/>
                    <a:pt x="291096" y="288942"/>
                    <a:pt x="601589" y="170694"/>
                  </a:cubicBezTo>
                  <a:cubicBezTo>
                    <a:pt x="900398" y="56896"/>
                    <a:pt x="1075062" y="72415"/>
                    <a:pt x="13738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9" name="Teardrop 1"/>
            <p:cNvSpPr/>
            <p:nvPr/>
          </p:nvSpPr>
          <p:spPr>
            <a:xfrm rot="2700000" flipH="1">
              <a:off x="1193842" y="2424672"/>
              <a:ext cx="1373870" cy="1197669"/>
            </a:xfrm>
            <a:custGeom>
              <a:avLst/>
              <a:gdLst/>
              <a:ahLst/>
              <a:cxnLst/>
              <a:rect l="l" t="t" r="r" b="b"/>
              <a:pathLst>
                <a:path w="1373870" h="1197669">
                  <a:moveTo>
                    <a:pt x="1373870" y="0"/>
                  </a:moveTo>
                  <a:lnTo>
                    <a:pt x="176201" y="1197669"/>
                  </a:lnTo>
                  <a:cubicBezTo>
                    <a:pt x="67335" y="1088803"/>
                    <a:pt x="0" y="938406"/>
                    <a:pt x="0" y="772282"/>
                  </a:cubicBezTo>
                  <a:lnTo>
                    <a:pt x="1" y="772282"/>
                  </a:lnTo>
                  <a:cubicBezTo>
                    <a:pt x="1" y="440034"/>
                    <a:pt x="291096" y="288942"/>
                    <a:pt x="601589" y="170694"/>
                  </a:cubicBezTo>
                  <a:cubicBezTo>
                    <a:pt x="900398" y="56896"/>
                    <a:pt x="1075062" y="72415"/>
                    <a:pt x="13738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034902" y="2379573"/>
            <a:ext cx="1406467" cy="2755458"/>
            <a:chOff x="1073144" y="2336572"/>
            <a:chExt cx="1406467" cy="2755458"/>
          </a:xfrm>
        </p:grpSpPr>
        <p:sp>
          <p:nvSpPr>
            <p:cNvPr id="21" name="Rectangle 20"/>
            <p:cNvSpPr/>
            <p:nvPr/>
          </p:nvSpPr>
          <p:spPr>
            <a:xfrm>
              <a:off x="1760079" y="3795886"/>
              <a:ext cx="120698" cy="129614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2" name="Teardrop 1"/>
            <p:cNvSpPr/>
            <p:nvPr/>
          </p:nvSpPr>
          <p:spPr>
            <a:xfrm rot="18900000">
              <a:off x="1073144" y="2424672"/>
              <a:ext cx="1373870" cy="1197669"/>
            </a:xfrm>
            <a:custGeom>
              <a:avLst/>
              <a:gdLst/>
              <a:ahLst/>
              <a:cxnLst/>
              <a:rect l="l" t="t" r="r" b="b"/>
              <a:pathLst>
                <a:path w="1373870" h="1197669">
                  <a:moveTo>
                    <a:pt x="1373870" y="0"/>
                  </a:moveTo>
                  <a:lnTo>
                    <a:pt x="176201" y="1197669"/>
                  </a:lnTo>
                  <a:cubicBezTo>
                    <a:pt x="67335" y="1088803"/>
                    <a:pt x="0" y="938406"/>
                    <a:pt x="0" y="772282"/>
                  </a:cubicBezTo>
                  <a:lnTo>
                    <a:pt x="1" y="772282"/>
                  </a:lnTo>
                  <a:cubicBezTo>
                    <a:pt x="1" y="440034"/>
                    <a:pt x="291096" y="288942"/>
                    <a:pt x="601589" y="170694"/>
                  </a:cubicBezTo>
                  <a:cubicBezTo>
                    <a:pt x="900398" y="56896"/>
                    <a:pt x="1075062" y="72415"/>
                    <a:pt x="13738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3" name="Teardrop 1"/>
            <p:cNvSpPr/>
            <p:nvPr/>
          </p:nvSpPr>
          <p:spPr>
            <a:xfrm rot="2700000" flipH="1">
              <a:off x="1193842" y="2424672"/>
              <a:ext cx="1373870" cy="1197669"/>
            </a:xfrm>
            <a:custGeom>
              <a:avLst/>
              <a:gdLst/>
              <a:ahLst/>
              <a:cxnLst/>
              <a:rect l="l" t="t" r="r" b="b"/>
              <a:pathLst>
                <a:path w="1373870" h="1197669">
                  <a:moveTo>
                    <a:pt x="1373870" y="0"/>
                  </a:moveTo>
                  <a:lnTo>
                    <a:pt x="176201" y="1197669"/>
                  </a:lnTo>
                  <a:cubicBezTo>
                    <a:pt x="67335" y="1088803"/>
                    <a:pt x="0" y="938406"/>
                    <a:pt x="0" y="772282"/>
                  </a:cubicBezTo>
                  <a:lnTo>
                    <a:pt x="1" y="772282"/>
                  </a:lnTo>
                  <a:cubicBezTo>
                    <a:pt x="1" y="440034"/>
                    <a:pt x="291096" y="288942"/>
                    <a:pt x="601589" y="170694"/>
                  </a:cubicBezTo>
                  <a:cubicBezTo>
                    <a:pt x="900398" y="56896"/>
                    <a:pt x="1075062" y="72415"/>
                    <a:pt x="1373870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" name="Rectangle 9"/>
          <p:cNvSpPr/>
          <p:nvPr/>
        </p:nvSpPr>
        <p:spPr>
          <a:xfrm>
            <a:off x="4416502" y="3006298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ectangle 16"/>
          <p:cNvSpPr/>
          <p:nvPr/>
        </p:nvSpPr>
        <p:spPr>
          <a:xfrm rot="2700000">
            <a:off x="6057783" y="2964549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Parallelogram 15"/>
          <p:cNvSpPr/>
          <p:nvPr/>
        </p:nvSpPr>
        <p:spPr>
          <a:xfrm rot="16200000">
            <a:off x="2798275" y="2991672"/>
            <a:ext cx="354753" cy="38400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Oval 21"/>
          <p:cNvSpPr>
            <a:spLocks noChangeAspect="1"/>
          </p:cNvSpPr>
          <p:nvPr/>
        </p:nvSpPr>
        <p:spPr>
          <a:xfrm>
            <a:off x="7602207" y="3035998"/>
            <a:ext cx="359957" cy="36296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Rounded Rectangle 27"/>
          <p:cNvSpPr/>
          <p:nvPr/>
        </p:nvSpPr>
        <p:spPr>
          <a:xfrm>
            <a:off x="1240780" y="3115553"/>
            <a:ext cx="265388" cy="20385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9" name="Group 28"/>
          <p:cNvGrpSpPr/>
          <p:nvPr/>
        </p:nvGrpSpPr>
        <p:grpSpPr>
          <a:xfrm>
            <a:off x="657891" y="1163686"/>
            <a:ext cx="1431165" cy="1048024"/>
            <a:chOff x="803640" y="3362835"/>
            <a:chExt cx="2059657" cy="1048024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244982" y="1163686"/>
            <a:ext cx="1431165" cy="1048024"/>
            <a:chOff x="803640" y="3362835"/>
            <a:chExt cx="2059657" cy="1048024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832073" y="1163686"/>
            <a:ext cx="1431165" cy="1048024"/>
            <a:chOff x="803640" y="3362835"/>
            <a:chExt cx="2059657" cy="1048024"/>
          </a:xfrm>
        </p:grpSpPr>
        <p:sp>
          <p:nvSpPr>
            <p:cNvPr id="36" name="TextBox 35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419164" y="1163686"/>
            <a:ext cx="1431165" cy="1048024"/>
            <a:chOff x="803640" y="3362835"/>
            <a:chExt cx="2059657" cy="1048024"/>
          </a:xfrm>
        </p:grpSpPr>
        <p:sp>
          <p:nvSpPr>
            <p:cNvPr id="39" name="TextBox 38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006254" y="1163686"/>
            <a:ext cx="1431165" cy="1048024"/>
            <a:chOff x="803640" y="3362835"/>
            <a:chExt cx="2059657" cy="1048024"/>
          </a:xfrm>
        </p:grpSpPr>
        <p:sp>
          <p:nvSpPr>
            <p:cNvPr id="42" name="TextBox 41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44" name="Picture 5" descr="D:\Fullppt\PNG이미지\skyline-175117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07505"/>
            <a:ext cx="3419872" cy="170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5" descr="D:\Fullppt\PNG이미지\skyline-175117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666" y="3907505"/>
            <a:ext cx="3419872" cy="170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5" descr="D:\Fullppt\PNG이미지\skyline-175117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907505"/>
            <a:ext cx="3419872" cy="170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364088" y="339502"/>
            <a:ext cx="3024336" cy="863358"/>
            <a:chOff x="803640" y="3362835"/>
            <a:chExt cx="2059657" cy="863358"/>
          </a:xfrm>
        </p:grpSpPr>
        <p:sp>
          <p:nvSpPr>
            <p:cNvPr id="6" name="TextBox 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55576" y="4011910"/>
            <a:ext cx="3024336" cy="863358"/>
            <a:chOff x="803640" y="3362835"/>
            <a:chExt cx="2059657" cy="863358"/>
          </a:xfrm>
        </p:grpSpPr>
        <p:sp>
          <p:nvSpPr>
            <p:cNvPr id="9" name="TextBox 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CDC409-C8BF-4222-B7B9-16A036776241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2881029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37561" y="2054777"/>
            <a:ext cx="1587057" cy="1368152"/>
            <a:chOff x="1619671" y="2175012"/>
            <a:chExt cx="1587057" cy="1368152"/>
          </a:xfrm>
        </p:grpSpPr>
        <p:sp>
          <p:nvSpPr>
            <p:cNvPr id="5" name="Hexagon 4"/>
            <p:cNvSpPr/>
            <p:nvPr/>
          </p:nvSpPr>
          <p:spPr>
            <a:xfrm>
              <a:off x="1619671" y="2175012"/>
              <a:ext cx="1587057" cy="1368152"/>
            </a:xfrm>
            <a:prstGeom prst="hexagon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Hexagon 5"/>
            <p:cNvSpPr/>
            <p:nvPr/>
          </p:nvSpPr>
          <p:spPr>
            <a:xfrm>
              <a:off x="1737066" y="2276215"/>
              <a:ext cx="1352266" cy="1165746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457289" y="1319496"/>
            <a:ext cx="1587057" cy="1368152"/>
            <a:chOff x="1619671" y="2175012"/>
            <a:chExt cx="1587057" cy="1368152"/>
          </a:xfrm>
        </p:grpSpPr>
        <p:sp>
          <p:nvSpPr>
            <p:cNvPr id="10" name="Hexagon 9"/>
            <p:cNvSpPr/>
            <p:nvPr/>
          </p:nvSpPr>
          <p:spPr>
            <a:xfrm>
              <a:off x="1619671" y="2175012"/>
              <a:ext cx="1587057" cy="1368152"/>
            </a:xfrm>
            <a:prstGeom prst="hexagon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Hexagon 10"/>
            <p:cNvSpPr/>
            <p:nvPr/>
          </p:nvSpPr>
          <p:spPr>
            <a:xfrm>
              <a:off x="1737066" y="2276215"/>
              <a:ext cx="1352266" cy="1165746"/>
            </a:xfrm>
            <a:prstGeom prst="hexag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777017" y="2054777"/>
            <a:ext cx="1587057" cy="1368152"/>
            <a:chOff x="1619671" y="2175012"/>
            <a:chExt cx="1587057" cy="1368152"/>
          </a:xfrm>
        </p:grpSpPr>
        <p:sp>
          <p:nvSpPr>
            <p:cNvPr id="13" name="Hexagon 12"/>
            <p:cNvSpPr/>
            <p:nvPr/>
          </p:nvSpPr>
          <p:spPr>
            <a:xfrm>
              <a:off x="1619671" y="2175012"/>
              <a:ext cx="1587057" cy="1368152"/>
            </a:xfrm>
            <a:prstGeom prst="hexagon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Hexagon 13"/>
            <p:cNvSpPr/>
            <p:nvPr/>
          </p:nvSpPr>
          <p:spPr>
            <a:xfrm>
              <a:off x="1737066" y="2276215"/>
              <a:ext cx="1352266" cy="1165746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096745" y="1319496"/>
            <a:ext cx="1587057" cy="1368152"/>
            <a:chOff x="1619671" y="2175012"/>
            <a:chExt cx="1587057" cy="1368152"/>
          </a:xfrm>
        </p:grpSpPr>
        <p:sp>
          <p:nvSpPr>
            <p:cNvPr id="16" name="Hexagon 15"/>
            <p:cNvSpPr/>
            <p:nvPr/>
          </p:nvSpPr>
          <p:spPr>
            <a:xfrm>
              <a:off x="1619671" y="2175012"/>
              <a:ext cx="1587057" cy="1368152"/>
            </a:xfrm>
            <a:prstGeom prst="hexagon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Hexagon 16"/>
            <p:cNvSpPr/>
            <p:nvPr/>
          </p:nvSpPr>
          <p:spPr>
            <a:xfrm>
              <a:off x="1737066" y="2276215"/>
              <a:ext cx="1352266" cy="1165746"/>
            </a:xfrm>
            <a:prstGeom prst="hexag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16471" y="2054777"/>
            <a:ext cx="1587057" cy="1368152"/>
            <a:chOff x="1619671" y="2175012"/>
            <a:chExt cx="1587057" cy="1368152"/>
          </a:xfrm>
        </p:grpSpPr>
        <p:sp>
          <p:nvSpPr>
            <p:cNvPr id="19" name="Hexagon 18"/>
            <p:cNvSpPr/>
            <p:nvPr/>
          </p:nvSpPr>
          <p:spPr>
            <a:xfrm>
              <a:off x="1619671" y="2175012"/>
              <a:ext cx="1587057" cy="1368152"/>
            </a:xfrm>
            <a:prstGeom prst="hexagon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Hexagon 19"/>
            <p:cNvSpPr/>
            <p:nvPr/>
          </p:nvSpPr>
          <p:spPr>
            <a:xfrm>
              <a:off x="1737066" y="2276215"/>
              <a:ext cx="1352266" cy="1165746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Oval 21"/>
          <p:cNvSpPr>
            <a:spLocks noChangeAspect="1"/>
          </p:cNvSpPr>
          <p:nvPr/>
        </p:nvSpPr>
        <p:spPr>
          <a:xfrm>
            <a:off x="6993975" y="2521024"/>
            <a:ext cx="432048" cy="43565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ectangle 9"/>
          <p:cNvSpPr/>
          <p:nvPr/>
        </p:nvSpPr>
        <p:spPr>
          <a:xfrm>
            <a:off x="4425847" y="2602041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Donut 24"/>
          <p:cNvSpPr/>
          <p:nvPr/>
        </p:nvSpPr>
        <p:spPr>
          <a:xfrm>
            <a:off x="5718598" y="1830500"/>
            <a:ext cx="343349" cy="34614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Rounded Rectangle 27"/>
          <p:cNvSpPr/>
          <p:nvPr/>
        </p:nvSpPr>
        <p:spPr>
          <a:xfrm>
            <a:off x="3088202" y="1878662"/>
            <a:ext cx="325230" cy="24982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Rounded Rectangle 7"/>
          <p:cNvSpPr/>
          <p:nvPr/>
        </p:nvSpPr>
        <p:spPr>
          <a:xfrm>
            <a:off x="1756696" y="2588354"/>
            <a:ext cx="348786" cy="3009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319231" y="3579862"/>
            <a:ext cx="1223716" cy="1232690"/>
            <a:chOff x="803640" y="3362835"/>
            <a:chExt cx="2059657" cy="1232690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638958" y="2872223"/>
            <a:ext cx="1223716" cy="1232690"/>
            <a:chOff x="803640" y="3362835"/>
            <a:chExt cx="2059657" cy="1232690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958685" y="3579862"/>
            <a:ext cx="1223716" cy="1232690"/>
            <a:chOff x="803640" y="3362835"/>
            <a:chExt cx="2059657" cy="1232690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278412" y="2872223"/>
            <a:ext cx="1223716" cy="1232690"/>
            <a:chOff x="803640" y="3362835"/>
            <a:chExt cx="2059657" cy="1232690"/>
          </a:xfrm>
        </p:grpSpPr>
        <p:sp>
          <p:nvSpPr>
            <p:cNvPr id="36" name="TextBox 35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598141" y="3569105"/>
            <a:ext cx="1223716" cy="1232690"/>
            <a:chOff x="803640" y="3362835"/>
            <a:chExt cx="2059657" cy="1232690"/>
          </a:xfrm>
        </p:grpSpPr>
        <p:sp>
          <p:nvSpPr>
            <p:cNvPr id="39" name="TextBox 38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6440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015716" y="267494"/>
            <a:ext cx="6732748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cs typeface="Arial" pitchFamily="34" charset="0"/>
              </a:rPr>
              <a:t>Columns Style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67744" y="1528914"/>
            <a:ext cx="5976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2267744" y="4371950"/>
            <a:ext cx="5976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275177" y="1199771"/>
            <a:ext cx="2296823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75176" y="1650062"/>
            <a:ext cx="59759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I hope and I believe that this Template will your Time, Money and Reputation. You can simply impress your audience and add a unique zing and appeal to your Presentations. You can simply impress your audience and add a unique zing and appeal to your Presentations.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 </a:t>
            </a: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015716" y="267494"/>
            <a:ext cx="6732748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cs typeface="Arial" pitchFamily="34" charset="0"/>
              </a:rPr>
              <a:t>Columns Style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67744" y="1528914"/>
            <a:ext cx="5976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/>
        </p:nvSpPr>
        <p:spPr>
          <a:xfrm>
            <a:off x="2267744" y="4371950"/>
            <a:ext cx="5976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275177" y="1199771"/>
            <a:ext cx="2296823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75177" y="1650062"/>
            <a:ext cx="27363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91748" y="1199770"/>
            <a:ext cx="2296823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91748" y="1701009"/>
            <a:ext cx="27363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2892629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445D91-A972-4CEF-A5FD-D8C5197544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Shapes</a:t>
            </a: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862866D6-A57E-4974-BB20-2A352469E3AD}"/>
              </a:ext>
            </a:extLst>
          </p:cNvPr>
          <p:cNvGrpSpPr/>
          <p:nvPr/>
        </p:nvGrpSpPr>
        <p:grpSpPr>
          <a:xfrm>
            <a:off x="1020297" y="1659415"/>
            <a:ext cx="1406467" cy="2755458"/>
            <a:chOff x="1073144" y="2336572"/>
            <a:chExt cx="1406467" cy="2755458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3BCB3DB3-03B5-4BB9-A48A-E52590B32E8B}"/>
                </a:ext>
              </a:extLst>
            </p:cNvPr>
            <p:cNvSpPr/>
            <p:nvPr/>
          </p:nvSpPr>
          <p:spPr>
            <a:xfrm>
              <a:off x="1760079" y="3795886"/>
              <a:ext cx="120698" cy="129614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" name="Teardrop 1">
              <a:extLst>
                <a:ext uri="{FF2B5EF4-FFF2-40B4-BE49-F238E27FC236}">
                  <a16:creationId xmlns:a16="http://schemas.microsoft.com/office/drawing/2014/main" id="{D0618752-7F99-4D34-8159-49B04D0716D3}"/>
                </a:ext>
              </a:extLst>
            </p:cNvPr>
            <p:cNvSpPr/>
            <p:nvPr/>
          </p:nvSpPr>
          <p:spPr>
            <a:xfrm rot="18900000">
              <a:off x="1073144" y="2424672"/>
              <a:ext cx="1373870" cy="1197669"/>
            </a:xfrm>
            <a:custGeom>
              <a:avLst/>
              <a:gdLst/>
              <a:ahLst/>
              <a:cxnLst/>
              <a:rect l="l" t="t" r="r" b="b"/>
              <a:pathLst>
                <a:path w="1373870" h="1197669">
                  <a:moveTo>
                    <a:pt x="1373870" y="0"/>
                  </a:moveTo>
                  <a:lnTo>
                    <a:pt x="176201" y="1197669"/>
                  </a:lnTo>
                  <a:cubicBezTo>
                    <a:pt x="67335" y="1088803"/>
                    <a:pt x="0" y="938406"/>
                    <a:pt x="0" y="772282"/>
                  </a:cubicBezTo>
                  <a:lnTo>
                    <a:pt x="1" y="772282"/>
                  </a:lnTo>
                  <a:cubicBezTo>
                    <a:pt x="1" y="440034"/>
                    <a:pt x="291096" y="288942"/>
                    <a:pt x="601589" y="170694"/>
                  </a:cubicBezTo>
                  <a:cubicBezTo>
                    <a:pt x="900398" y="56896"/>
                    <a:pt x="1075062" y="72415"/>
                    <a:pt x="13738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Teardrop 1">
              <a:extLst>
                <a:ext uri="{FF2B5EF4-FFF2-40B4-BE49-F238E27FC236}">
                  <a16:creationId xmlns:a16="http://schemas.microsoft.com/office/drawing/2014/main" id="{772D8684-342C-4F13-AB51-35335AA20193}"/>
                </a:ext>
              </a:extLst>
            </p:cNvPr>
            <p:cNvSpPr/>
            <p:nvPr/>
          </p:nvSpPr>
          <p:spPr>
            <a:xfrm rot="2700000" flipH="1">
              <a:off x="1193842" y="2424672"/>
              <a:ext cx="1373870" cy="1197669"/>
            </a:xfrm>
            <a:custGeom>
              <a:avLst/>
              <a:gdLst/>
              <a:ahLst/>
              <a:cxnLst/>
              <a:rect l="l" t="t" r="r" b="b"/>
              <a:pathLst>
                <a:path w="1373870" h="1197669">
                  <a:moveTo>
                    <a:pt x="1373870" y="0"/>
                  </a:moveTo>
                  <a:lnTo>
                    <a:pt x="176201" y="1197669"/>
                  </a:lnTo>
                  <a:cubicBezTo>
                    <a:pt x="67335" y="1088803"/>
                    <a:pt x="0" y="938406"/>
                    <a:pt x="0" y="772282"/>
                  </a:cubicBezTo>
                  <a:lnTo>
                    <a:pt x="1" y="772282"/>
                  </a:lnTo>
                  <a:cubicBezTo>
                    <a:pt x="1" y="440034"/>
                    <a:pt x="291096" y="288942"/>
                    <a:pt x="601589" y="170694"/>
                  </a:cubicBezTo>
                  <a:cubicBezTo>
                    <a:pt x="900398" y="56896"/>
                    <a:pt x="1075062" y="72415"/>
                    <a:pt x="13738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Group 11">
            <a:extLst>
              <a:ext uri="{FF2B5EF4-FFF2-40B4-BE49-F238E27FC236}">
                <a16:creationId xmlns:a16="http://schemas.microsoft.com/office/drawing/2014/main" id="{FF0E0A92-AF2D-4D6B-AD41-047BC15F51C5}"/>
              </a:ext>
            </a:extLst>
          </p:cNvPr>
          <p:cNvGrpSpPr/>
          <p:nvPr/>
        </p:nvGrpSpPr>
        <p:grpSpPr>
          <a:xfrm>
            <a:off x="7333370" y="1237145"/>
            <a:ext cx="1186264" cy="3600000"/>
            <a:chOff x="738504" y="1064128"/>
            <a:chExt cx="1186264" cy="3600000"/>
          </a:xfrm>
        </p:grpSpPr>
        <p:sp>
          <p:nvSpPr>
            <p:cNvPr id="10" name="Pentagon 12">
              <a:extLst>
                <a:ext uri="{FF2B5EF4-FFF2-40B4-BE49-F238E27FC236}">
                  <a16:creationId xmlns:a16="http://schemas.microsoft.com/office/drawing/2014/main" id="{A02EBB4E-62B1-4965-9571-4298A38D05FE}"/>
                </a:ext>
              </a:extLst>
            </p:cNvPr>
            <p:cNvSpPr/>
            <p:nvPr/>
          </p:nvSpPr>
          <p:spPr>
            <a:xfrm rot="5400000">
              <a:off x="-468363" y="2270996"/>
              <a:ext cx="3600000" cy="1186263"/>
            </a:xfrm>
            <a:prstGeom prst="homePlate">
              <a:avLst>
                <a:gd name="adj" fmla="val 28551"/>
              </a:avLst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Pentagon 13">
              <a:extLst>
                <a:ext uri="{FF2B5EF4-FFF2-40B4-BE49-F238E27FC236}">
                  <a16:creationId xmlns:a16="http://schemas.microsoft.com/office/drawing/2014/main" id="{4EE93074-3075-4049-A64C-0907EE2395B1}"/>
                </a:ext>
              </a:extLst>
            </p:cNvPr>
            <p:cNvSpPr/>
            <p:nvPr/>
          </p:nvSpPr>
          <p:spPr>
            <a:xfrm rot="5400000">
              <a:off x="-108363" y="1910996"/>
              <a:ext cx="2880000" cy="1186263"/>
            </a:xfrm>
            <a:prstGeom prst="homePlate">
              <a:avLst>
                <a:gd name="adj" fmla="val 28551"/>
              </a:avLst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Pentagon 14">
              <a:extLst>
                <a:ext uri="{FF2B5EF4-FFF2-40B4-BE49-F238E27FC236}">
                  <a16:creationId xmlns:a16="http://schemas.microsoft.com/office/drawing/2014/main" id="{B3DCC84F-0DBF-4FD0-A2F7-9D503C9D3A03}"/>
                </a:ext>
              </a:extLst>
            </p:cNvPr>
            <p:cNvSpPr/>
            <p:nvPr/>
          </p:nvSpPr>
          <p:spPr>
            <a:xfrm rot="5400000">
              <a:off x="251636" y="1550996"/>
              <a:ext cx="2160000" cy="1186263"/>
            </a:xfrm>
            <a:prstGeom prst="homePlate">
              <a:avLst>
                <a:gd name="adj" fmla="val 28551"/>
              </a:avLst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Pentagon 15">
              <a:extLst>
                <a:ext uri="{FF2B5EF4-FFF2-40B4-BE49-F238E27FC236}">
                  <a16:creationId xmlns:a16="http://schemas.microsoft.com/office/drawing/2014/main" id="{C0BC1474-72E6-4347-834F-1D864EC4BAA0}"/>
                </a:ext>
              </a:extLst>
            </p:cNvPr>
            <p:cNvSpPr/>
            <p:nvPr/>
          </p:nvSpPr>
          <p:spPr>
            <a:xfrm rot="5400000">
              <a:off x="611636" y="1190996"/>
              <a:ext cx="1440000" cy="1186263"/>
            </a:xfrm>
            <a:prstGeom prst="homePlate">
              <a:avLst>
                <a:gd name="adj" fmla="val 2855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Oval 16">
            <a:extLst>
              <a:ext uri="{FF2B5EF4-FFF2-40B4-BE49-F238E27FC236}">
                <a16:creationId xmlns:a16="http://schemas.microsoft.com/office/drawing/2014/main" id="{B38E218A-26C7-441B-9AFA-7F8CFC57F5B0}"/>
              </a:ext>
            </a:extLst>
          </p:cNvPr>
          <p:cNvSpPr/>
          <p:nvPr/>
        </p:nvSpPr>
        <p:spPr>
          <a:xfrm>
            <a:off x="7278434" y="512519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Oval 17">
            <a:extLst>
              <a:ext uri="{FF2B5EF4-FFF2-40B4-BE49-F238E27FC236}">
                <a16:creationId xmlns:a16="http://schemas.microsoft.com/office/drawing/2014/main" id="{2BE05CDA-1938-49BD-A474-8D39392F585E}"/>
              </a:ext>
            </a:extLst>
          </p:cNvPr>
          <p:cNvSpPr/>
          <p:nvPr/>
        </p:nvSpPr>
        <p:spPr>
          <a:xfrm>
            <a:off x="7465457" y="699542"/>
            <a:ext cx="922097" cy="92209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Oval 18">
            <a:extLst>
              <a:ext uri="{FF2B5EF4-FFF2-40B4-BE49-F238E27FC236}">
                <a16:creationId xmlns:a16="http://schemas.microsoft.com/office/drawing/2014/main" id="{DA108959-0C10-4123-BB77-E17E48E1458B}"/>
              </a:ext>
            </a:extLst>
          </p:cNvPr>
          <p:cNvSpPr/>
          <p:nvPr/>
        </p:nvSpPr>
        <p:spPr>
          <a:xfrm>
            <a:off x="7552458" y="786543"/>
            <a:ext cx="748093" cy="74809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ound Same Side Corner Rectangle 19">
            <a:extLst>
              <a:ext uri="{FF2B5EF4-FFF2-40B4-BE49-F238E27FC236}">
                <a16:creationId xmlns:a16="http://schemas.microsoft.com/office/drawing/2014/main" id="{F74D73C6-0B16-4847-BFB1-5081CDE6DFC9}"/>
              </a:ext>
            </a:extLst>
          </p:cNvPr>
          <p:cNvSpPr/>
          <p:nvPr/>
        </p:nvSpPr>
        <p:spPr>
          <a:xfrm rot="7146012">
            <a:off x="8355638" y="1322455"/>
            <a:ext cx="144019" cy="211042"/>
          </a:xfrm>
          <a:prstGeom prst="round2SameRect">
            <a:avLst>
              <a:gd name="adj1" fmla="val 30826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Oval 20">
            <a:extLst>
              <a:ext uri="{FF2B5EF4-FFF2-40B4-BE49-F238E27FC236}">
                <a16:creationId xmlns:a16="http://schemas.microsoft.com/office/drawing/2014/main" id="{84098742-D8B9-478B-8A43-B1EE84592790}"/>
              </a:ext>
            </a:extLst>
          </p:cNvPr>
          <p:cNvSpPr/>
          <p:nvPr/>
        </p:nvSpPr>
        <p:spPr>
          <a:xfrm>
            <a:off x="7648208" y="1934829"/>
            <a:ext cx="556588" cy="5565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Group 21">
            <a:extLst>
              <a:ext uri="{FF2B5EF4-FFF2-40B4-BE49-F238E27FC236}">
                <a16:creationId xmlns:a16="http://schemas.microsoft.com/office/drawing/2014/main" id="{32583386-8C68-4C3A-861E-2DCB22B403C5}"/>
              </a:ext>
            </a:extLst>
          </p:cNvPr>
          <p:cNvGrpSpPr/>
          <p:nvPr/>
        </p:nvGrpSpPr>
        <p:grpSpPr>
          <a:xfrm rot="20187946">
            <a:off x="7723546" y="2018987"/>
            <a:ext cx="405913" cy="388272"/>
            <a:chOff x="2411760" y="2211710"/>
            <a:chExt cx="1058416" cy="1012418"/>
          </a:xfrm>
          <a:solidFill>
            <a:schemeClr val="accent1"/>
          </a:solidFill>
        </p:grpSpPr>
        <p:sp>
          <p:nvSpPr>
            <p:cNvPr id="20" name="Chord 22">
              <a:extLst>
                <a:ext uri="{FF2B5EF4-FFF2-40B4-BE49-F238E27FC236}">
                  <a16:creationId xmlns:a16="http://schemas.microsoft.com/office/drawing/2014/main" id="{D76DE15B-8F6C-405C-8610-95B71AA29932}"/>
                </a:ext>
              </a:extLst>
            </p:cNvPr>
            <p:cNvSpPr/>
            <p:nvPr/>
          </p:nvSpPr>
          <p:spPr>
            <a:xfrm>
              <a:off x="2555776" y="2211710"/>
              <a:ext cx="914400" cy="1012418"/>
            </a:xfrm>
            <a:prstGeom prst="chord">
              <a:avLst>
                <a:gd name="adj1" fmla="val 6093922"/>
                <a:gd name="adj2" fmla="val 1558939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Chord 23">
              <a:extLst>
                <a:ext uri="{FF2B5EF4-FFF2-40B4-BE49-F238E27FC236}">
                  <a16:creationId xmlns:a16="http://schemas.microsoft.com/office/drawing/2014/main" id="{BC468DF6-553D-4646-9858-2F05BFC4C1FA}"/>
                </a:ext>
              </a:extLst>
            </p:cNvPr>
            <p:cNvSpPr/>
            <p:nvPr/>
          </p:nvSpPr>
          <p:spPr>
            <a:xfrm flipH="1">
              <a:off x="2411760" y="2211710"/>
              <a:ext cx="914400" cy="1012418"/>
            </a:xfrm>
            <a:prstGeom prst="chord">
              <a:avLst>
                <a:gd name="adj1" fmla="val 6093922"/>
                <a:gd name="adj2" fmla="val 1558939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C1C0EA8-C5C8-4485-B006-107749155D51}"/>
              </a:ext>
            </a:extLst>
          </p:cNvPr>
          <p:cNvSpPr txBox="1"/>
          <p:nvPr/>
        </p:nvSpPr>
        <p:spPr>
          <a:xfrm>
            <a:off x="7437710" y="2744767"/>
            <a:ext cx="977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96FD41-02E6-4310-960B-9220E87514C6}"/>
              </a:ext>
            </a:extLst>
          </p:cNvPr>
          <p:cNvSpPr txBox="1"/>
          <p:nvPr/>
        </p:nvSpPr>
        <p:spPr>
          <a:xfrm>
            <a:off x="7437710" y="3464847"/>
            <a:ext cx="977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DFFDAA-DE90-48E0-A427-347B48260F5A}"/>
              </a:ext>
            </a:extLst>
          </p:cNvPr>
          <p:cNvSpPr txBox="1"/>
          <p:nvPr/>
        </p:nvSpPr>
        <p:spPr>
          <a:xfrm>
            <a:off x="7437710" y="4184927"/>
            <a:ext cx="977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Freeform 27">
            <a:extLst>
              <a:ext uri="{FF2B5EF4-FFF2-40B4-BE49-F238E27FC236}">
                <a16:creationId xmlns:a16="http://schemas.microsoft.com/office/drawing/2014/main" id="{ED82E1B9-F048-40B7-8033-3F7D6A36049E}"/>
              </a:ext>
            </a:extLst>
          </p:cNvPr>
          <p:cNvSpPr>
            <a:spLocks noChangeAspect="1"/>
          </p:cNvSpPr>
          <p:nvPr/>
        </p:nvSpPr>
        <p:spPr>
          <a:xfrm>
            <a:off x="6270322" y="1640609"/>
            <a:ext cx="892112" cy="720000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Freeform 28">
            <a:extLst>
              <a:ext uri="{FF2B5EF4-FFF2-40B4-BE49-F238E27FC236}">
                <a16:creationId xmlns:a16="http://schemas.microsoft.com/office/drawing/2014/main" id="{C84310C5-CA33-427C-BA39-9EC8404BE566}"/>
              </a:ext>
            </a:extLst>
          </p:cNvPr>
          <p:cNvSpPr/>
          <p:nvPr/>
        </p:nvSpPr>
        <p:spPr>
          <a:xfrm>
            <a:off x="6488161" y="3419157"/>
            <a:ext cx="456435" cy="360000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Freeform 29">
            <a:extLst>
              <a:ext uri="{FF2B5EF4-FFF2-40B4-BE49-F238E27FC236}">
                <a16:creationId xmlns:a16="http://schemas.microsoft.com/office/drawing/2014/main" id="{A0AB591A-1829-4032-B186-548E15770FE3}"/>
              </a:ext>
            </a:extLst>
          </p:cNvPr>
          <p:cNvSpPr/>
          <p:nvPr/>
        </p:nvSpPr>
        <p:spPr>
          <a:xfrm>
            <a:off x="6564900" y="4201172"/>
            <a:ext cx="302956" cy="252000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Freeform 30">
            <a:extLst>
              <a:ext uri="{FF2B5EF4-FFF2-40B4-BE49-F238E27FC236}">
                <a16:creationId xmlns:a16="http://schemas.microsoft.com/office/drawing/2014/main" id="{DC6BFF0E-7E85-43BA-A85C-2E6C47401CF8}"/>
              </a:ext>
            </a:extLst>
          </p:cNvPr>
          <p:cNvSpPr>
            <a:spLocks noChangeAspect="1"/>
          </p:cNvSpPr>
          <p:nvPr/>
        </p:nvSpPr>
        <p:spPr>
          <a:xfrm>
            <a:off x="6381836" y="2540392"/>
            <a:ext cx="669084" cy="540000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Oval 4">
            <a:extLst>
              <a:ext uri="{FF2B5EF4-FFF2-40B4-BE49-F238E27FC236}">
                <a16:creationId xmlns:a16="http://schemas.microsoft.com/office/drawing/2014/main" id="{51AB83A2-790C-46C0-811B-CB7ADA140F4F}"/>
              </a:ext>
            </a:extLst>
          </p:cNvPr>
          <p:cNvSpPr/>
          <p:nvPr/>
        </p:nvSpPr>
        <p:spPr>
          <a:xfrm>
            <a:off x="3745070" y="1413404"/>
            <a:ext cx="1107578" cy="2753822"/>
          </a:xfrm>
          <a:custGeom>
            <a:avLst/>
            <a:gdLst/>
            <a:ahLst/>
            <a:cxnLst/>
            <a:rect l="l" t="t" r="r" b="b"/>
            <a:pathLst>
              <a:path w="1699986" h="4226755">
                <a:moveTo>
                  <a:pt x="85911" y="795663"/>
                </a:moveTo>
                <a:cubicBezTo>
                  <a:pt x="143266" y="787631"/>
                  <a:pt x="198644" y="844544"/>
                  <a:pt x="209601" y="922783"/>
                </a:cubicBezTo>
                <a:cubicBezTo>
                  <a:pt x="220557" y="1001022"/>
                  <a:pt x="182942" y="1070957"/>
                  <a:pt x="125587" y="1078989"/>
                </a:cubicBezTo>
                <a:cubicBezTo>
                  <a:pt x="68231" y="1087021"/>
                  <a:pt x="12853" y="1030108"/>
                  <a:pt x="1897" y="951869"/>
                </a:cubicBezTo>
                <a:cubicBezTo>
                  <a:pt x="-9059" y="873630"/>
                  <a:pt x="28556" y="803695"/>
                  <a:pt x="85911" y="795663"/>
                </a:cubicBezTo>
                <a:close/>
                <a:moveTo>
                  <a:pt x="1282417" y="684713"/>
                </a:moveTo>
                <a:cubicBezTo>
                  <a:pt x="1449599" y="694276"/>
                  <a:pt x="1580206" y="756303"/>
                  <a:pt x="1625316" y="883709"/>
                </a:cubicBezTo>
                <a:cubicBezTo>
                  <a:pt x="1874032" y="1642051"/>
                  <a:pt x="1186403" y="1851753"/>
                  <a:pt x="1040100" y="2229705"/>
                </a:cubicBezTo>
                <a:cubicBezTo>
                  <a:pt x="896234" y="2693002"/>
                  <a:pt x="1578987" y="3141666"/>
                  <a:pt x="1683838" y="3546441"/>
                </a:cubicBezTo>
                <a:cubicBezTo>
                  <a:pt x="1786250" y="3948777"/>
                  <a:pt x="1376599" y="4212125"/>
                  <a:pt x="1157143" y="4226755"/>
                </a:cubicBezTo>
                <a:cubicBezTo>
                  <a:pt x="886480" y="4226755"/>
                  <a:pt x="608503" y="3999984"/>
                  <a:pt x="542666" y="3612278"/>
                </a:cubicBezTo>
                <a:cubicBezTo>
                  <a:pt x="479268" y="3049008"/>
                  <a:pt x="298827" y="2368694"/>
                  <a:pt x="111071" y="1666435"/>
                </a:cubicBezTo>
                <a:cubicBezTo>
                  <a:pt x="-49864" y="1099507"/>
                  <a:pt x="780868" y="656024"/>
                  <a:pt x="1282417" y="684713"/>
                </a:cubicBezTo>
                <a:close/>
                <a:moveTo>
                  <a:pt x="363234" y="559510"/>
                </a:moveTo>
                <a:cubicBezTo>
                  <a:pt x="430930" y="559510"/>
                  <a:pt x="485808" y="634368"/>
                  <a:pt x="485808" y="726711"/>
                </a:cubicBezTo>
                <a:cubicBezTo>
                  <a:pt x="485808" y="819054"/>
                  <a:pt x="430930" y="893912"/>
                  <a:pt x="363234" y="893912"/>
                </a:cubicBezTo>
                <a:cubicBezTo>
                  <a:pt x="295538" y="893912"/>
                  <a:pt x="240660" y="819054"/>
                  <a:pt x="240660" y="726711"/>
                </a:cubicBezTo>
                <a:cubicBezTo>
                  <a:pt x="240660" y="634368"/>
                  <a:pt x="295538" y="559510"/>
                  <a:pt x="363234" y="559510"/>
                </a:cubicBezTo>
                <a:close/>
                <a:moveTo>
                  <a:pt x="638428" y="385169"/>
                </a:moveTo>
                <a:cubicBezTo>
                  <a:pt x="706124" y="385169"/>
                  <a:pt x="761002" y="460027"/>
                  <a:pt x="761002" y="552370"/>
                </a:cubicBezTo>
                <a:cubicBezTo>
                  <a:pt x="761002" y="644713"/>
                  <a:pt x="706124" y="719571"/>
                  <a:pt x="638428" y="719571"/>
                </a:cubicBezTo>
                <a:cubicBezTo>
                  <a:pt x="570732" y="719571"/>
                  <a:pt x="515854" y="644713"/>
                  <a:pt x="515854" y="552370"/>
                </a:cubicBezTo>
                <a:cubicBezTo>
                  <a:pt x="515854" y="460027"/>
                  <a:pt x="570732" y="385169"/>
                  <a:pt x="638428" y="385169"/>
                </a:cubicBezTo>
                <a:close/>
                <a:moveTo>
                  <a:pt x="949469" y="169069"/>
                </a:moveTo>
                <a:cubicBezTo>
                  <a:pt x="1036963" y="169069"/>
                  <a:pt x="1107890" y="265820"/>
                  <a:pt x="1107890" y="385169"/>
                </a:cubicBezTo>
                <a:cubicBezTo>
                  <a:pt x="1107890" y="504518"/>
                  <a:pt x="1036963" y="601269"/>
                  <a:pt x="949469" y="601269"/>
                </a:cubicBezTo>
                <a:cubicBezTo>
                  <a:pt x="861975" y="601269"/>
                  <a:pt x="791048" y="504518"/>
                  <a:pt x="791048" y="385169"/>
                </a:cubicBezTo>
                <a:cubicBezTo>
                  <a:pt x="791048" y="265820"/>
                  <a:pt x="861975" y="169069"/>
                  <a:pt x="949469" y="169069"/>
                </a:cubicBezTo>
                <a:close/>
                <a:moveTo>
                  <a:pt x="1397626" y="0"/>
                </a:moveTo>
                <a:cubicBezTo>
                  <a:pt x="1524888" y="0"/>
                  <a:pt x="1628055" y="140728"/>
                  <a:pt x="1628055" y="314325"/>
                </a:cubicBezTo>
                <a:cubicBezTo>
                  <a:pt x="1628055" y="487922"/>
                  <a:pt x="1524888" y="628650"/>
                  <a:pt x="1397626" y="628650"/>
                </a:cubicBezTo>
                <a:cubicBezTo>
                  <a:pt x="1270364" y="628650"/>
                  <a:pt x="1167197" y="487922"/>
                  <a:pt x="1167197" y="314325"/>
                </a:cubicBezTo>
                <a:cubicBezTo>
                  <a:pt x="1167197" y="140728"/>
                  <a:pt x="1270364" y="0"/>
                  <a:pt x="13976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283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6F23066-16AC-44FB-888F-90A51E7CCD64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B0A7F7B-DBD7-415C-BECF-1D31141D544E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5B84A47-6EF2-49FB-A726-21C8A7112C7A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3F411DB-FC6D-4A97-83F2-5E38120B9B07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123" name="Freeform 47">
            <a:extLst>
              <a:ext uri="{FF2B5EF4-FFF2-40B4-BE49-F238E27FC236}">
                <a16:creationId xmlns:a16="http://schemas.microsoft.com/office/drawing/2014/main" id="{35B8D563-0980-4C7D-B87A-F37F76538BB8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Freeform 48">
            <a:extLst>
              <a:ext uri="{FF2B5EF4-FFF2-40B4-BE49-F238E27FC236}">
                <a16:creationId xmlns:a16="http://schemas.microsoft.com/office/drawing/2014/main" id="{DD2EF1C2-3B37-4FCE-B0AE-DB3CF372B557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Freeform 49">
            <a:extLst>
              <a:ext uri="{FF2B5EF4-FFF2-40B4-BE49-F238E27FC236}">
                <a16:creationId xmlns:a16="http://schemas.microsoft.com/office/drawing/2014/main" id="{B323B9F4-BB8E-4533-803D-59CFA58AACC9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Freeform 50">
            <a:extLst>
              <a:ext uri="{FF2B5EF4-FFF2-40B4-BE49-F238E27FC236}">
                <a16:creationId xmlns:a16="http://schemas.microsoft.com/office/drawing/2014/main" id="{8BA8C93E-332D-4C01-A0EA-CD04C5A604FB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Teardrop 9">
            <a:extLst>
              <a:ext uri="{FF2B5EF4-FFF2-40B4-BE49-F238E27FC236}">
                <a16:creationId xmlns:a16="http://schemas.microsoft.com/office/drawing/2014/main" id="{D8223CFD-F2A4-472E-A0A2-812CE5590DD1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Freeform 97">
            <a:extLst>
              <a:ext uri="{FF2B5EF4-FFF2-40B4-BE49-F238E27FC236}">
                <a16:creationId xmlns:a16="http://schemas.microsoft.com/office/drawing/2014/main" id="{88A37CAF-7D86-4648-A2B2-394751C86278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Donut 22">
            <a:extLst>
              <a:ext uri="{FF2B5EF4-FFF2-40B4-BE49-F238E27FC236}">
                <a16:creationId xmlns:a16="http://schemas.microsoft.com/office/drawing/2014/main" id="{05B74674-1578-48CC-AE96-9362A7B149F9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Freeform 99">
            <a:extLst>
              <a:ext uri="{FF2B5EF4-FFF2-40B4-BE49-F238E27FC236}">
                <a16:creationId xmlns:a16="http://schemas.microsoft.com/office/drawing/2014/main" id="{BF598341-E5DD-40C1-9B3D-8CC6D3166D08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Oval 10">
            <a:extLst>
              <a:ext uri="{FF2B5EF4-FFF2-40B4-BE49-F238E27FC236}">
                <a16:creationId xmlns:a16="http://schemas.microsoft.com/office/drawing/2014/main" id="{1C868FAB-D089-4F97-A6F3-4E247A4AAD4B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Freeform 101">
            <a:extLst>
              <a:ext uri="{FF2B5EF4-FFF2-40B4-BE49-F238E27FC236}">
                <a16:creationId xmlns:a16="http://schemas.microsoft.com/office/drawing/2014/main" id="{4EE1A52F-DEA1-47B7-A547-8B06A7583858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3" name="Group 102">
            <a:extLst>
              <a:ext uri="{FF2B5EF4-FFF2-40B4-BE49-F238E27FC236}">
                <a16:creationId xmlns:a16="http://schemas.microsoft.com/office/drawing/2014/main" id="{6533075C-70EA-4C37-BDC0-1968955AA722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134" name="Freeform 103">
              <a:extLst>
                <a:ext uri="{FF2B5EF4-FFF2-40B4-BE49-F238E27FC236}">
                  <a16:creationId xmlns:a16="http://schemas.microsoft.com/office/drawing/2014/main" id="{BFE95CF2-6E25-45C7-9B31-DEEFDE11176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Freeform 104">
              <a:extLst>
                <a:ext uri="{FF2B5EF4-FFF2-40B4-BE49-F238E27FC236}">
                  <a16:creationId xmlns:a16="http://schemas.microsoft.com/office/drawing/2014/main" id="{BCFAA3DD-F4F2-49CB-A2CA-620C2A8E48C8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Freeform 105">
              <a:extLst>
                <a:ext uri="{FF2B5EF4-FFF2-40B4-BE49-F238E27FC236}">
                  <a16:creationId xmlns:a16="http://schemas.microsoft.com/office/drawing/2014/main" id="{1DE0B85B-38A5-475D-920E-F50E70A0F1A0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Freeform 106">
              <a:extLst>
                <a:ext uri="{FF2B5EF4-FFF2-40B4-BE49-F238E27FC236}">
                  <a16:creationId xmlns:a16="http://schemas.microsoft.com/office/drawing/2014/main" id="{B345F125-B87F-4358-8292-46078A069327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8" name="Freeform 107">
            <a:extLst>
              <a:ext uri="{FF2B5EF4-FFF2-40B4-BE49-F238E27FC236}">
                <a16:creationId xmlns:a16="http://schemas.microsoft.com/office/drawing/2014/main" id="{BE8C5F4A-7625-4DD4-9375-A7B51A31B396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Freeform 108">
            <a:extLst>
              <a:ext uri="{FF2B5EF4-FFF2-40B4-BE49-F238E27FC236}">
                <a16:creationId xmlns:a16="http://schemas.microsoft.com/office/drawing/2014/main" id="{BB8DE6AD-CDCA-49C1-AF21-5E0C507C0040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Oval 8">
            <a:extLst>
              <a:ext uri="{FF2B5EF4-FFF2-40B4-BE49-F238E27FC236}">
                <a16:creationId xmlns:a16="http://schemas.microsoft.com/office/drawing/2014/main" id="{2DD4CD01-3E88-40C6-A10C-541C3E9F3385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1" name="Group 110">
            <a:extLst>
              <a:ext uri="{FF2B5EF4-FFF2-40B4-BE49-F238E27FC236}">
                <a16:creationId xmlns:a16="http://schemas.microsoft.com/office/drawing/2014/main" id="{F8713351-BD91-42B5-986E-6EC9F64DE20E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142" name="Freeform 111">
              <a:extLst>
                <a:ext uri="{FF2B5EF4-FFF2-40B4-BE49-F238E27FC236}">
                  <a16:creationId xmlns:a16="http://schemas.microsoft.com/office/drawing/2014/main" id="{4B9B873D-7561-41AE-AF10-5E6305B5858C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Oval 37">
              <a:extLst>
                <a:ext uri="{FF2B5EF4-FFF2-40B4-BE49-F238E27FC236}">
                  <a16:creationId xmlns:a16="http://schemas.microsoft.com/office/drawing/2014/main" id="{8F5C5383-F67D-4692-8911-99E450E4314B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4" name="Rectangle 19">
            <a:extLst>
              <a:ext uri="{FF2B5EF4-FFF2-40B4-BE49-F238E27FC236}">
                <a16:creationId xmlns:a16="http://schemas.microsoft.com/office/drawing/2014/main" id="{7080F33A-C226-414C-AA8D-BCC5A0481807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Freeform 114">
            <a:extLst>
              <a:ext uri="{FF2B5EF4-FFF2-40B4-BE49-F238E27FC236}">
                <a16:creationId xmlns:a16="http://schemas.microsoft.com/office/drawing/2014/main" id="{5EA35293-48C6-4B1F-906B-DA096D648F8F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Rounded Rectangle 31">
            <a:extLst>
              <a:ext uri="{FF2B5EF4-FFF2-40B4-BE49-F238E27FC236}">
                <a16:creationId xmlns:a16="http://schemas.microsoft.com/office/drawing/2014/main" id="{C668D6DC-520A-43CD-9654-ABD98C1C5E92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Oval 47">
            <a:extLst>
              <a:ext uri="{FF2B5EF4-FFF2-40B4-BE49-F238E27FC236}">
                <a16:creationId xmlns:a16="http://schemas.microsoft.com/office/drawing/2014/main" id="{8A99821C-8B26-42E1-A402-2C6E84F33095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Oval 50">
            <a:extLst>
              <a:ext uri="{FF2B5EF4-FFF2-40B4-BE49-F238E27FC236}">
                <a16:creationId xmlns:a16="http://schemas.microsoft.com/office/drawing/2014/main" id="{CC899EEA-F3A2-423D-A814-CB16162A0378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Heart 17">
            <a:extLst>
              <a:ext uri="{FF2B5EF4-FFF2-40B4-BE49-F238E27FC236}">
                <a16:creationId xmlns:a16="http://schemas.microsoft.com/office/drawing/2014/main" id="{241E61D9-E0B0-4A3B-83BF-582322A60776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Rounded Rectangle 25">
            <a:extLst>
              <a:ext uri="{FF2B5EF4-FFF2-40B4-BE49-F238E27FC236}">
                <a16:creationId xmlns:a16="http://schemas.microsoft.com/office/drawing/2014/main" id="{0DCCC9FA-4324-4F7B-8776-CED6374E87CE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Chord 32">
            <a:extLst>
              <a:ext uri="{FF2B5EF4-FFF2-40B4-BE49-F238E27FC236}">
                <a16:creationId xmlns:a16="http://schemas.microsoft.com/office/drawing/2014/main" id="{A8DC028C-6502-48E9-95B8-C87E8DCC3D76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Rounded Rectangle 40">
            <a:extLst>
              <a:ext uri="{FF2B5EF4-FFF2-40B4-BE49-F238E27FC236}">
                <a16:creationId xmlns:a16="http://schemas.microsoft.com/office/drawing/2014/main" id="{DF44FE47-95F8-4B2A-809F-472A973EA340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Rounded Rectangle 7">
            <a:extLst>
              <a:ext uri="{FF2B5EF4-FFF2-40B4-BE49-F238E27FC236}">
                <a16:creationId xmlns:a16="http://schemas.microsoft.com/office/drawing/2014/main" id="{1DC7758E-2D54-4A59-80C9-2ABB8F8D0CDE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4" name="Rounded Rectangle 17">
            <a:extLst>
              <a:ext uri="{FF2B5EF4-FFF2-40B4-BE49-F238E27FC236}">
                <a16:creationId xmlns:a16="http://schemas.microsoft.com/office/drawing/2014/main" id="{4723BF45-C3E8-4BF5-84A6-E4888F3799DD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Oval 21">
            <a:extLst>
              <a:ext uri="{FF2B5EF4-FFF2-40B4-BE49-F238E27FC236}">
                <a16:creationId xmlns:a16="http://schemas.microsoft.com/office/drawing/2014/main" id="{5CFDDB90-B442-4C44-8DA1-382C8A329D7B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Oval 25">
            <a:extLst>
              <a:ext uri="{FF2B5EF4-FFF2-40B4-BE49-F238E27FC236}">
                <a16:creationId xmlns:a16="http://schemas.microsoft.com/office/drawing/2014/main" id="{23A806EB-9245-4956-A033-980280D6F7A9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Block Arc 20">
            <a:extLst>
              <a:ext uri="{FF2B5EF4-FFF2-40B4-BE49-F238E27FC236}">
                <a16:creationId xmlns:a16="http://schemas.microsoft.com/office/drawing/2014/main" id="{668F8385-08AD-4440-B5C2-F3C02D370BAB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8" name="Block Arc 11">
            <a:extLst>
              <a:ext uri="{FF2B5EF4-FFF2-40B4-BE49-F238E27FC236}">
                <a16:creationId xmlns:a16="http://schemas.microsoft.com/office/drawing/2014/main" id="{85F0B5EB-4900-4A66-8033-F8C209251E58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9" name="Rectangle 21">
            <a:extLst>
              <a:ext uri="{FF2B5EF4-FFF2-40B4-BE49-F238E27FC236}">
                <a16:creationId xmlns:a16="http://schemas.microsoft.com/office/drawing/2014/main" id="{7150ED3E-DF1D-4F83-82EE-820C99697963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Round Same Side Corner Rectangle 8">
            <a:extLst>
              <a:ext uri="{FF2B5EF4-FFF2-40B4-BE49-F238E27FC236}">
                <a16:creationId xmlns:a16="http://schemas.microsoft.com/office/drawing/2014/main" id="{194DDB07-61D8-4876-A9FD-AAAB794598B6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Rounded Rectangle 51">
            <a:extLst>
              <a:ext uri="{FF2B5EF4-FFF2-40B4-BE49-F238E27FC236}">
                <a16:creationId xmlns:a16="http://schemas.microsoft.com/office/drawing/2014/main" id="{005B8805-0E08-4D8C-8F91-D480DBB2D99E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2" name="Isosceles Triangle 5">
            <a:extLst>
              <a:ext uri="{FF2B5EF4-FFF2-40B4-BE49-F238E27FC236}">
                <a16:creationId xmlns:a16="http://schemas.microsoft.com/office/drawing/2014/main" id="{89EF4B5B-EC2E-43FD-B75C-C0649A51033B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Trapezoid 22">
            <a:extLst>
              <a:ext uri="{FF2B5EF4-FFF2-40B4-BE49-F238E27FC236}">
                <a16:creationId xmlns:a16="http://schemas.microsoft.com/office/drawing/2014/main" id="{8C926AA1-15D6-4432-844E-55E4643CADC7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Rounded Rectangle 20">
            <a:extLst>
              <a:ext uri="{FF2B5EF4-FFF2-40B4-BE49-F238E27FC236}">
                <a16:creationId xmlns:a16="http://schemas.microsoft.com/office/drawing/2014/main" id="{AB13DAE7-12E9-46B4-9FB8-52413BEE1954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rapezoid 28">
            <a:extLst>
              <a:ext uri="{FF2B5EF4-FFF2-40B4-BE49-F238E27FC236}">
                <a16:creationId xmlns:a16="http://schemas.microsoft.com/office/drawing/2014/main" id="{5256A47E-4726-4369-AD40-5D3B31A05E07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6" name="Rounded Rectangle 2">
            <a:extLst>
              <a:ext uri="{FF2B5EF4-FFF2-40B4-BE49-F238E27FC236}">
                <a16:creationId xmlns:a16="http://schemas.microsoft.com/office/drawing/2014/main" id="{EC6C33AD-B432-4353-9D05-D84455E948D9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7" name="Rounded Rectangle 8">
            <a:extLst>
              <a:ext uri="{FF2B5EF4-FFF2-40B4-BE49-F238E27FC236}">
                <a16:creationId xmlns:a16="http://schemas.microsoft.com/office/drawing/2014/main" id="{D372B394-0E25-4A42-8F49-3537F12A11EF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8" name="Rounded Rectangle 2">
            <a:extLst>
              <a:ext uri="{FF2B5EF4-FFF2-40B4-BE49-F238E27FC236}">
                <a16:creationId xmlns:a16="http://schemas.microsoft.com/office/drawing/2014/main" id="{35606BDF-A424-446E-AEED-C5D4611D01B2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9" name="Rounded Rectangle 3">
            <a:extLst>
              <a:ext uri="{FF2B5EF4-FFF2-40B4-BE49-F238E27FC236}">
                <a16:creationId xmlns:a16="http://schemas.microsoft.com/office/drawing/2014/main" id="{B43AD000-EFA0-469B-BD34-43AD4BEB517A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0" name="Rounded Rectangle 10">
            <a:extLst>
              <a:ext uri="{FF2B5EF4-FFF2-40B4-BE49-F238E27FC236}">
                <a16:creationId xmlns:a16="http://schemas.microsoft.com/office/drawing/2014/main" id="{8F686C50-3610-4C46-BCBD-149DC29B1268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Block Arc 6">
            <a:extLst>
              <a:ext uri="{FF2B5EF4-FFF2-40B4-BE49-F238E27FC236}">
                <a16:creationId xmlns:a16="http://schemas.microsoft.com/office/drawing/2014/main" id="{A41A9C85-49DC-4B3B-AB90-E0F9B9769D66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2" name="Left Arrow 1">
            <a:extLst>
              <a:ext uri="{FF2B5EF4-FFF2-40B4-BE49-F238E27FC236}">
                <a16:creationId xmlns:a16="http://schemas.microsoft.com/office/drawing/2014/main" id="{49374632-5EAB-4570-A73B-BF5FA49DC109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Oval 35">
            <a:extLst>
              <a:ext uri="{FF2B5EF4-FFF2-40B4-BE49-F238E27FC236}">
                <a16:creationId xmlns:a16="http://schemas.microsoft.com/office/drawing/2014/main" id="{0C5CF3FA-392F-49E7-A6AB-AFE2FF2D7321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7356568-B348-4280-809A-C358A297488F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E9A0F5-7FA2-48C5-942F-E8EBA499DC74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BB8D1BE-E427-4C62-9EF9-E993796C4863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2306A4C-4B9B-4CC7-9BCE-59B5B810E5EB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75" name="Isosceles Triangle 68">
            <a:extLst>
              <a:ext uri="{FF2B5EF4-FFF2-40B4-BE49-F238E27FC236}">
                <a16:creationId xmlns:a16="http://schemas.microsoft.com/office/drawing/2014/main" id="{AF86E5D9-034D-45EC-9724-189D11D9518C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9">
            <a:extLst>
              <a:ext uri="{FF2B5EF4-FFF2-40B4-BE49-F238E27FC236}">
                <a16:creationId xmlns:a16="http://schemas.microsoft.com/office/drawing/2014/main" id="{2D7BF944-3680-4E62-A515-B5372951CE1D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Isosceles Triangle 8">
            <a:extLst>
              <a:ext uri="{FF2B5EF4-FFF2-40B4-BE49-F238E27FC236}">
                <a16:creationId xmlns:a16="http://schemas.microsoft.com/office/drawing/2014/main" id="{D3A5FBAC-11E3-43B3-B904-3B5D26BB7661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Donut 8">
            <a:extLst>
              <a:ext uri="{FF2B5EF4-FFF2-40B4-BE49-F238E27FC236}">
                <a16:creationId xmlns:a16="http://schemas.microsoft.com/office/drawing/2014/main" id="{E4A81A13-0A2F-4D2C-AB69-706CDA9888B9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Freeform 18">
            <a:extLst>
              <a:ext uri="{FF2B5EF4-FFF2-40B4-BE49-F238E27FC236}">
                <a16:creationId xmlns:a16="http://schemas.microsoft.com/office/drawing/2014/main" id="{3445EC19-AC47-4E64-8AFC-D0E74F8BEFD8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Oval 7">
            <a:extLst>
              <a:ext uri="{FF2B5EF4-FFF2-40B4-BE49-F238E27FC236}">
                <a16:creationId xmlns:a16="http://schemas.microsoft.com/office/drawing/2014/main" id="{43DE7BE5-EA46-4036-BB10-FFC053060E34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Freeform 20">
            <a:extLst>
              <a:ext uri="{FF2B5EF4-FFF2-40B4-BE49-F238E27FC236}">
                <a16:creationId xmlns:a16="http://schemas.microsoft.com/office/drawing/2014/main" id="{4A902CEA-D313-4C7E-A25F-3D3D8F291F43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Rounded Rectangle 25">
            <a:extLst>
              <a:ext uri="{FF2B5EF4-FFF2-40B4-BE49-F238E27FC236}">
                <a16:creationId xmlns:a16="http://schemas.microsoft.com/office/drawing/2014/main" id="{BA2BA142-825D-4C6C-862F-82B104D18E2A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Block Arc 41">
            <a:extLst>
              <a:ext uri="{FF2B5EF4-FFF2-40B4-BE49-F238E27FC236}">
                <a16:creationId xmlns:a16="http://schemas.microsoft.com/office/drawing/2014/main" id="{A6380F5B-EF02-4DBA-9FEF-890E530AEAD1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Round Same Side Corner Rectangle 11">
            <a:extLst>
              <a:ext uri="{FF2B5EF4-FFF2-40B4-BE49-F238E27FC236}">
                <a16:creationId xmlns:a16="http://schemas.microsoft.com/office/drawing/2014/main" id="{DCB15885-A70C-4CD5-A942-59E0DECDD1DB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Donut 39">
            <a:extLst>
              <a:ext uri="{FF2B5EF4-FFF2-40B4-BE49-F238E27FC236}">
                <a16:creationId xmlns:a16="http://schemas.microsoft.com/office/drawing/2014/main" id="{183491D7-9E1D-4CFF-B01D-63C5ABACE5AD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Freeform 25">
            <a:extLst>
              <a:ext uri="{FF2B5EF4-FFF2-40B4-BE49-F238E27FC236}">
                <a16:creationId xmlns:a16="http://schemas.microsoft.com/office/drawing/2014/main" id="{D08ED227-AF48-4532-A901-DC38F318D771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Rectangle 36">
            <a:extLst>
              <a:ext uri="{FF2B5EF4-FFF2-40B4-BE49-F238E27FC236}">
                <a16:creationId xmlns:a16="http://schemas.microsoft.com/office/drawing/2014/main" id="{C8F19AD2-6115-4985-B830-44C5FC061D39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Rounded Rectangle 27">
            <a:extLst>
              <a:ext uri="{FF2B5EF4-FFF2-40B4-BE49-F238E27FC236}">
                <a16:creationId xmlns:a16="http://schemas.microsoft.com/office/drawing/2014/main" id="{ECD42D09-55CB-4A63-B84B-95BEECAD158C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Rounded Rectangle 7">
            <a:extLst>
              <a:ext uri="{FF2B5EF4-FFF2-40B4-BE49-F238E27FC236}">
                <a16:creationId xmlns:a16="http://schemas.microsoft.com/office/drawing/2014/main" id="{589C4ABF-EC95-4BB7-BD75-A2DFACE7AF24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Chord 15">
            <a:extLst>
              <a:ext uri="{FF2B5EF4-FFF2-40B4-BE49-F238E27FC236}">
                <a16:creationId xmlns:a16="http://schemas.microsoft.com/office/drawing/2014/main" id="{D0766F6A-CFCC-4FF8-B6FC-73C44AC7B226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Rectangle 16">
            <a:extLst>
              <a:ext uri="{FF2B5EF4-FFF2-40B4-BE49-F238E27FC236}">
                <a16:creationId xmlns:a16="http://schemas.microsoft.com/office/drawing/2014/main" id="{20D64150-8266-46B4-A635-D0C77036F5E6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Rounded Rectangle 6">
            <a:extLst>
              <a:ext uri="{FF2B5EF4-FFF2-40B4-BE49-F238E27FC236}">
                <a16:creationId xmlns:a16="http://schemas.microsoft.com/office/drawing/2014/main" id="{D7081EE9-6C4B-4098-A676-CD099F022716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Rounded Rectangle 6">
            <a:extLst>
              <a:ext uri="{FF2B5EF4-FFF2-40B4-BE49-F238E27FC236}">
                <a16:creationId xmlns:a16="http://schemas.microsoft.com/office/drawing/2014/main" id="{17A02D40-DDC2-4C3D-95B5-BC8854CD9C54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Rounded Rectangle 6">
            <a:extLst>
              <a:ext uri="{FF2B5EF4-FFF2-40B4-BE49-F238E27FC236}">
                <a16:creationId xmlns:a16="http://schemas.microsoft.com/office/drawing/2014/main" id="{D789C525-9FA1-4781-ADD3-AD0BE52886EA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Rounded Rectangle 6">
            <a:extLst>
              <a:ext uri="{FF2B5EF4-FFF2-40B4-BE49-F238E27FC236}">
                <a16:creationId xmlns:a16="http://schemas.microsoft.com/office/drawing/2014/main" id="{9822D07A-FB1A-4B9C-B67F-14E1D8619DAE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Teardrop 6">
            <a:extLst>
              <a:ext uri="{FF2B5EF4-FFF2-40B4-BE49-F238E27FC236}">
                <a16:creationId xmlns:a16="http://schemas.microsoft.com/office/drawing/2014/main" id="{E0B150DF-484A-4147-982B-FA4619737B15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Donut 24">
            <a:extLst>
              <a:ext uri="{FF2B5EF4-FFF2-40B4-BE49-F238E27FC236}">
                <a16:creationId xmlns:a16="http://schemas.microsoft.com/office/drawing/2014/main" id="{C665453A-CE8B-40D5-95FA-514EDDBDB7CE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Chord 38">
            <a:extLst>
              <a:ext uri="{FF2B5EF4-FFF2-40B4-BE49-F238E27FC236}">
                <a16:creationId xmlns:a16="http://schemas.microsoft.com/office/drawing/2014/main" id="{B0415412-ABC7-4B96-B522-C8FDE1079392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Heart 38">
            <a:extLst>
              <a:ext uri="{FF2B5EF4-FFF2-40B4-BE49-F238E27FC236}">
                <a16:creationId xmlns:a16="http://schemas.microsoft.com/office/drawing/2014/main" id="{42E10B58-A84B-42BE-AF25-DE3CC940C31C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Round Same Side Corner Rectangle 19">
            <a:extLst>
              <a:ext uri="{FF2B5EF4-FFF2-40B4-BE49-F238E27FC236}">
                <a16:creationId xmlns:a16="http://schemas.microsoft.com/office/drawing/2014/main" id="{EA62A29B-792D-40E3-81E6-1A14F5C7BF45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Rectangle 23">
            <a:extLst>
              <a:ext uri="{FF2B5EF4-FFF2-40B4-BE49-F238E27FC236}">
                <a16:creationId xmlns:a16="http://schemas.microsoft.com/office/drawing/2014/main" id="{23EC8881-5022-4BDE-B9A0-66175FF7633E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Oval 31">
            <a:extLst>
              <a:ext uri="{FF2B5EF4-FFF2-40B4-BE49-F238E27FC236}">
                <a16:creationId xmlns:a16="http://schemas.microsoft.com/office/drawing/2014/main" id="{28FA0C9D-59F9-41CE-8BA8-D5A81648B675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Rectangle 23">
            <a:extLst>
              <a:ext uri="{FF2B5EF4-FFF2-40B4-BE49-F238E27FC236}">
                <a16:creationId xmlns:a16="http://schemas.microsoft.com/office/drawing/2014/main" id="{06981062-6DB2-46FE-8947-A516FC220572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Oval 31">
            <a:extLst>
              <a:ext uri="{FF2B5EF4-FFF2-40B4-BE49-F238E27FC236}">
                <a16:creationId xmlns:a16="http://schemas.microsoft.com/office/drawing/2014/main" id="{E24C0D82-0E2D-47B0-A7F8-25A373CE8A51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ardrop 17">
            <a:extLst>
              <a:ext uri="{FF2B5EF4-FFF2-40B4-BE49-F238E27FC236}">
                <a16:creationId xmlns:a16="http://schemas.microsoft.com/office/drawing/2014/main" id="{0DBBF6DB-E07F-40C2-95A1-9888162262EA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Rectangle 23">
            <a:extLst>
              <a:ext uri="{FF2B5EF4-FFF2-40B4-BE49-F238E27FC236}">
                <a16:creationId xmlns:a16="http://schemas.microsoft.com/office/drawing/2014/main" id="{31E2AAAD-F7AE-4896-AFE3-2CAF13AC6C09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Round Same Side Corner Rectangle 8">
            <a:extLst>
              <a:ext uri="{FF2B5EF4-FFF2-40B4-BE49-F238E27FC236}">
                <a16:creationId xmlns:a16="http://schemas.microsoft.com/office/drawing/2014/main" id="{3198F0D3-7E50-455E-AD93-B61A8172D843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Round Same Side Corner Rectangle 20">
            <a:extLst>
              <a:ext uri="{FF2B5EF4-FFF2-40B4-BE49-F238E27FC236}">
                <a16:creationId xmlns:a16="http://schemas.microsoft.com/office/drawing/2014/main" id="{4F28FAC2-431F-4B78-82B5-2F029A9C95A3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Donut 87">
            <a:extLst>
              <a:ext uri="{FF2B5EF4-FFF2-40B4-BE49-F238E27FC236}">
                <a16:creationId xmlns:a16="http://schemas.microsoft.com/office/drawing/2014/main" id="{925DD968-80BC-4B81-B816-D68DC6EB9EA0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0" name="Donut 90">
            <a:extLst>
              <a:ext uri="{FF2B5EF4-FFF2-40B4-BE49-F238E27FC236}">
                <a16:creationId xmlns:a16="http://schemas.microsoft.com/office/drawing/2014/main" id="{30EA6771-F35F-479B-B9E5-F1D1D5D26859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1" name="Oval 6">
            <a:extLst>
              <a:ext uri="{FF2B5EF4-FFF2-40B4-BE49-F238E27FC236}">
                <a16:creationId xmlns:a16="http://schemas.microsoft.com/office/drawing/2014/main" id="{1F3E55AE-C559-4CC6-AD98-417C6587C301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Block Arc 25">
            <a:extLst>
              <a:ext uri="{FF2B5EF4-FFF2-40B4-BE49-F238E27FC236}">
                <a16:creationId xmlns:a16="http://schemas.microsoft.com/office/drawing/2014/main" id="{6BCEFC8B-CA2F-4274-9A72-83164FC9E922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Block Arc 31">
            <a:extLst>
              <a:ext uri="{FF2B5EF4-FFF2-40B4-BE49-F238E27FC236}">
                <a16:creationId xmlns:a16="http://schemas.microsoft.com/office/drawing/2014/main" id="{1405E7C5-CBAD-4FAA-8461-2797B221418B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Freeform 53">
            <a:extLst>
              <a:ext uri="{FF2B5EF4-FFF2-40B4-BE49-F238E27FC236}">
                <a16:creationId xmlns:a16="http://schemas.microsoft.com/office/drawing/2014/main" id="{9B4D77C7-61FE-45AD-BBA5-EA4452AA9B9A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Block Arc 10">
            <a:extLst>
              <a:ext uri="{FF2B5EF4-FFF2-40B4-BE49-F238E27FC236}">
                <a16:creationId xmlns:a16="http://schemas.microsoft.com/office/drawing/2014/main" id="{2E56B91D-B6F6-465F-A1D5-40183779AFB6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6" name="Freeform 55">
            <a:extLst>
              <a:ext uri="{FF2B5EF4-FFF2-40B4-BE49-F238E27FC236}">
                <a16:creationId xmlns:a16="http://schemas.microsoft.com/office/drawing/2014/main" id="{057C0058-8043-4346-87F7-32D9155EAE11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Round Same Side Corner Rectangle 36">
            <a:extLst>
              <a:ext uri="{FF2B5EF4-FFF2-40B4-BE49-F238E27FC236}">
                <a16:creationId xmlns:a16="http://schemas.microsoft.com/office/drawing/2014/main" id="{1CA3E608-A438-4E48-93D7-2094DA9F421F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Oval 21">
            <a:extLst>
              <a:ext uri="{FF2B5EF4-FFF2-40B4-BE49-F238E27FC236}">
                <a16:creationId xmlns:a16="http://schemas.microsoft.com/office/drawing/2014/main" id="{F88EB500-9EFC-4AF3-B9FD-D04E1CC448F5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9" name="Oval 32">
            <a:extLst>
              <a:ext uri="{FF2B5EF4-FFF2-40B4-BE49-F238E27FC236}">
                <a16:creationId xmlns:a16="http://schemas.microsoft.com/office/drawing/2014/main" id="{736E2820-E1CF-401D-AA60-C0CEB9CADF9A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B36DB39-C0FA-4513-B1FD-3DC2BEED7B9B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B71C00B-3A19-4A60-AB7C-514351877C00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73D4D1-F14B-413F-A474-092562187C30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E5A38EA-2328-42D5-9109-21C598F57F2B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79" name="Freeform 47">
            <a:extLst>
              <a:ext uri="{FF2B5EF4-FFF2-40B4-BE49-F238E27FC236}">
                <a16:creationId xmlns:a16="http://schemas.microsoft.com/office/drawing/2014/main" id="{5FB2FEB0-AEC0-46E0-B1B9-ECC9F4A97E54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Freeform 48">
            <a:extLst>
              <a:ext uri="{FF2B5EF4-FFF2-40B4-BE49-F238E27FC236}">
                <a16:creationId xmlns:a16="http://schemas.microsoft.com/office/drawing/2014/main" id="{F60900A0-010D-444F-8A75-85893495F071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Freeform 49">
            <a:extLst>
              <a:ext uri="{FF2B5EF4-FFF2-40B4-BE49-F238E27FC236}">
                <a16:creationId xmlns:a16="http://schemas.microsoft.com/office/drawing/2014/main" id="{FA513ABD-F485-4110-9452-9A7C2FE610AE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Freeform 50">
            <a:extLst>
              <a:ext uri="{FF2B5EF4-FFF2-40B4-BE49-F238E27FC236}">
                <a16:creationId xmlns:a16="http://schemas.microsoft.com/office/drawing/2014/main" id="{DC0954F6-587F-4DA6-BE11-A679F0676599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Teardrop 9">
            <a:extLst>
              <a:ext uri="{FF2B5EF4-FFF2-40B4-BE49-F238E27FC236}">
                <a16:creationId xmlns:a16="http://schemas.microsoft.com/office/drawing/2014/main" id="{707F6A90-3D0E-4997-8272-E036803243CC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Freeform 97">
            <a:extLst>
              <a:ext uri="{FF2B5EF4-FFF2-40B4-BE49-F238E27FC236}">
                <a16:creationId xmlns:a16="http://schemas.microsoft.com/office/drawing/2014/main" id="{0BE8625C-5E9F-4D21-BD27-FD30FFD3DAA9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Donut 22">
            <a:extLst>
              <a:ext uri="{FF2B5EF4-FFF2-40B4-BE49-F238E27FC236}">
                <a16:creationId xmlns:a16="http://schemas.microsoft.com/office/drawing/2014/main" id="{609EAE3A-5EA5-46B2-BC7E-0A129F9DFB7A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Freeform 99">
            <a:extLst>
              <a:ext uri="{FF2B5EF4-FFF2-40B4-BE49-F238E27FC236}">
                <a16:creationId xmlns:a16="http://schemas.microsoft.com/office/drawing/2014/main" id="{DA121ED0-7B24-4CB1-A508-3EC6071A9BF9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Oval 10">
            <a:extLst>
              <a:ext uri="{FF2B5EF4-FFF2-40B4-BE49-F238E27FC236}">
                <a16:creationId xmlns:a16="http://schemas.microsoft.com/office/drawing/2014/main" id="{87F5E9FD-C7C9-4C81-ADA6-1BF43C52DD20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Freeform 101">
            <a:extLst>
              <a:ext uri="{FF2B5EF4-FFF2-40B4-BE49-F238E27FC236}">
                <a16:creationId xmlns:a16="http://schemas.microsoft.com/office/drawing/2014/main" id="{1BEABBAB-B744-47E4-B083-3271903E6F56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Group 102">
            <a:extLst>
              <a:ext uri="{FF2B5EF4-FFF2-40B4-BE49-F238E27FC236}">
                <a16:creationId xmlns:a16="http://schemas.microsoft.com/office/drawing/2014/main" id="{C5915C98-85C8-4942-B9A1-09ED04D45F82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90" name="Freeform 103">
              <a:extLst>
                <a:ext uri="{FF2B5EF4-FFF2-40B4-BE49-F238E27FC236}">
                  <a16:creationId xmlns:a16="http://schemas.microsoft.com/office/drawing/2014/main" id="{7873EA58-1D43-40CB-8A2B-922CCBD481E3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Freeform 104">
              <a:extLst>
                <a:ext uri="{FF2B5EF4-FFF2-40B4-BE49-F238E27FC236}">
                  <a16:creationId xmlns:a16="http://schemas.microsoft.com/office/drawing/2014/main" id="{4FC42E2C-0B18-455D-B713-DA2BF08BACB1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Freeform 105">
              <a:extLst>
                <a:ext uri="{FF2B5EF4-FFF2-40B4-BE49-F238E27FC236}">
                  <a16:creationId xmlns:a16="http://schemas.microsoft.com/office/drawing/2014/main" id="{E70E3968-4011-4F9B-B28E-F052A94A3561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Freeform 106">
              <a:extLst>
                <a:ext uri="{FF2B5EF4-FFF2-40B4-BE49-F238E27FC236}">
                  <a16:creationId xmlns:a16="http://schemas.microsoft.com/office/drawing/2014/main" id="{3D54230D-CA41-4537-BC3D-DC392B7A9F7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Freeform 107">
            <a:extLst>
              <a:ext uri="{FF2B5EF4-FFF2-40B4-BE49-F238E27FC236}">
                <a16:creationId xmlns:a16="http://schemas.microsoft.com/office/drawing/2014/main" id="{4340E201-60C1-4260-99C4-A28B4624163B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Freeform 108">
            <a:extLst>
              <a:ext uri="{FF2B5EF4-FFF2-40B4-BE49-F238E27FC236}">
                <a16:creationId xmlns:a16="http://schemas.microsoft.com/office/drawing/2014/main" id="{CF6E88D5-AF2D-40F0-8AB1-650AE7D85AC5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Oval 8">
            <a:extLst>
              <a:ext uri="{FF2B5EF4-FFF2-40B4-BE49-F238E27FC236}">
                <a16:creationId xmlns:a16="http://schemas.microsoft.com/office/drawing/2014/main" id="{F644E8F1-6D40-4EA2-A944-FBAD05A888A4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Group 110">
            <a:extLst>
              <a:ext uri="{FF2B5EF4-FFF2-40B4-BE49-F238E27FC236}">
                <a16:creationId xmlns:a16="http://schemas.microsoft.com/office/drawing/2014/main" id="{C3B0A4D7-1EC9-44C7-94CE-C2A8022246EA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98" name="Freeform 111">
              <a:extLst>
                <a:ext uri="{FF2B5EF4-FFF2-40B4-BE49-F238E27FC236}">
                  <a16:creationId xmlns:a16="http://schemas.microsoft.com/office/drawing/2014/main" id="{B882785A-4A6F-4482-9715-DD6DE4EDFA2F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Oval 37">
              <a:extLst>
                <a:ext uri="{FF2B5EF4-FFF2-40B4-BE49-F238E27FC236}">
                  <a16:creationId xmlns:a16="http://schemas.microsoft.com/office/drawing/2014/main" id="{A8685E3C-1EB9-459E-B205-721E68ECA384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0" name="Rectangle 19">
            <a:extLst>
              <a:ext uri="{FF2B5EF4-FFF2-40B4-BE49-F238E27FC236}">
                <a16:creationId xmlns:a16="http://schemas.microsoft.com/office/drawing/2014/main" id="{5CBD6D4B-19B9-47C1-AE47-660374A856A7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Freeform 114">
            <a:extLst>
              <a:ext uri="{FF2B5EF4-FFF2-40B4-BE49-F238E27FC236}">
                <a16:creationId xmlns:a16="http://schemas.microsoft.com/office/drawing/2014/main" id="{B3685EB2-A749-4239-BE7A-1602EB5FBAE9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Rounded Rectangle 31">
            <a:extLst>
              <a:ext uri="{FF2B5EF4-FFF2-40B4-BE49-F238E27FC236}">
                <a16:creationId xmlns:a16="http://schemas.microsoft.com/office/drawing/2014/main" id="{970D06DB-2336-430D-8314-5F131C4C1562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Oval 47">
            <a:extLst>
              <a:ext uri="{FF2B5EF4-FFF2-40B4-BE49-F238E27FC236}">
                <a16:creationId xmlns:a16="http://schemas.microsoft.com/office/drawing/2014/main" id="{DA4AC33F-8E8D-420A-9046-6303475F6A37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Oval 50">
            <a:extLst>
              <a:ext uri="{FF2B5EF4-FFF2-40B4-BE49-F238E27FC236}">
                <a16:creationId xmlns:a16="http://schemas.microsoft.com/office/drawing/2014/main" id="{C1973CE7-315B-4BB4-8449-4248D571F1B7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Heart 17">
            <a:extLst>
              <a:ext uri="{FF2B5EF4-FFF2-40B4-BE49-F238E27FC236}">
                <a16:creationId xmlns:a16="http://schemas.microsoft.com/office/drawing/2014/main" id="{CE4AF3C2-758F-4344-827C-7C0630799C92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Rounded Rectangle 25">
            <a:extLst>
              <a:ext uri="{FF2B5EF4-FFF2-40B4-BE49-F238E27FC236}">
                <a16:creationId xmlns:a16="http://schemas.microsoft.com/office/drawing/2014/main" id="{934BAC30-F339-44BF-9A8F-5A6ACAF5EF8C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Chord 32">
            <a:extLst>
              <a:ext uri="{FF2B5EF4-FFF2-40B4-BE49-F238E27FC236}">
                <a16:creationId xmlns:a16="http://schemas.microsoft.com/office/drawing/2014/main" id="{6B15AD70-C6D0-4BE1-AE7B-E7149650BE04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Rounded Rectangle 40">
            <a:extLst>
              <a:ext uri="{FF2B5EF4-FFF2-40B4-BE49-F238E27FC236}">
                <a16:creationId xmlns:a16="http://schemas.microsoft.com/office/drawing/2014/main" id="{1199E903-9C62-419E-8F86-CDA42334629C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Rounded Rectangle 7">
            <a:extLst>
              <a:ext uri="{FF2B5EF4-FFF2-40B4-BE49-F238E27FC236}">
                <a16:creationId xmlns:a16="http://schemas.microsoft.com/office/drawing/2014/main" id="{B82702BE-B78E-4E50-950C-A74037AB2485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Rounded Rectangle 17">
            <a:extLst>
              <a:ext uri="{FF2B5EF4-FFF2-40B4-BE49-F238E27FC236}">
                <a16:creationId xmlns:a16="http://schemas.microsoft.com/office/drawing/2014/main" id="{DF97467F-8EF6-491D-917F-0B3BC52DE769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Oval 21">
            <a:extLst>
              <a:ext uri="{FF2B5EF4-FFF2-40B4-BE49-F238E27FC236}">
                <a16:creationId xmlns:a16="http://schemas.microsoft.com/office/drawing/2014/main" id="{E789C69C-59C8-497E-9CA7-2F55EB705112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Oval 25">
            <a:extLst>
              <a:ext uri="{FF2B5EF4-FFF2-40B4-BE49-F238E27FC236}">
                <a16:creationId xmlns:a16="http://schemas.microsoft.com/office/drawing/2014/main" id="{CB7D50D9-3CFE-4015-96C1-C082E881494C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Block Arc 20">
            <a:extLst>
              <a:ext uri="{FF2B5EF4-FFF2-40B4-BE49-F238E27FC236}">
                <a16:creationId xmlns:a16="http://schemas.microsoft.com/office/drawing/2014/main" id="{83568CFB-A10B-4560-9804-84E0A14A82DD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Block Arc 11">
            <a:extLst>
              <a:ext uri="{FF2B5EF4-FFF2-40B4-BE49-F238E27FC236}">
                <a16:creationId xmlns:a16="http://schemas.microsoft.com/office/drawing/2014/main" id="{51C802D7-431B-47A9-8F4D-736F1CA61518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Rectangle 21">
            <a:extLst>
              <a:ext uri="{FF2B5EF4-FFF2-40B4-BE49-F238E27FC236}">
                <a16:creationId xmlns:a16="http://schemas.microsoft.com/office/drawing/2014/main" id="{C7124587-19F1-4FA8-BBE3-E57BDF16FDA0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Round Same Side Corner Rectangle 8">
            <a:extLst>
              <a:ext uri="{FF2B5EF4-FFF2-40B4-BE49-F238E27FC236}">
                <a16:creationId xmlns:a16="http://schemas.microsoft.com/office/drawing/2014/main" id="{7743088B-2C95-4ACE-82A3-728DF557344D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Rounded Rectangle 51">
            <a:extLst>
              <a:ext uri="{FF2B5EF4-FFF2-40B4-BE49-F238E27FC236}">
                <a16:creationId xmlns:a16="http://schemas.microsoft.com/office/drawing/2014/main" id="{E15712E4-CCA7-49C0-B4C5-AAEC7B60891D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Isosceles Triangle 5">
            <a:extLst>
              <a:ext uri="{FF2B5EF4-FFF2-40B4-BE49-F238E27FC236}">
                <a16:creationId xmlns:a16="http://schemas.microsoft.com/office/drawing/2014/main" id="{FA4851A8-AAE7-450D-9988-5C75D3AAF45C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rapezoid 22">
            <a:extLst>
              <a:ext uri="{FF2B5EF4-FFF2-40B4-BE49-F238E27FC236}">
                <a16:creationId xmlns:a16="http://schemas.microsoft.com/office/drawing/2014/main" id="{6CAEFEA3-FB7E-4C2A-8DD2-80D29D52C723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Rounded Rectangle 20">
            <a:extLst>
              <a:ext uri="{FF2B5EF4-FFF2-40B4-BE49-F238E27FC236}">
                <a16:creationId xmlns:a16="http://schemas.microsoft.com/office/drawing/2014/main" id="{0303E1D5-2C28-4998-9034-CD8483DEFC36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rapezoid 28">
            <a:extLst>
              <a:ext uri="{FF2B5EF4-FFF2-40B4-BE49-F238E27FC236}">
                <a16:creationId xmlns:a16="http://schemas.microsoft.com/office/drawing/2014/main" id="{C9DEB47B-546C-441E-A317-CB14E694E477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Rounded Rectangle 2">
            <a:extLst>
              <a:ext uri="{FF2B5EF4-FFF2-40B4-BE49-F238E27FC236}">
                <a16:creationId xmlns:a16="http://schemas.microsoft.com/office/drawing/2014/main" id="{292D635C-3805-481A-88E1-009176F03992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Rounded Rectangle 8">
            <a:extLst>
              <a:ext uri="{FF2B5EF4-FFF2-40B4-BE49-F238E27FC236}">
                <a16:creationId xmlns:a16="http://schemas.microsoft.com/office/drawing/2014/main" id="{00D31F0B-DCF2-4C48-8A57-5C6A3D147EB4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4" name="Rounded Rectangle 2">
            <a:extLst>
              <a:ext uri="{FF2B5EF4-FFF2-40B4-BE49-F238E27FC236}">
                <a16:creationId xmlns:a16="http://schemas.microsoft.com/office/drawing/2014/main" id="{7ED0D4D8-2BBF-43C4-B2DE-FC2BABA3DB6A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Rounded Rectangle 3">
            <a:extLst>
              <a:ext uri="{FF2B5EF4-FFF2-40B4-BE49-F238E27FC236}">
                <a16:creationId xmlns:a16="http://schemas.microsoft.com/office/drawing/2014/main" id="{1C932275-F5EF-453C-A2A6-86DAF503E0AC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Rounded Rectangle 10">
            <a:extLst>
              <a:ext uri="{FF2B5EF4-FFF2-40B4-BE49-F238E27FC236}">
                <a16:creationId xmlns:a16="http://schemas.microsoft.com/office/drawing/2014/main" id="{B25F3A32-C60D-45B2-9F75-F9C656FAB84D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Block Arc 6">
            <a:extLst>
              <a:ext uri="{FF2B5EF4-FFF2-40B4-BE49-F238E27FC236}">
                <a16:creationId xmlns:a16="http://schemas.microsoft.com/office/drawing/2014/main" id="{ACD5D48C-46D0-4081-86C5-773A6E55EEA2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7" name="Left Arrow 1">
            <a:extLst>
              <a:ext uri="{FF2B5EF4-FFF2-40B4-BE49-F238E27FC236}">
                <a16:creationId xmlns:a16="http://schemas.microsoft.com/office/drawing/2014/main" id="{88697414-D0E3-4F13-93A9-A5E620FCABD5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Oval 35">
            <a:extLst>
              <a:ext uri="{FF2B5EF4-FFF2-40B4-BE49-F238E27FC236}">
                <a16:creationId xmlns:a16="http://schemas.microsoft.com/office/drawing/2014/main" id="{BBF7CEEE-BC0E-414D-9799-39E1C13F8840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88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491630"/>
            <a:ext cx="9144000" cy="576064"/>
          </a:xfrm>
        </p:spPr>
        <p:txBody>
          <a:bodyPr/>
          <a:lstStyle/>
          <a:p>
            <a:r>
              <a:rPr lang="en-US" altLang="ko-KR" b="1" dirty="0"/>
              <a:t>Welcome!!</a:t>
            </a:r>
            <a:endParaRPr lang="ko-KR" alt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2067694"/>
            <a:ext cx="9144000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-59952" y="195486"/>
            <a:ext cx="3386724" cy="4940364"/>
            <a:chOff x="-59952" y="195486"/>
            <a:chExt cx="3386724" cy="4940364"/>
          </a:xfrm>
        </p:grpSpPr>
        <p:pic>
          <p:nvPicPr>
            <p:cNvPr id="4" name="Picture 2" descr="E:\002-KIMS BUSINESS\007-02-Fullslidesppt-Contents\20161219\02-abs\flower-item0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4098" y="3161022"/>
              <a:ext cx="853097" cy="823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E:\002-KIMS BUSINESS\007-02-Fullslidesppt-Contents\20161219\02-abs\flower-item0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2506984"/>
              <a:ext cx="1355576" cy="1308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E:\002-KIMS BUSINESS\007-02-Fullslidesppt-Contents\20161219\02-abs\flower-item0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524" y="915566"/>
              <a:ext cx="2232248" cy="2154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658" y="195486"/>
              <a:ext cx="1250988" cy="1238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9952" y="1645346"/>
              <a:ext cx="936104" cy="926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3818086"/>
              <a:ext cx="1250988" cy="1238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2538" y="4291593"/>
              <a:ext cx="853097" cy="844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 flipH="1">
            <a:off x="5771753" y="195486"/>
            <a:ext cx="3386724" cy="4940364"/>
            <a:chOff x="-59952" y="195486"/>
            <a:chExt cx="3386724" cy="4940364"/>
          </a:xfrm>
        </p:grpSpPr>
        <p:pic>
          <p:nvPicPr>
            <p:cNvPr id="13" name="Picture 2" descr="E:\002-KIMS BUSINESS\007-02-Fullslidesppt-Contents\20161219\02-abs\flower-item0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4098" y="3161022"/>
              <a:ext cx="853097" cy="823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E:\002-KIMS BUSINESS\007-02-Fullslidesppt-Contents\20161219\02-abs\flower-item0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2506984"/>
              <a:ext cx="1355576" cy="1308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E:\002-KIMS BUSINESS\007-02-Fullslidesppt-Contents\20161219\02-abs\flower-item0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524" y="915566"/>
              <a:ext cx="2232248" cy="2154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658" y="195486"/>
              <a:ext cx="1250988" cy="1238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9952" y="1645346"/>
              <a:ext cx="936104" cy="926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3818086"/>
              <a:ext cx="1250988" cy="1238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2538" y="4291593"/>
              <a:ext cx="853097" cy="844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Box 19"/>
          <p:cNvSpPr txBox="1"/>
          <p:nvPr/>
        </p:nvSpPr>
        <p:spPr>
          <a:xfrm>
            <a:off x="3167844" y="3108905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pic>
        <p:nvPicPr>
          <p:cNvPr id="21" name="Picture 2" descr="E:\002-KIMS BUSINESS\007-02-Fullslidesppt-Contents\20161219\02-abs\flower-item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37860" y="2433193"/>
            <a:ext cx="649229" cy="62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407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Services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07033" y="1457301"/>
            <a:ext cx="1182045" cy="1323439"/>
            <a:chOff x="1619672" y="1176978"/>
            <a:chExt cx="1182045" cy="1323439"/>
          </a:xfrm>
        </p:grpSpPr>
        <p:sp>
          <p:nvSpPr>
            <p:cNvPr id="4" name="Rectangle 3"/>
            <p:cNvSpPr/>
            <p:nvPr/>
          </p:nvSpPr>
          <p:spPr>
            <a:xfrm>
              <a:off x="1619672" y="1491630"/>
              <a:ext cx="936104" cy="7200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82091" y="1176978"/>
              <a:ext cx="719626" cy="13234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8000" b="1" dirty="0">
                  <a:solidFill>
                    <a:schemeClr val="bg1"/>
                  </a:solidFill>
                  <a:cs typeface="Arial" pitchFamily="34" charset="0"/>
                </a:rPr>
                <a:t>1</a:t>
              </a:r>
              <a:endParaRPr lang="ko-KR" altLang="en-US" sz="8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908231" y="1464335"/>
            <a:ext cx="1212497" cy="1323439"/>
            <a:chOff x="3371720" y="1473816"/>
            <a:chExt cx="1212497" cy="1323439"/>
          </a:xfrm>
        </p:grpSpPr>
        <p:sp>
          <p:nvSpPr>
            <p:cNvPr id="8" name="Rectangle 7"/>
            <p:cNvSpPr/>
            <p:nvPr/>
          </p:nvSpPr>
          <p:spPr>
            <a:xfrm>
              <a:off x="3371720" y="1792540"/>
              <a:ext cx="936000" cy="7200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64591" y="1473816"/>
              <a:ext cx="719626" cy="13234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8000" b="1" dirty="0">
                  <a:solidFill>
                    <a:schemeClr val="bg1"/>
                  </a:solidFill>
                  <a:cs typeface="Arial" pitchFamily="34" charset="0"/>
                </a:rPr>
                <a:t>2</a:t>
              </a:r>
              <a:endParaRPr lang="ko-KR" altLang="en-US" sz="8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14348" y="3010832"/>
            <a:ext cx="1211054" cy="1323439"/>
            <a:chOff x="5148064" y="1783153"/>
            <a:chExt cx="1211054" cy="1323439"/>
          </a:xfrm>
        </p:grpSpPr>
        <p:sp>
          <p:nvSpPr>
            <p:cNvPr id="10" name="Rectangle 9"/>
            <p:cNvSpPr/>
            <p:nvPr/>
          </p:nvSpPr>
          <p:spPr>
            <a:xfrm>
              <a:off x="5148064" y="2093450"/>
              <a:ext cx="936000" cy="7200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39492" y="1783153"/>
              <a:ext cx="719626" cy="13234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8000" b="1" dirty="0">
                  <a:solidFill>
                    <a:schemeClr val="bg1"/>
                  </a:solidFill>
                  <a:cs typeface="Arial" pitchFamily="34" charset="0"/>
                </a:rPr>
                <a:t>3</a:t>
              </a:r>
              <a:endParaRPr lang="ko-KR" altLang="en-US" sz="8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15546" y="3003798"/>
            <a:ext cx="1151674" cy="1323439"/>
            <a:chOff x="6876256" y="2079570"/>
            <a:chExt cx="1151674" cy="1323439"/>
          </a:xfrm>
        </p:grpSpPr>
        <p:sp>
          <p:nvSpPr>
            <p:cNvPr id="12" name="Rectangle 11"/>
            <p:cNvSpPr/>
            <p:nvPr/>
          </p:nvSpPr>
          <p:spPr>
            <a:xfrm>
              <a:off x="6876256" y="2394360"/>
              <a:ext cx="936000" cy="72008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08304" y="2079570"/>
              <a:ext cx="719626" cy="13234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8000" b="1" dirty="0">
                  <a:solidFill>
                    <a:schemeClr val="bg1"/>
                  </a:solidFill>
                  <a:cs typeface="Arial" pitchFamily="34" charset="0"/>
                </a:rPr>
                <a:t>4</a:t>
              </a:r>
              <a:endParaRPr lang="ko-KR" altLang="en-US" sz="8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" name="Oval 21"/>
          <p:cNvSpPr>
            <a:spLocks noChangeAspect="1"/>
          </p:cNvSpPr>
          <p:nvPr/>
        </p:nvSpPr>
        <p:spPr>
          <a:xfrm>
            <a:off x="1153281" y="3501517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Rectangle 9"/>
          <p:cNvSpPr/>
          <p:nvPr/>
        </p:nvSpPr>
        <p:spPr>
          <a:xfrm>
            <a:off x="1162454" y="1989242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ounded Rectangle 27"/>
          <p:cNvSpPr/>
          <p:nvPr/>
        </p:nvSpPr>
        <p:spPr>
          <a:xfrm>
            <a:off x="5029346" y="3540607"/>
            <a:ext cx="325230" cy="24982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Rounded Rectangle 7"/>
          <p:cNvSpPr/>
          <p:nvPr/>
        </p:nvSpPr>
        <p:spPr>
          <a:xfrm>
            <a:off x="5010253" y="1975555"/>
            <a:ext cx="348786" cy="3009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393379" y="1602042"/>
            <a:ext cx="1929159" cy="1048024"/>
            <a:chOff x="803640" y="3362835"/>
            <a:chExt cx="2059657" cy="1048024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400694" y="3141505"/>
            <a:ext cx="1929159" cy="1048024"/>
            <a:chOff x="803640" y="3362835"/>
            <a:chExt cx="2059657" cy="1048024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235926" y="1602042"/>
            <a:ext cx="1929159" cy="1048024"/>
            <a:chOff x="803640" y="3362835"/>
            <a:chExt cx="2059657" cy="1048024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243241" y="3141505"/>
            <a:ext cx="1929159" cy="1048024"/>
            <a:chOff x="803640" y="3362835"/>
            <a:chExt cx="2059657" cy="1048024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3491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984807"/>
                </a:solidFill>
              </a:rPr>
              <a:t>Our Team Layout</a:t>
            </a:r>
            <a:endParaRPr lang="ko-KR" altLang="en-US" dirty="0">
              <a:solidFill>
                <a:srgbClr val="984807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11560" y="3653474"/>
            <a:ext cx="2160240" cy="1199970"/>
            <a:chOff x="3779911" y="3327771"/>
            <a:chExt cx="1584177" cy="1199970"/>
          </a:xfrm>
        </p:grpSpPr>
        <p:sp>
          <p:nvSpPr>
            <p:cNvPr id="12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solidFill>
              <a:schemeClr val="accent2"/>
            </a:solidFill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13" name="Text Placeholder 18"/>
            <p:cNvSpPr txBox="1">
              <a:spLocks/>
            </p:cNvSpPr>
            <p:nvPr/>
          </p:nvSpPr>
          <p:spPr>
            <a:xfrm>
              <a:off x="3859120" y="3673482"/>
              <a:ext cx="1425759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accent1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59120" y="3881410"/>
              <a:ext cx="14257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491880" y="3653474"/>
            <a:ext cx="2160240" cy="1199970"/>
            <a:chOff x="3779911" y="3327771"/>
            <a:chExt cx="1584177" cy="1199970"/>
          </a:xfrm>
        </p:grpSpPr>
        <p:sp>
          <p:nvSpPr>
            <p:cNvPr id="16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solidFill>
              <a:schemeClr val="accent4"/>
            </a:solidFill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17" name="Text Placeholder 18"/>
            <p:cNvSpPr txBox="1">
              <a:spLocks/>
            </p:cNvSpPr>
            <p:nvPr/>
          </p:nvSpPr>
          <p:spPr>
            <a:xfrm>
              <a:off x="3859120" y="3673482"/>
              <a:ext cx="1425759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accent3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59120" y="3881410"/>
              <a:ext cx="14257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342940" y="3653474"/>
            <a:ext cx="2160240" cy="1199970"/>
            <a:chOff x="3779911" y="3327771"/>
            <a:chExt cx="1584177" cy="1199970"/>
          </a:xfrm>
        </p:grpSpPr>
        <p:sp>
          <p:nvSpPr>
            <p:cNvPr id="20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solidFill>
              <a:schemeClr val="accent6"/>
            </a:solidFill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21" name="Text Placeholder 18"/>
            <p:cNvSpPr txBox="1">
              <a:spLocks/>
            </p:cNvSpPr>
            <p:nvPr/>
          </p:nvSpPr>
          <p:spPr>
            <a:xfrm>
              <a:off x="3859120" y="3673482"/>
              <a:ext cx="1425759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accent5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59120" y="3881410"/>
              <a:ext cx="14257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8E11DC5D-A63A-45D6-857B-59569A71DDB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BCA7B449-FE1F-4646-A7FD-5188424904E4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A9B04BDF-E96F-4EDD-9C9A-0FC5608C0FAC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1480865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Layout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53752" y="2427734"/>
            <a:ext cx="9036496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1230771" y="2368096"/>
            <a:ext cx="144016" cy="1440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2864445" y="2368096"/>
            <a:ext cx="144016" cy="14401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4498119" y="2368096"/>
            <a:ext cx="144016" cy="1440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131793" y="2368096"/>
            <a:ext cx="144016" cy="14401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7765467" y="2368096"/>
            <a:ext cx="144016" cy="1440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46650" y="177966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2015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80324" y="177966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2016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13998" y="177966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2017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47672" y="177966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2018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85953" y="1779662"/>
            <a:ext cx="90707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2019</a:t>
            </a:r>
            <a:endParaRPr lang="ko-KR" altLang="en-US" sz="1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00024" y="3179910"/>
            <a:ext cx="1402807" cy="1048024"/>
            <a:chOff x="803640" y="3362835"/>
            <a:chExt cx="2059657" cy="1048024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34541" y="3179910"/>
            <a:ext cx="1402807" cy="1048024"/>
            <a:chOff x="803640" y="3362835"/>
            <a:chExt cx="2059657" cy="1048024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869058" y="3179910"/>
            <a:ext cx="1402807" cy="1048024"/>
            <a:chOff x="803640" y="3362835"/>
            <a:chExt cx="2059657" cy="1048024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03575" y="3179910"/>
            <a:ext cx="1402807" cy="1048024"/>
            <a:chOff x="803640" y="3362835"/>
            <a:chExt cx="2059657" cy="1048024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138090" y="3179910"/>
            <a:ext cx="1402807" cy="1048024"/>
            <a:chOff x="803640" y="3362835"/>
            <a:chExt cx="2059657" cy="1048024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Oval 21"/>
          <p:cNvSpPr>
            <a:spLocks noChangeAspect="1"/>
          </p:cNvSpPr>
          <p:nvPr/>
        </p:nvSpPr>
        <p:spPr>
          <a:xfrm>
            <a:off x="4432327" y="2718510"/>
            <a:ext cx="297162" cy="29964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Rectangle 9"/>
          <p:cNvSpPr/>
          <p:nvPr/>
        </p:nvSpPr>
        <p:spPr>
          <a:xfrm>
            <a:off x="6047835" y="2731520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Donut 24"/>
          <p:cNvSpPr/>
          <p:nvPr/>
        </p:nvSpPr>
        <p:spPr>
          <a:xfrm>
            <a:off x="7658485" y="2695260"/>
            <a:ext cx="343349" cy="34614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Rounded Rectangle 27"/>
          <p:cNvSpPr/>
          <p:nvPr/>
        </p:nvSpPr>
        <p:spPr>
          <a:xfrm>
            <a:off x="2788751" y="2743422"/>
            <a:ext cx="325230" cy="24982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Rounded Rectangle 7"/>
          <p:cNvSpPr/>
          <p:nvPr/>
        </p:nvSpPr>
        <p:spPr>
          <a:xfrm>
            <a:off x="1121619" y="2717833"/>
            <a:ext cx="348786" cy="3009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340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5F80F0-921F-4341-B73A-E962A1E322C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Rectangle 5"/>
          <p:cNvSpPr/>
          <p:nvPr/>
        </p:nvSpPr>
        <p:spPr>
          <a:xfrm>
            <a:off x="3095836" y="0"/>
            <a:ext cx="2952328" cy="51435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3184190" y="647310"/>
            <a:ext cx="27835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05975" y="2272806"/>
            <a:ext cx="25399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 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 Placeholder 17"/>
          <p:cNvSpPr txBox="1">
            <a:spLocks/>
          </p:cNvSpPr>
          <p:nvPr/>
        </p:nvSpPr>
        <p:spPr>
          <a:xfrm>
            <a:off x="3819860" y="4299942"/>
            <a:ext cx="1512168" cy="246087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accent1"/>
                </a:solidFill>
                <a:cs typeface="Arial" pitchFamily="34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838338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4"/>
          <p:cNvSpPr/>
          <p:nvPr/>
        </p:nvSpPr>
        <p:spPr>
          <a:xfrm>
            <a:off x="1005232" y="1366353"/>
            <a:ext cx="868840" cy="2160237"/>
          </a:xfrm>
          <a:custGeom>
            <a:avLst/>
            <a:gdLst/>
            <a:ahLst/>
            <a:cxnLst/>
            <a:rect l="l" t="t" r="r" b="b"/>
            <a:pathLst>
              <a:path w="1699986" h="4226755">
                <a:moveTo>
                  <a:pt x="85911" y="795663"/>
                </a:moveTo>
                <a:cubicBezTo>
                  <a:pt x="143266" y="787631"/>
                  <a:pt x="198644" y="844544"/>
                  <a:pt x="209601" y="922783"/>
                </a:cubicBezTo>
                <a:cubicBezTo>
                  <a:pt x="220557" y="1001022"/>
                  <a:pt x="182942" y="1070957"/>
                  <a:pt x="125587" y="1078989"/>
                </a:cubicBezTo>
                <a:cubicBezTo>
                  <a:pt x="68231" y="1087021"/>
                  <a:pt x="12853" y="1030108"/>
                  <a:pt x="1897" y="951869"/>
                </a:cubicBezTo>
                <a:cubicBezTo>
                  <a:pt x="-9059" y="873630"/>
                  <a:pt x="28556" y="803695"/>
                  <a:pt x="85911" y="795663"/>
                </a:cubicBezTo>
                <a:close/>
                <a:moveTo>
                  <a:pt x="1282417" y="684713"/>
                </a:moveTo>
                <a:cubicBezTo>
                  <a:pt x="1449599" y="694276"/>
                  <a:pt x="1580206" y="756303"/>
                  <a:pt x="1625316" y="883709"/>
                </a:cubicBezTo>
                <a:cubicBezTo>
                  <a:pt x="1874032" y="1642051"/>
                  <a:pt x="1186403" y="1851753"/>
                  <a:pt x="1040100" y="2229705"/>
                </a:cubicBezTo>
                <a:cubicBezTo>
                  <a:pt x="896234" y="2693002"/>
                  <a:pt x="1578987" y="3141666"/>
                  <a:pt x="1683838" y="3546441"/>
                </a:cubicBezTo>
                <a:cubicBezTo>
                  <a:pt x="1786250" y="3948777"/>
                  <a:pt x="1376599" y="4212125"/>
                  <a:pt x="1157143" y="4226755"/>
                </a:cubicBezTo>
                <a:cubicBezTo>
                  <a:pt x="886480" y="4226755"/>
                  <a:pt x="608503" y="3999984"/>
                  <a:pt x="542666" y="3612278"/>
                </a:cubicBezTo>
                <a:cubicBezTo>
                  <a:pt x="479268" y="3049008"/>
                  <a:pt x="298827" y="2368694"/>
                  <a:pt x="111071" y="1666435"/>
                </a:cubicBezTo>
                <a:cubicBezTo>
                  <a:pt x="-49864" y="1099507"/>
                  <a:pt x="780868" y="656024"/>
                  <a:pt x="1282417" y="684713"/>
                </a:cubicBezTo>
                <a:close/>
                <a:moveTo>
                  <a:pt x="363234" y="559510"/>
                </a:moveTo>
                <a:cubicBezTo>
                  <a:pt x="430930" y="559510"/>
                  <a:pt x="485808" y="634368"/>
                  <a:pt x="485808" y="726711"/>
                </a:cubicBezTo>
                <a:cubicBezTo>
                  <a:pt x="485808" y="819054"/>
                  <a:pt x="430930" y="893912"/>
                  <a:pt x="363234" y="893912"/>
                </a:cubicBezTo>
                <a:cubicBezTo>
                  <a:pt x="295538" y="893912"/>
                  <a:pt x="240660" y="819054"/>
                  <a:pt x="240660" y="726711"/>
                </a:cubicBezTo>
                <a:cubicBezTo>
                  <a:pt x="240660" y="634368"/>
                  <a:pt x="295538" y="559510"/>
                  <a:pt x="363234" y="559510"/>
                </a:cubicBezTo>
                <a:close/>
                <a:moveTo>
                  <a:pt x="638428" y="385169"/>
                </a:moveTo>
                <a:cubicBezTo>
                  <a:pt x="706124" y="385169"/>
                  <a:pt x="761002" y="460027"/>
                  <a:pt x="761002" y="552370"/>
                </a:cubicBezTo>
                <a:cubicBezTo>
                  <a:pt x="761002" y="644713"/>
                  <a:pt x="706124" y="719571"/>
                  <a:pt x="638428" y="719571"/>
                </a:cubicBezTo>
                <a:cubicBezTo>
                  <a:pt x="570732" y="719571"/>
                  <a:pt x="515854" y="644713"/>
                  <a:pt x="515854" y="552370"/>
                </a:cubicBezTo>
                <a:cubicBezTo>
                  <a:pt x="515854" y="460027"/>
                  <a:pt x="570732" y="385169"/>
                  <a:pt x="638428" y="385169"/>
                </a:cubicBezTo>
                <a:close/>
                <a:moveTo>
                  <a:pt x="949469" y="169069"/>
                </a:moveTo>
                <a:cubicBezTo>
                  <a:pt x="1036963" y="169069"/>
                  <a:pt x="1107890" y="265820"/>
                  <a:pt x="1107890" y="385169"/>
                </a:cubicBezTo>
                <a:cubicBezTo>
                  <a:pt x="1107890" y="504518"/>
                  <a:pt x="1036963" y="601269"/>
                  <a:pt x="949469" y="601269"/>
                </a:cubicBezTo>
                <a:cubicBezTo>
                  <a:pt x="861975" y="601269"/>
                  <a:pt x="791048" y="504518"/>
                  <a:pt x="791048" y="385169"/>
                </a:cubicBezTo>
                <a:cubicBezTo>
                  <a:pt x="791048" y="265820"/>
                  <a:pt x="861975" y="169069"/>
                  <a:pt x="949469" y="169069"/>
                </a:cubicBezTo>
                <a:close/>
                <a:moveTo>
                  <a:pt x="1397626" y="0"/>
                </a:moveTo>
                <a:cubicBezTo>
                  <a:pt x="1524888" y="0"/>
                  <a:pt x="1628055" y="140728"/>
                  <a:pt x="1628055" y="314325"/>
                </a:cubicBezTo>
                <a:cubicBezTo>
                  <a:pt x="1628055" y="487922"/>
                  <a:pt x="1524888" y="628650"/>
                  <a:pt x="1397626" y="628650"/>
                </a:cubicBezTo>
                <a:cubicBezTo>
                  <a:pt x="1270364" y="628650"/>
                  <a:pt x="1167197" y="487922"/>
                  <a:pt x="1167197" y="314325"/>
                </a:cubicBezTo>
                <a:cubicBezTo>
                  <a:pt x="1167197" y="140728"/>
                  <a:pt x="1270364" y="0"/>
                  <a:pt x="13976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 rot="5400000">
            <a:off x="868917" y="2357048"/>
            <a:ext cx="1008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1 Steps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Oval 4"/>
          <p:cNvSpPr/>
          <p:nvPr/>
        </p:nvSpPr>
        <p:spPr>
          <a:xfrm>
            <a:off x="3069461" y="1366353"/>
            <a:ext cx="868840" cy="2160237"/>
          </a:xfrm>
          <a:custGeom>
            <a:avLst/>
            <a:gdLst/>
            <a:ahLst/>
            <a:cxnLst/>
            <a:rect l="l" t="t" r="r" b="b"/>
            <a:pathLst>
              <a:path w="1699986" h="4226755">
                <a:moveTo>
                  <a:pt x="85911" y="795663"/>
                </a:moveTo>
                <a:cubicBezTo>
                  <a:pt x="143266" y="787631"/>
                  <a:pt x="198644" y="844544"/>
                  <a:pt x="209601" y="922783"/>
                </a:cubicBezTo>
                <a:cubicBezTo>
                  <a:pt x="220557" y="1001022"/>
                  <a:pt x="182942" y="1070957"/>
                  <a:pt x="125587" y="1078989"/>
                </a:cubicBezTo>
                <a:cubicBezTo>
                  <a:pt x="68231" y="1087021"/>
                  <a:pt x="12853" y="1030108"/>
                  <a:pt x="1897" y="951869"/>
                </a:cubicBezTo>
                <a:cubicBezTo>
                  <a:pt x="-9059" y="873630"/>
                  <a:pt x="28556" y="803695"/>
                  <a:pt x="85911" y="795663"/>
                </a:cubicBezTo>
                <a:close/>
                <a:moveTo>
                  <a:pt x="1282417" y="684713"/>
                </a:moveTo>
                <a:cubicBezTo>
                  <a:pt x="1449599" y="694276"/>
                  <a:pt x="1580206" y="756303"/>
                  <a:pt x="1625316" y="883709"/>
                </a:cubicBezTo>
                <a:cubicBezTo>
                  <a:pt x="1874032" y="1642051"/>
                  <a:pt x="1186403" y="1851753"/>
                  <a:pt x="1040100" y="2229705"/>
                </a:cubicBezTo>
                <a:cubicBezTo>
                  <a:pt x="896234" y="2693002"/>
                  <a:pt x="1578987" y="3141666"/>
                  <a:pt x="1683838" y="3546441"/>
                </a:cubicBezTo>
                <a:cubicBezTo>
                  <a:pt x="1786250" y="3948777"/>
                  <a:pt x="1376599" y="4212125"/>
                  <a:pt x="1157143" y="4226755"/>
                </a:cubicBezTo>
                <a:cubicBezTo>
                  <a:pt x="886480" y="4226755"/>
                  <a:pt x="608503" y="3999984"/>
                  <a:pt x="542666" y="3612278"/>
                </a:cubicBezTo>
                <a:cubicBezTo>
                  <a:pt x="479268" y="3049008"/>
                  <a:pt x="298827" y="2368694"/>
                  <a:pt x="111071" y="1666435"/>
                </a:cubicBezTo>
                <a:cubicBezTo>
                  <a:pt x="-49864" y="1099507"/>
                  <a:pt x="780868" y="656024"/>
                  <a:pt x="1282417" y="684713"/>
                </a:cubicBezTo>
                <a:close/>
                <a:moveTo>
                  <a:pt x="363234" y="559510"/>
                </a:moveTo>
                <a:cubicBezTo>
                  <a:pt x="430930" y="559510"/>
                  <a:pt x="485808" y="634368"/>
                  <a:pt x="485808" y="726711"/>
                </a:cubicBezTo>
                <a:cubicBezTo>
                  <a:pt x="485808" y="819054"/>
                  <a:pt x="430930" y="893912"/>
                  <a:pt x="363234" y="893912"/>
                </a:cubicBezTo>
                <a:cubicBezTo>
                  <a:pt x="295538" y="893912"/>
                  <a:pt x="240660" y="819054"/>
                  <a:pt x="240660" y="726711"/>
                </a:cubicBezTo>
                <a:cubicBezTo>
                  <a:pt x="240660" y="634368"/>
                  <a:pt x="295538" y="559510"/>
                  <a:pt x="363234" y="559510"/>
                </a:cubicBezTo>
                <a:close/>
                <a:moveTo>
                  <a:pt x="638428" y="385169"/>
                </a:moveTo>
                <a:cubicBezTo>
                  <a:pt x="706124" y="385169"/>
                  <a:pt x="761002" y="460027"/>
                  <a:pt x="761002" y="552370"/>
                </a:cubicBezTo>
                <a:cubicBezTo>
                  <a:pt x="761002" y="644713"/>
                  <a:pt x="706124" y="719571"/>
                  <a:pt x="638428" y="719571"/>
                </a:cubicBezTo>
                <a:cubicBezTo>
                  <a:pt x="570732" y="719571"/>
                  <a:pt x="515854" y="644713"/>
                  <a:pt x="515854" y="552370"/>
                </a:cubicBezTo>
                <a:cubicBezTo>
                  <a:pt x="515854" y="460027"/>
                  <a:pt x="570732" y="385169"/>
                  <a:pt x="638428" y="385169"/>
                </a:cubicBezTo>
                <a:close/>
                <a:moveTo>
                  <a:pt x="949469" y="169069"/>
                </a:moveTo>
                <a:cubicBezTo>
                  <a:pt x="1036963" y="169069"/>
                  <a:pt x="1107890" y="265820"/>
                  <a:pt x="1107890" y="385169"/>
                </a:cubicBezTo>
                <a:cubicBezTo>
                  <a:pt x="1107890" y="504518"/>
                  <a:pt x="1036963" y="601269"/>
                  <a:pt x="949469" y="601269"/>
                </a:cubicBezTo>
                <a:cubicBezTo>
                  <a:pt x="861975" y="601269"/>
                  <a:pt x="791048" y="504518"/>
                  <a:pt x="791048" y="385169"/>
                </a:cubicBezTo>
                <a:cubicBezTo>
                  <a:pt x="791048" y="265820"/>
                  <a:pt x="861975" y="169069"/>
                  <a:pt x="949469" y="169069"/>
                </a:cubicBezTo>
                <a:close/>
                <a:moveTo>
                  <a:pt x="1397626" y="0"/>
                </a:moveTo>
                <a:cubicBezTo>
                  <a:pt x="1524888" y="0"/>
                  <a:pt x="1628055" y="140728"/>
                  <a:pt x="1628055" y="314325"/>
                </a:cubicBezTo>
                <a:cubicBezTo>
                  <a:pt x="1628055" y="487922"/>
                  <a:pt x="1524888" y="628650"/>
                  <a:pt x="1397626" y="628650"/>
                </a:cubicBezTo>
                <a:cubicBezTo>
                  <a:pt x="1270364" y="628650"/>
                  <a:pt x="1167197" y="487922"/>
                  <a:pt x="1167197" y="314325"/>
                </a:cubicBezTo>
                <a:cubicBezTo>
                  <a:pt x="1167197" y="140728"/>
                  <a:pt x="1270364" y="0"/>
                  <a:pt x="13976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 rot="5400000">
            <a:off x="2935866" y="2357048"/>
            <a:ext cx="1008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2 Steps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Oval 4"/>
          <p:cNvSpPr/>
          <p:nvPr/>
        </p:nvSpPr>
        <p:spPr>
          <a:xfrm>
            <a:off x="5133690" y="1366353"/>
            <a:ext cx="868840" cy="2160237"/>
          </a:xfrm>
          <a:custGeom>
            <a:avLst/>
            <a:gdLst/>
            <a:ahLst/>
            <a:cxnLst/>
            <a:rect l="l" t="t" r="r" b="b"/>
            <a:pathLst>
              <a:path w="1699986" h="4226755">
                <a:moveTo>
                  <a:pt x="85911" y="795663"/>
                </a:moveTo>
                <a:cubicBezTo>
                  <a:pt x="143266" y="787631"/>
                  <a:pt x="198644" y="844544"/>
                  <a:pt x="209601" y="922783"/>
                </a:cubicBezTo>
                <a:cubicBezTo>
                  <a:pt x="220557" y="1001022"/>
                  <a:pt x="182942" y="1070957"/>
                  <a:pt x="125587" y="1078989"/>
                </a:cubicBezTo>
                <a:cubicBezTo>
                  <a:pt x="68231" y="1087021"/>
                  <a:pt x="12853" y="1030108"/>
                  <a:pt x="1897" y="951869"/>
                </a:cubicBezTo>
                <a:cubicBezTo>
                  <a:pt x="-9059" y="873630"/>
                  <a:pt x="28556" y="803695"/>
                  <a:pt x="85911" y="795663"/>
                </a:cubicBezTo>
                <a:close/>
                <a:moveTo>
                  <a:pt x="1282417" y="684713"/>
                </a:moveTo>
                <a:cubicBezTo>
                  <a:pt x="1449599" y="694276"/>
                  <a:pt x="1580206" y="756303"/>
                  <a:pt x="1625316" y="883709"/>
                </a:cubicBezTo>
                <a:cubicBezTo>
                  <a:pt x="1874032" y="1642051"/>
                  <a:pt x="1186403" y="1851753"/>
                  <a:pt x="1040100" y="2229705"/>
                </a:cubicBezTo>
                <a:cubicBezTo>
                  <a:pt x="896234" y="2693002"/>
                  <a:pt x="1578987" y="3141666"/>
                  <a:pt x="1683838" y="3546441"/>
                </a:cubicBezTo>
                <a:cubicBezTo>
                  <a:pt x="1786250" y="3948777"/>
                  <a:pt x="1376599" y="4212125"/>
                  <a:pt x="1157143" y="4226755"/>
                </a:cubicBezTo>
                <a:cubicBezTo>
                  <a:pt x="886480" y="4226755"/>
                  <a:pt x="608503" y="3999984"/>
                  <a:pt x="542666" y="3612278"/>
                </a:cubicBezTo>
                <a:cubicBezTo>
                  <a:pt x="479268" y="3049008"/>
                  <a:pt x="298827" y="2368694"/>
                  <a:pt x="111071" y="1666435"/>
                </a:cubicBezTo>
                <a:cubicBezTo>
                  <a:pt x="-49864" y="1099507"/>
                  <a:pt x="780868" y="656024"/>
                  <a:pt x="1282417" y="684713"/>
                </a:cubicBezTo>
                <a:close/>
                <a:moveTo>
                  <a:pt x="363234" y="559510"/>
                </a:moveTo>
                <a:cubicBezTo>
                  <a:pt x="430930" y="559510"/>
                  <a:pt x="485808" y="634368"/>
                  <a:pt x="485808" y="726711"/>
                </a:cubicBezTo>
                <a:cubicBezTo>
                  <a:pt x="485808" y="819054"/>
                  <a:pt x="430930" y="893912"/>
                  <a:pt x="363234" y="893912"/>
                </a:cubicBezTo>
                <a:cubicBezTo>
                  <a:pt x="295538" y="893912"/>
                  <a:pt x="240660" y="819054"/>
                  <a:pt x="240660" y="726711"/>
                </a:cubicBezTo>
                <a:cubicBezTo>
                  <a:pt x="240660" y="634368"/>
                  <a:pt x="295538" y="559510"/>
                  <a:pt x="363234" y="559510"/>
                </a:cubicBezTo>
                <a:close/>
                <a:moveTo>
                  <a:pt x="638428" y="385169"/>
                </a:moveTo>
                <a:cubicBezTo>
                  <a:pt x="706124" y="385169"/>
                  <a:pt x="761002" y="460027"/>
                  <a:pt x="761002" y="552370"/>
                </a:cubicBezTo>
                <a:cubicBezTo>
                  <a:pt x="761002" y="644713"/>
                  <a:pt x="706124" y="719571"/>
                  <a:pt x="638428" y="719571"/>
                </a:cubicBezTo>
                <a:cubicBezTo>
                  <a:pt x="570732" y="719571"/>
                  <a:pt x="515854" y="644713"/>
                  <a:pt x="515854" y="552370"/>
                </a:cubicBezTo>
                <a:cubicBezTo>
                  <a:pt x="515854" y="460027"/>
                  <a:pt x="570732" y="385169"/>
                  <a:pt x="638428" y="385169"/>
                </a:cubicBezTo>
                <a:close/>
                <a:moveTo>
                  <a:pt x="949469" y="169069"/>
                </a:moveTo>
                <a:cubicBezTo>
                  <a:pt x="1036963" y="169069"/>
                  <a:pt x="1107890" y="265820"/>
                  <a:pt x="1107890" y="385169"/>
                </a:cubicBezTo>
                <a:cubicBezTo>
                  <a:pt x="1107890" y="504518"/>
                  <a:pt x="1036963" y="601269"/>
                  <a:pt x="949469" y="601269"/>
                </a:cubicBezTo>
                <a:cubicBezTo>
                  <a:pt x="861975" y="601269"/>
                  <a:pt x="791048" y="504518"/>
                  <a:pt x="791048" y="385169"/>
                </a:cubicBezTo>
                <a:cubicBezTo>
                  <a:pt x="791048" y="265820"/>
                  <a:pt x="861975" y="169069"/>
                  <a:pt x="949469" y="169069"/>
                </a:cubicBezTo>
                <a:close/>
                <a:moveTo>
                  <a:pt x="1397626" y="0"/>
                </a:moveTo>
                <a:cubicBezTo>
                  <a:pt x="1524888" y="0"/>
                  <a:pt x="1628055" y="140728"/>
                  <a:pt x="1628055" y="314325"/>
                </a:cubicBezTo>
                <a:cubicBezTo>
                  <a:pt x="1628055" y="487922"/>
                  <a:pt x="1524888" y="628650"/>
                  <a:pt x="1397626" y="628650"/>
                </a:cubicBezTo>
                <a:cubicBezTo>
                  <a:pt x="1270364" y="628650"/>
                  <a:pt x="1167197" y="487922"/>
                  <a:pt x="1167197" y="314325"/>
                </a:cubicBezTo>
                <a:cubicBezTo>
                  <a:pt x="1167197" y="140728"/>
                  <a:pt x="1270364" y="0"/>
                  <a:pt x="13976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 rot="5400000">
            <a:off x="5002815" y="2357048"/>
            <a:ext cx="1008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3 Steps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Oval 4"/>
          <p:cNvSpPr/>
          <p:nvPr/>
        </p:nvSpPr>
        <p:spPr>
          <a:xfrm>
            <a:off x="7197920" y="1366353"/>
            <a:ext cx="868840" cy="2160237"/>
          </a:xfrm>
          <a:custGeom>
            <a:avLst/>
            <a:gdLst/>
            <a:ahLst/>
            <a:cxnLst/>
            <a:rect l="l" t="t" r="r" b="b"/>
            <a:pathLst>
              <a:path w="1699986" h="4226755">
                <a:moveTo>
                  <a:pt x="85911" y="795663"/>
                </a:moveTo>
                <a:cubicBezTo>
                  <a:pt x="143266" y="787631"/>
                  <a:pt x="198644" y="844544"/>
                  <a:pt x="209601" y="922783"/>
                </a:cubicBezTo>
                <a:cubicBezTo>
                  <a:pt x="220557" y="1001022"/>
                  <a:pt x="182942" y="1070957"/>
                  <a:pt x="125587" y="1078989"/>
                </a:cubicBezTo>
                <a:cubicBezTo>
                  <a:pt x="68231" y="1087021"/>
                  <a:pt x="12853" y="1030108"/>
                  <a:pt x="1897" y="951869"/>
                </a:cubicBezTo>
                <a:cubicBezTo>
                  <a:pt x="-9059" y="873630"/>
                  <a:pt x="28556" y="803695"/>
                  <a:pt x="85911" y="795663"/>
                </a:cubicBezTo>
                <a:close/>
                <a:moveTo>
                  <a:pt x="1282417" y="684713"/>
                </a:moveTo>
                <a:cubicBezTo>
                  <a:pt x="1449599" y="694276"/>
                  <a:pt x="1580206" y="756303"/>
                  <a:pt x="1625316" y="883709"/>
                </a:cubicBezTo>
                <a:cubicBezTo>
                  <a:pt x="1874032" y="1642051"/>
                  <a:pt x="1186403" y="1851753"/>
                  <a:pt x="1040100" y="2229705"/>
                </a:cubicBezTo>
                <a:cubicBezTo>
                  <a:pt x="896234" y="2693002"/>
                  <a:pt x="1578987" y="3141666"/>
                  <a:pt x="1683838" y="3546441"/>
                </a:cubicBezTo>
                <a:cubicBezTo>
                  <a:pt x="1786250" y="3948777"/>
                  <a:pt x="1376599" y="4212125"/>
                  <a:pt x="1157143" y="4226755"/>
                </a:cubicBezTo>
                <a:cubicBezTo>
                  <a:pt x="886480" y="4226755"/>
                  <a:pt x="608503" y="3999984"/>
                  <a:pt x="542666" y="3612278"/>
                </a:cubicBezTo>
                <a:cubicBezTo>
                  <a:pt x="479268" y="3049008"/>
                  <a:pt x="298827" y="2368694"/>
                  <a:pt x="111071" y="1666435"/>
                </a:cubicBezTo>
                <a:cubicBezTo>
                  <a:pt x="-49864" y="1099507"/>
                  <a:pt x="780868" y="656024"/>
                  <a:pt x="1282417" y="684713"/>
                </a:cubicBezTo>
                <a:close/>
                <a:moveTo>
                  <a:pt x="363234" y="559510"/>
                </a:moveTo>
                <a:cubicBezTo>
                  <a:pt x="430930" y="559510"/>
                  <a:pt x="485808" y="634368"/>
                  <a:pt x="485808" y="726711"/>
                </a:cubicBezTo>
                <a:cubicBezTo>
                  <a:pt x="485808" y="819054"/>
                  <a:pt x="430930" y="893912"/>
                  <a:pt x="363234" y="893912"/>
                </a:cubicBezTo>
                <a:cubicBezTo>
                  <a:pt x="295538" y="893912"/>
                  <a:pt x="240660" y="819054"/>
                  <a:pt x="240660" y="726711"/>
                </a:cubicBezTo>
                <a:cubicBezTo>
                  <a:pt x="240660" y="634368"/>
                  <a:pt x="295538" y="559510"/>
                  <a:pt x="363234" y="559510"/>
                </a:cubicBezTo>
                <a:close/>
                <a:moveTo>
                  <a:pt x="638428" y="385169"/>
                </a:moveTo>
                <a:cubicBezTo>
                  <a:pt x="706124" y="385169"/>
                  <a:pt x="761002" y="460027"/>
                  <a:pt x="761002" y="552370"/>
                </a:cubicBezTo>
                <a:cubicBezTo>
                  <a:pt x="761002" y="644713"/>
                  <a:pt x="706124" y="719571"/>
                  <a:pt x="638428" y="719571"/>
                </a:cubicBezTo>
                <a:cubicBezTo>
                  <a:pt x="570732" y="719571"/>
                  <a:pt x="515854" y="644713"/>
                  <a:pt x="515854" y="552370"/>
                </a:cubicBezTo>
                <a:cubicBezTo>
                  <a:pt x="515854" y="460027"/>
                  <a:pt x="570732" y="385169"/>
                  <a:pt x="638428" y="385169"/>
                </a:cubicBezTo>
                <a:close/>
                <a:moveTo>
                  <a:pt x="949469" y="169069"/>
                </a:moveTo>
                <a:cubicBezTo>
                  <a:pt x="1036963" y="169069"/>
                  <a:pt x="1107890" y="265820"/>
                  <a:pt x="1107890" y="385169"/>
                </a:cubicBezTo>
                <a:cubicBezTo>
                  <a:pt x="1107890" y="504518"/>
                  <a:pt x="1036963" y="601269"/>
                  <a:pt x="949469" y="601269"/>
                </a:cubicBezTo>
                <a:cubicBezTo>
                  <a:pt x="861975" y="601269"/>
                  <a:pt x="791048" y="504518"/>
                  <a:pt x="791048" y="385169"/>
                </a:cubicBezTo>
                <a:cubicBezTo>
                  <a:pt x="791048" y="265820"/>
                  <a:pt x="861975" y="169069"/>
                  <a:pt x="949469" y="169069"/>
                </a:cubicBezTo>
                <a:close/>
                <a:moveTo>
                  <a:pt x="1397626" y="0"/>
                </a:moveTo>
                <a:cubicBezTo>
                  <a:pt x="1524888" y="0"/>
                  <a:pt x="1628055" y="140728"/>
                  <a:pt x="1628055" y="314325"/>
                </a:cubicBezTo>
                <a:cubicBezTo>
                  <a:pt x="1628055" y="487922"/>
                  <a:pt x="1524888" y="628650"/>
                  <a:pt x="1397626" y="628650"/>
                </a:cubicBezTo>
                <a:cubicBezTo>
                  <a:pt x="1270364" y="628650"/>
                  <a:pt x="1167197" y="487922"/>
                  <a:pt x="1167197" y="314325"/>
                </a:cubicBezTo>
                <a:cubicBezTo>
                  <a:pt x="1167197" y="140728"/>
                  <a:pt x="1270364" y="0"/>
                  <a:pt x="13976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 rot="5400000">
            <a:off x="7069764" y="2357048"/>
            <a:ext cx="1008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4 Steps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39552" y="3579862"/>
            <a:ext cx="1800200" cy="1232690"/>
            <a:chOff x="803640" y="3362835"/>
            <a:chExt cx="2059657" cy="1232690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603781" y="3579862"/>
            <a:ext cx="1800200" cy="1232690"/>
            <a:chOff x="803640" y="3362835"/>
            <a:chExt cx="2059657" cy="1232690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668010" y="3579862"/>
            <a:ext cx="1800200" cy="1232690"/>
            <a:chOff x="803640" y="3362835"/>
            <a:chExt cx="2059657" cy="1232690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32240" y="3579862"/>
            <a:ext cx="1800200" cy="1232690"/>
            <a:chOff x="803640" y="3362835"/>
            <a:chExt cx="2059657" cy="1232690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548559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84807"/>
      </a:accent1>
      <a:accent2>
        <a:srgbClr val="E79F05"/>
      </a:accent2>
      <a:accent3>
        <a:srgbClr val="984807"/>
      </a:accent3>
      <a:accent4>
        <a:srgbClr val="E79F05"/>
      </a:accent4>
      <a:accent5>
        <a:srgbClr val="984807"/>
      </a:accent5>
      <a:accent6>
        <a:srgbClr val="E79F05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84807"/>
      </a:accent1>
      <a:accent2>
        <a:srgbClr val="E79F05"/>
      </a:accent2>
      <a:accent3>
        <a:srgbClr val="984807"/>
      </a:accent3>
      <a:accent4>
        <a:srgbClr val="E79F05"/>
      </a:accent4>
      <a:accent5>
        <a:srgbClr val="984807"/>
      </a:accent5>
      <a:accent6>
        <a:srgbClr val="E79F05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84807"/>
      </a:accent1>
      <a:accent2>
        <a:srgbClr val="E79F05"/>
      </a:accent2>
      <a:accent3>
        <a:srgbClr val="984807"/>
      </a:accent3>
      <a:accent4>
        <a:srgbClr val="E79F05"/>
      </a:accent4>
      <a:accent5>
        <a:srgbClr val="984807"/>
      </a:accent5>
      <a:accent6>
        <a:srgbClr val="E79F05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2516</Words>
  <Application>Microsoft Office PowerPoint</Application>
  <PresentationFormat>화면 슬라이드 쇼(16:9)</PresentationFormat>
  <Paragraphs>328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Arial Unicode MS</vt:lpstr>
      <vt:lpstr>맑은 고딕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WIN7</cp:lastModifiedBy>
  <cp:revision>71</cp:revision>
  <dcterms:created xsi:type="dcterms:W3CDTF">2016-12-05T23:26:54Z</dcterms:created>
  <dcterms:modified xsi:type="dcterms:W3CDTF">2018-07-16T07:55:44Z</dcterms:modified>
</cp:coreProperties>
</file>