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8"/>
  </p:notesMasterIdLst>
  <p:handoutMasterIdLst>
    <p:handoutMasterId r:id="rId39"/>
  </p:handoutMasterIdLst>
  <p:sldIdLst>
    <p:sldId id="256" r:id="rId4"/>
    <p:sldId id="284" r:id="rId5"/>
    <p:sldId id="259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8" r:id="rId20"/>
    <p:sldId id="274" r:id="rId21"/>
    <p:sldId id="289" r:id="rId22"/>
    <p:sldId id="276" r:id="rId23"/>
    <p:sldId id="275" r:id="rId24"/>
    <p:sldId id="278" r:id="rId25"/>
    <p:sldId id="277" r:id="rId26"/>
    <p:sldId id="286" r:id="rId27"/>
    <p:sldId id="299" r:id="rId28"/>
    <p:sldId id="279" r:id="rId29"/>
    <p:sldId id="280" r:id="rId30"/>
    <p:sldId id="281" r:id="rId31"/>
    <p:sldId id="282" r:id="rId32"/>
    <p:sldId id="287" r:id="rId33"/>
    <p:sldId id="300" r:id="rId34"/>
    <p:sldId id="290" r:id="rId35"/>
    <p:sldId id="292" r:id="rId36"/>
    <p:sldId id="295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56"/>
    <a:srgbClr val="1CBBB4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138" d="100"/>
          <a:sy n="138" d="100"/>
        </p:scale>
        <p:origin x="24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D-4A87-98F2-2089FDA37B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D-4A87-98F2-2089FDA37B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D-4A87-98F2-2089FDA37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229824"/>
        <c:axId val="55231616"/>
      </c:barChart>
      <c:catAx>
        <c:axId val="55229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5231616"/>
        <c:crosses val="autoZero"/>
        <c:auto val="1"/>
        <c:lblAlgn val="ctr"/>
        <c:lblOffset val="100"/>
        <c:noMultiLvlLbl val="0"/>
      </c:catAx>
      <c:valAx>
        <c:axId val="55231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55229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4-4F71-891E-206078155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2-4B2E-8192-73DD82BA3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4-4B8F-BE30-2822CE26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YOUR PRESENTATION HERE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484336"/>
            <a:ext cx="1008112" cy="249295"/>
          </a:xfrm>
          <a:prstGeom prst="rect">
            <a:avLst/>
          </a:prstGeom>
        </p:spPr>
      </p:pic>
      <p:sp>
        <p:nvSpPr>
          <p:cNvPr id="10" name="TextBox 9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 txBox="1">
            <a:spLocks/>
          </p:cNvSpPr>
          <p:nvPr/>
        </p:nvSpPr>
        <p:spPr>
          <a:xfrm>
            <a:off x="630290" y="583644"/>
            <a:ext cx="2915655" cy="148405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291" y="2848278"/>
            <a:ext cx="2608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9" name="Oval 8"/>
          <p:cNvSpPr/>
          <p:nvPr/>
        </p:nvSpPr>
        <p:spPr>
          <a:xfrm>
            <a:off x="6005818" y="3651870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005818" y="2334551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005818" y="1017232"/>
            <a:ext cx="603209" cy="6032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6128593" y="2481828"/>
            <a:ext cx="357658" cy="3086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6117863" y="3807867"/>
            <a:ext cx="379119" cy="2912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6137070" y="1159371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95666" y="857171"/>
            <a:ext cx="1836774" cy="923330"/>
            <a:chOff x="2113657" y="4283314"/>
            <a:chExt cx="2120135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5666" y="2174490"/>
            <a:ext cx="1836774" cy="923330"/>
            <a:chOff x="2113657" y="4283314"/>
            <a:chExt cx="2120135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5666" y="3491809"/>
            <a:ext cx="1836774" cy="923330"/>
            <a:chOff x="2113657" y="4283314"/>
            <a:chExt cx="2120135" cy="92333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990E37-B721-4DD7-90EB-46FE3C4577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00501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6178" y="338360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026179" y="800025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6179" y="155296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5136" y="279730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832031" y="325897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011910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E63AA-7656-4E47-A236-540229E75E5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508C66E-D028-4588-AF89-D54CE3A94B3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94497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720027" y="1182794"/>
            <a:ext cx="2140695" cy="2181044"/>
          </a:xfrm>
          <a:prstGeom prst="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500144" y="2419277"/>
            <a:ext cx="2140695" cy="2181044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Isosceles Triangle 14"/>
          <p:cNvSpPr/>
          <p:nvPr/>
        </p:nvSpPr>
        <p:spPr>
          <a:xfrm>
            <a:off x="6286704" y="1182794"/>
            <a:ext cx="2140695" cy="2181044"/>
          </a:xfrm>
          <a:prstGeom prst="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999" y="3479762"/>
            <a:ext cx="2140723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0130" y="1245536"/>
            <a:ext cx="2140723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83277" y="3479762"/>
            <a:ext cx="2140723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7"/>
          <p:cNvSpPr/>
          <p:nvPr/>
        </p:nvSpPr>
        <p:spPr>
          <a:xfrm>
            <a:off x="4389000" y="3507854"/>
            <a:ext cx="362983" cy="3132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/>
          <p:cNvSpPr/>
          <p:nvPr/>
        </p:nvSpPr>
        <p:spPr>
          <a:xfrm>
            <a:off x="7164669" y="1974104"/>
            <a:ext cx="384764" cy="29555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9"/>
          <p:cNvSpPr/>
          <p:nvPr/>
        </p:nvSpPr>
        <p:spPr>
          <a:xfrm>
            <a:off x="1617485" y="1960040"/>
            <a:ext cx="345778" cy="3236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32673" y="2536792"/>
            <a:ext cx="1715402" cy="678649"/>
            <a:chOff x="3233964" y="1954419"/>
            <a:chExt cx="1400520" cy="678649"/>
          </a:xfrm>
        </p:grpSpPr>
        <p:sp>
          <p:nvSpPr>
            <p:cNvPr id="28" name="TextBox 2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12790" y="2536792"/>
            <a:ext cx="1715402" cy="678649"/>
            <a:chOff x="3233964" y="1954419"/>
            <a:chExt cx="1400520" cy="678649"/>
          </a:xfrm>
        </p:grpSpPr>
        <p:sp>
          <p:nvSpPr>
            <p:cNvPr id="31" name="TextBox 3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99350" y="2536792"/>
            <a:ext cx="1715402" cy="678649"/>
            <a:chOff x="3233964" y="1954419"/>
            <a:chExt cx="1400520" cy="678649"/>
          </a:xfrm>
        </p:grpSpPr>
        <p:sp>
          <p:nvSpPr>
            <p:cNvPr id="34" name="TextBox 33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3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44" y="2248584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22611" y="1252638"/>
            <a:ext cx="2898108" cy="16645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20" y="3003798"/>
            <a:ext cx="319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11" y="987574"/>
            <a:ext cx="180020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E6DDA-4F77-4B45-93ED-49B20B54676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76408EF-83B6-4DE6-B1F6-04D50AC051F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362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601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1263878"/>
            <a:chOff x="4320398" y="1245513"/>
            <a:chExt cx="2874451" cy="1263878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1263878"/>
            <a:chOff x="4320398" y="1245513"/>
            <a:chExt cx="2874451" cy="1263878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263878"/>
            <a:chOff x="4320398" y="1245513"/>
            <a:chExt cx="2874451" cy="1263878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263878"/>
            <a:chOff x="4320398" y="1245513"/>
            <a:chExt cx="2874451" cy="1263878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7"/>
          <p:cNvSpPr/>
          <p:nvPr/>
        </p:nvSpPr>
        <p:spPr>
          <a:xfrm>
            <a:off x="3435318" y="2048784"/>
            <a:ext cx="464991" cy="4012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6971561" y="2060121"/>
            <a:ext cx="492893" cy="3786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9"/>
          <p:cNvSpPr/>
          <p:nvPr/>
        </p:nvSpPr>
        <p:spPr>
          <a:xfrm>
            <a:off x="1650887" y="2042104"/>
            <a:ext cx="442951" cy="4146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1"/>
          <p:cNvSpPr>
            <a:spLocks noChangeAspect="1"/>
          </p:cNvSpPr>
          <p:nvPr/>
        </p:nvSpPr>
        <p:spPr>
          <a:xfrm>
            <a:off x="5241789" y="2053656"/>
            <a:ext cx="399748" cy="4030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2"/>
                </a:solidFill>
              </a:rPr>
              <a:t> 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576" y="3744681"/>
            <a:ext cx="2410827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1987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9872" y="3744681"/>
            <a:ext cx="2410827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8416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084168" y="3744681"/>
            <a:ext cx="2410827" cy="923330"/>
            <a:chOff x="2113657" y="4283314"/>
            <a:chExt cx="212013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AE91218-4F0E-4E2F-8E89-D8C3C2BB942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90A0349-DD8E-44E6-B380-23D243335C8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E9FC966-5D58-4EA0-8FDD-7A6DBC80B79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8279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379" y="1117880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20420"/>
              </p:ext>
            </p:extLst>
          </p:nvPr>
        </p:nvGraphicFramePr>
        <p:xfrm>
          <a:off x="776379" y="1394879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586171924"/>
              </p:ext>
            </p:extLst>
          </p:nvPr>
        </p:nvGraphicFramePr>
        <p:xfrm>
          <a:off x="4644008" y="1312952"/>
          <a:ext cx="3984104" cy="327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76378" y="3839824"/>
            <a:ext cx="3435581" cy="738665"/>
            <a:chOff x="6210996" y="1433695"/>
            <a:chExt cx="1712589" cy="525503"/>
          </a:xfrm>
        </p:grpSpPr>
        <p:sp>
          <p:nvSpPr>
            <p:cNvPr id="37" name="TextBox 36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06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Image</a:t>
            </a:r>
            <a:r>
              <a:rPr lang="en-US" altLang="ko-KR" b="1" dirty="0"/>
              <a:t> &amp; </a:t>
            </a:r>
            <a:r>
              <a:rPr lang="en-US" altLang="ko-KR" b="1" dirty="0">
                <a:solidFill>
                  <a:srgbClr val="1CBBB4"/>
                </a:solidFill>
              </a:rPr>
              <a:t>Content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30" y="2197468"/>
            <a:ext cx="1715402" cy="678649"/>
            <a:chOff x="3233964" y="1954419"/>
            <a:chExt cx="1400520" cy="678649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1771" y="2197468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9197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3009769" y="1383047"/>
            <a:ext cx="3096344" cy="14536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9769" y="2836695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1659" y="1087581"/>
            <a:ext cx="3082297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E210A-D51D-407A-B98B-C1849C112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42F70BF-C85E-4A1A-B424-680769C2CC8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4026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Pentagon 6"/>
          <p:cNvSpPr/>
          <p:nvPr/>
        </p:nvSpPr>
        <p:spPr>
          <a:xfrm rot="16200000">
            <a:off x="-760719" y="3019465"/>
            <a:ext cx="3600000" cy="64807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/>
        </p:nvSpPr>
        <p:spPr>
          <a:xfrm rot="16200000">
            <a:off x="433347" y="3379464"/>
            <a:ext cx="2880000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/>
        </p:nvSpPr>
        <p:spPr>
          <a:xfrm rot="16200000">
            <a:off x="1627411" y="3739464"/>
            <a:ext cx="2160000" cy="6480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entagon 9"/>
          <p:cNvSpPr/>
          <p:nvPr/>
        </p:nvSpPr>
        <p:spPr>
          <a:xfrm rot="16200000">
            <a:off x="2821476" y="4099464"/>
            <a:ext cx="1440000" cy="648072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2537550" y="4430176"/>
            <a:ext cx="339722" cy="293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396501" y="4465403"/>
            <a:ext cx="289951" cy="2227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9"/>
          <p:cNvSpPr/>
          <p:nvPr/>
        </p:nvSpPr>
        <p:spPr>
          <a:xfrm>
            <a:off x="908997" y="4454805"/>
            <a:ext cx="260571" cy="243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1719406" y="4421536"/>
            <a:ext cx="307882" cy="3104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08376" y="1200458"/>
            <a:ext cx="4024064" cy="673514"/>
            <a:chOff x="2113657" y="4283314"/>
            <a:chExt cx="3647460" cy="673514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08376" y="1897582"/>
            <a:ext cx="4024064" cy="673514"/>
            <a:chOff x="2113657" y="4283314"/>
            <a:chExt cx="3647460" cy="673514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08376" y="2594706"/>
            <a:ext cx="4024064" cy="673514"/>
            <a:chOff x="2113657" y="4283314"/>
            <a:chExt cx="3647460" cy="673514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8376" y="3291830"/>
            <a:ext cx="4024064" cy="673514"/>
            <a:chOff x="2113657" y="4283314"/>
            <a:chExt cx="3647460" cy="673514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3592635" y="3666624"/>
            <a:ext cx="856152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34064" y="2932113"/>
            <a:ext cx="1614723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94951" y="2213713"/>
            <a:ext cx="2453836" cy="1768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66791" y="1563638"/>
            <a:ext cx="3381996" cy="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Agenda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A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B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C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D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05099" y="1253258"/>
            <a:ext cx="4752528" cy="546274"/>
            <a:chOff x="2299400" y="1781114"/>
            <a:chExt cx="4576856" cy="546274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05099" y="2155667"/>
            <a:ext cx="4752528" cy="546274"/>
            <a:chOff x="2299400" y="1781114"/>
            <a:chExt cx="4576856" cy="546274"/>
          </a:xfrm>
        </p:grpSpPr>
        <p:sp>
          <p:nvSpPr>
            <p:cNvPr id="7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05099" y="3058076"/>
            <a:ext cx="4752528" cy="546274"/>
            <a:chOff x="2299400" y="1781114"/>
            <a:chExt cx="4576856" cy="546274"/>
          </a:xfrm>
        </p:grpSpPr>
        <p:sp>
          <p:nvSpPr>
            <p:cNvPr id="7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5099" y="3960485"/>
            <a:ext cx="4752528" cy="546274"/>
            <a:chOff x="2299400" y="1781114"/>
            <a:chExt cx="4576856" cy="546274"/>
          </a:xfrm>
        </p:grpSpPr>
        <p:sp>
          <p:nvSpPr>
            <p:cNvPr id="7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+mj-lt"/>
              </a:rPr>
              <a:t> Chart </a:t>
            </a:r>
            <a:r>
              <a:rPr lang="en-US" altLang="ko-KR" dirty="0">
                <a:latin typeface="+mj-lt"/>
              </a:rPr>
              <a:t>Layout</a:t>
            </a:r>
            <a:endParaRPr lang="ko-KR" altLang="en-US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98248" y="292561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36674" y="2925617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1572419" y="2925617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61992" y="3701324"/>
            <a:ext cx="2114268" cy="923331"/>
            <a:chOff x="6210996" y="1433695"/>
            <a:chExt cx="1712589" cy="656879"/>
          </a:xfrm>
        </p:grpSpPr>
        <p:sp>
          <p:nvSpPr>
            <p:cNvPr id="15" name="TextBox 14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24906" y="3701324"/>
            <a:ext cx="2114268" cy="923331"/>
            <a:chOff x="6210996" y="1433695"/>
            <a:chExt cx="1712589" cy="656879"/>
          </a:xfrm>
        </p:grpSpPr>
        <p:sp>
          <p:nvSpPr>
            <p:cNvPr id="18" name="TextBox 17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87821" y="3701324"/>
            <a:ext cx="2114268" cy="923331"/>
            <a:chOff x="6210996" y="1433695"/>
            <a:chExt cx="1712589" cy="656879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7"/>
          <p:cNvSpPr/>
          <p:nvPr/>
        </p:nvSpPr>
        <p:spPr>
          <a:xfrm>
            <a:off x="1744437" y="3121570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7074860" y="314166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4410739" y="3098240"/>
            <a:ext cx="345284" cy="348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6" name="Chart 2">
            <a:extLst>
              <a:ext uri="{FF2B5EF4-FFF2-40B4-BE49-F238E27FC236}">
                <a16:creationId xmlns:a16="http://schemas.microsoft.com/office/drawing/2014/main" id="{4F127667-5362-49A0-8DBF-47398332A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49203"/>
              </p:ext>
            </p:extLst>
          </p:nvPr>
        </p:nvGraphicFramePr>
        <p:xfrm>
          <a:off x="891050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">
            <a:extLst>
              <a:ext uri="{FF2B5EF4-FFF2-40B4-BE49-F238E27FC236}">
                <a16:creationId xmlns:a16="http://schemas.microsoft.com/office/drawing/2014/main" id="{3E92E583-25E5-4368-8539-ED7336398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321218"/>
              </p:ext>
            </p:extLst>
          </p:nvPr>
        </p:nvGraphicFramePr>
        <p:xfrm>
          <a:off x="3553964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">
            <a:extLst>
              <a:ext uri="{FF2B5EF4-FFF2-40B4-BE49-F238E27FC236}">
                <a16:creationId xmlns:a16="http://schemas.microsoft.com/office/drawing/2014/main" id="{AC7BC2F2-3133-43B0-84E8-533E48DC4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258436"/>
              </p:ext>
            </p:extLst>
          </p:nvPr>
        </p:nvGraphicFramePr>
        <p:xfrm>
          <a:off x="6216879" y="1043809"/>
          <a:ext cx="2056153" cy="186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376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50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04213"/>
              </p:ext>
            </p:extLst>
          </p:nvPr>
        </p:nvGraphicFramePr>
        <p:xfrm>
          <a:off x="65988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862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8564" y="1179743"/>
            <a:ext cx="226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53038"/>
              </p:ext>
            </p:extLst>
          </p:nvPr>
        </p:nvGraphicFramePr>
        <p:xfrm>
          <a:off x="594000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22758"/>
              </p:ext>
            </p:extLst>
          </p:nvPr>
        </p:nvGraphicFramePr>
        <p:xfrm>
          <a:off x="329994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9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47" name="Block Arc 46"/>
          <p:cNvSpPr/>
          <p:nvPr/>
        </p:nvSpPr>
        <p:spPr>
          <a:xfrm>
            <a:off x="4582052" y="1544961"/>
            <a:ext cx="3504327" cy="3504327"/>
          </a:xfrm>
          <a:prstGeom prst="blockArc">
            <a:avLst>
              <a:gd name="adj1" fmla="val 10800000"/>
              <a:gd name="adj2" fmla="val 21559014"/>
              <a:gd name="adj3" fmla="val 14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7591" y="1298975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4337885" y="3018243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7784695" y="3018243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50"/>
          <p:cNvSpPr/>
          <p:nvPr/>
        </p:nvSpPr>
        <p:spPr>
          <a:xfrm>
            <a:off x="7347733" y="1896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Oval 51"/>
          <p:cNvSpPr/>
          <p:nvPr/>
        </p:nvSpPr>
        <p:spPr>
          <a:xfrm>
            <a:off x="4767196" y="1896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/>
          <p:cNvSpPr/>
          <p:nvPr/>
        </p:nvSpPr>
        <p:spPr>
          <a:xfrm>
            <a:off x="7481229" y="2037969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16"/>
          <p:cNvSpPr/>
          <p:nvPr/>
        </p:nvSpPr>
        <p:spPr>
          <a:xfrm rot="2700000">
            <a:off x="7950275" y="3104319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Parallelogram 15"/>
          <p:cNvSpPr/>
          <p:nvPr/>
        </p:nvSpPr>
        <p:spPr>
          <a:xfrm rot="16200000">
            <a:off x="6187897" y="1387428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Pie 24"/>
          <p:cNvSpPr/>
          <p:nvPr/>
        </p:nvSpPr>
        <p:spPr>
          <a:xfrm>
            <a:off x="4454477" y="313566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ound Same Side Corner Rectangle 6"/>
          <p:cNvSpPr>
            <a:spLocks noChangeAspect="1"/>
          </p:cNvSpPr>
          <p:nvPr/>
        </p:nvSpPr>
        <p:spPr>
          <a:xfrm rot="2700000">
            <a:off x="4988159" y="1981873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331640" y="1114639"/>
            <a:ext cx="3059912" cy="672695"/>
            <a:chOff x="720000" y="1114639"/>
            <a:chExt cx="3059912" cy="672695"/>
          </a:xfrm>
        </p:grpSpPr>
        <p:sp>
          <p:nvSpPr>
            <p:cNvPr id="62" name="TextBox 61"/>
            <p:cNvSpPr txBox="1"/>
            <p:nvPr/>
          </p:nvSpPr>
          <p:spPr>
            <a:xfrm>
              <a:off x="720000" y="1325669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31640" y="2532675"/>
            <a:ext cx="3059912" cy="672695"/>
            <a:chOff x="720000" y="2431958"/>
            <a:chExt cx="3059912" cy="672695"/>
          </a:xfrm>
        </p:grpSpPr>
        <p:sp>
          <p:nvSpPr>
            <p:cNvPr id="65" name="TextBox 64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331640" y="3950712"/>
            <a:ext cx="3059912" cy="672695"/>
            <a:chOff x="720000" y="3749277"/>
            <a:chExt cx="3059912" cy="672695"/>
          </a:xfrm>
        </p:grpSpPr>
        <p:sp>
          <p:nvSpPr>
            <p:cNvPr id="68" name="TextBox 67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31640" y="1823657"/>
            <a:ext cx="3059912" cy="672695"/>
            <a:chOff x="720000" y="2431958"/>
            <a:chExt cx="3059912" cy="672695"/>
          </a:xfrm>
        </p:grpSpPr>
        <p:sp>
          <p:nvSpPr>
            <p:cNvPr id="74" name="TextBox 73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31640" y="3241693"/>
            <a:ext cx="3059912" cy="672695"/>
            <a:chOff x="720000" y="3749277"/>
            <a:chExt cx="3059912" cy="672695"/>
          </a:xfrm>
        </p:grpSpPr>
        <p:sp>
          <p:nvSpPr>
            <p:cNvPr id="77" name="TextBox 76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727826" y="118512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ie 24"/>
          <p:cNvSpPr/>
          <p:nvPr/>
        </p:nvSpPr>
        <p:spPr>
          <a:xfrm>
            <a:off x="844418" y="1302545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27826" y="188938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6"/>
          <p:cNvSpPr>
            <a:spLocks noChangeAspect="1"/>
          </p:cNvSpPr>
          <p:nvPr/>
        </p:nvSpPr>
        <p:spPr>
          <a:xfrm rot="2700000">
            <a:off x="948789" y="197524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82"/>
          <p:cNvSpPr/>
          <p:nvPr/>
        </p:nvSpPr>
        <p:spPr>
          <a:xfrm>
            <a:off x="727826" y="260820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Parallelogram 15"/>
          <p:cNvSpPr/>
          <p:nvPr/>
        </p:nvSpPr>
        <p:spPr>
          <a:xfrm rot="16200000">
            <a:off x="848155" y="2696660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727826" y="331804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9"/>
          <p:cNvSpPr/>
          <p:nvPr/>
        </p:nvSpPr>
        <p:spPr>
          <a:xfrm>
            <a:off x="861322" y="346000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86"/>
          <p:cNvSpPr/>
          <p:nvPr/>
        </p:nvSpPr>
        <p:spPr>
          <a:xfrm>
            <a:off x="727826" y="402119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/>
          <p:cNvSpPr/>
          <p:nvPr/>
        </p:nvSpPr>
        <p:spPr>
          <a:xfrm rot="2700000">
            <a:off x="893406" y="4107275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Group 3">
            <a:extLst>
              <a:ext uri="{FF2B5EF4-FFF2-40B4-BE49-F238E27FC236}">
                <a16:creationId xmlns:a16="http://schemas.microsoft.com/office/drawing/2014/main" id="{536CF690-2596-4530-8CB0-F67F06AA2E8C}"/>
              </a:ext>
            </a:extLst>
          </p:cNvPr>
          <p:cNvGrpSpPr/>
          <p:nvPr/>
        </p:nvGrpSpPr>
        <p:grpSpPr>
          <a:xfrm>
            <a:off x="5488415" y="2564652"/>
            <a:ext cx="1691601" cy="1792528"/>
            <a:chOff x="5304922" y="1037184"/>
            <a:chExt cx="3492000" cy="3700344"/>
          </a:xfrm>
        </p:grpSpPr>
        <p:grpSp>
          <p:nvGrpSpPr>
            <p:cNvPr id="130" name="Group 4">
              <a:extLst>
                <a:ext uri="{FF2B5EF4-FFF2-40B4-BE49-F238E27FC236}">
                  <a16:creationId xmlns:a16="http://schemas.microsoft.com/office/drawing/2014/main" id="{9B64F82D-213C-46E6-83A0-15B38700ADCC}"/>
                </a:ext>
              </a:extLst>
            </p:cNvPr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156" name="Rectangle 30">
                <a:extLst>
                  <a:ext uri="{FF2B5EF4-FFF2-40B4-BE49-F238E27FC236}">
                    <a16:creationId xmlns:a16="http://schemas.microsoft.com/office/drawing/2014/main" id="{31F26449-709E-4728-B7EF-EF9B30CF2C96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Group 31">
                <a:extLst>
                  <a:ext uri="{FF2B5EF4-FFF2-40B4-BE49-F238E27FC236}">
                    <a16:creationId xmlns:a16="http://schemas.microsoft.com/office/drawing/2014/main" id="{3D08B814-2264-4852-B973-B60300368783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65" name="Rectangle 39">
                  <a:extLst>
                    <a:ext uri="{FF2B5EF4-FFF2-40B4-BE49-F238E27FC236}">
                      <a16:creationId xmlns:a16="http://schemas.microsoft.com/office/drawing/2014/main" id="{CFE7AA6F-0454-49F0-9CB6-B1D86B7260EA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40">
                  <a:extLst>
                    <a:ext uri="{FF2B5EF4-FFF2-40B4-BE49-F238E27FC236}">
                      <a16:creationId xmlns:a16="http://schemas.microsoft.com/office/drawing/2014/main" id="{297CB3B7-D034-45FF-AE0D-54E622238162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41">
                  <a:extLst>
                    <a:ext uri="{FF2B5EF4-FFF2-40B4-BE49-F238E27FC236}">
                      <a16:creationId xmlns:a16="http://schemas.microsoft.com/office/drawing/2014/main" id="{E46EA706-F328-4C21-817C-3C3E359AB62B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42">
                  <a:extLst>
                    <a:ext uri="{FF2B5EF4-FFF2-40B4-BE49-F238E27FC236}">
                      <a16:creationId xmlns:a16="http://schemas.microsoft.com/office/drawing/2014/main" id="{4B8807B0-A8C5-4B96-A84F-54B6BC602BBB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8" name="Group 32">
                <a:extLst>
                  <a:ext uri="{FF2B5EF4-FFF2-40B4-BE49-F238E27FC236}">
                    <a16:creationId xmlns:a16="http://schemas.microsoft.com/office/drawing/2014/main" id="{C7B995BA-C747-48B9-B29D-DF68897CD352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59" name="Rectangle 33">
                  <a:extLst>
                    <a:ext uri="{FF2B5EF4-FFF2-40B4-BE49-F238E27FC236}">
                      <a16:creationId xmlns:a16="http://schemas.microsoft.com/office/drawing/2014/main" id="{815CB4BE-D99B-40C8-BCC1-9F7B82D5C9F2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34">
                  <a:extLst>
                    <a:ext uri="{FF2B5EF4-FFF2-40B4-BE49-F238E27FC236}">
                      <a16:creationId xmlns:a16="http://schemas.microsoft.com/office/drawing/2014/main" id="{382FE1D2-36D6-4DB2-A052-8F48BA5CDB6D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35">
                  <a:extLst>
                    <a:ext uri="{FF2B5EF4-FFF2-40B4-BE49-F238E27FC236}">
                      <a16:creationId xmlns:a16="http://schemas.microsoft.com/office/drawing/2014/main" id="{FBE77B4A-3B65-4B8F-BE1C-90BCC2B00B37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36">
                  <a:extLst>
                    <a:ext uri="{FF2B5EF4-FFF2-40B4-BE49-F238E27FC236}">
                      <a16:creationId xmlns:a16="http://schemas.microsoft.com/office/drawing/2014/main" id="{4B07D6C4-B2DF-4379-8123-68153BD31ADD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37">
                  <a:extLst>
                    <a:ext uri="{FF2B5EF4-FFF2-40B4-BE49-F238E27FC236}">
                      <a16:creationId xmlns:a16="http://schemas.microsoft.com/office/drawing/2014/main" id="{713C53E9-1C0D-4C00-98D7-08B67891CCEA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38">
                  <a:extLst>
                    <a:ext uri="{FF2B5EF4-FFF2-40B4-BE49-F238E27FC236}">
                      <a16:creationId xmlns:a16="http://schemas.microsoft.com/office/drawing/2014/main" id="{FE45184D-C5BD-4C19-85CD-341566F86915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1" name="Group 5">
              <a:extLst>
                <a:ext uri="{FF2B5EF4-FFF2-40B4-BE49-F238E27FC236}">
                  <a16:creationId xmlns:a16="http://schemas.microsoft.com/office/drawing/2014/main" id="{02A763AD-18FE-40FE-AB8E-C04854C4CE15}"/>
                </a:ext>
              </a:extLst>
            </p:cNvPr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43" name="Rectangle 17">
                <a:extLst>
                  <a:ext uri="{FF2B5EF4-FFF2-40B4-BE49-F238E27FC236}">
                    <a16:creationId xmlns:a16="http://schemas.microsoft.com/office/drawing/2014/main" id="{2B92E00A-BEF9-47CD-8A98-7A13109868CC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Group 18">
                <a:extLst>
                  <a:ext uri="{FF2B5EF4-FFF2-40B4-BE49-F238E27FC236}">
                    <a16:creationId xmlns:a16="http://schemas.microsoft.com/office/drawing/2014/main" id="{CB0772B4-036E-4721-9452-1C3079038692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52" name="Rectangle 26">
                  <a:extLst>
                    <a:ext uri="{FF2B5EF4-FFF2-40B4-BE49-F238E27FC236}">
                      <a16:creationId xmlns:a16="http://schemas.microsoft.com/office/drawing/2014/main" id="{B1F4F573-179B-4199-A597-A13D0A138B85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27">
                  <a:extLst>
                    <a:ext uri="{FF2B5EF4-FFF2-40B4-BE49-F238E27FC236}">
                      <a16:creationId xmlns:a16="http://schemas.microsoft.com/office/drawing/2014/main" id="{A602BBCA-85D6-417E-9B57-0BD921101542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28">
                  <a:extLst>
                    <a:ext uri="{FF2B5EF4-FFF2-40B4-BE49-F238E27FC236}">
                      <a16:creationId xmlns:a16="http://schemas.microsoft.com/office/drawing/2014/main" id="{92219831-69FA-43F0-B1C0-AC0C785C441F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29">
                  <a:extLst>
                    <a:ext uri="{FF2B5EF4-FFF2-40B4-BE49-F238E27FC236}">
                      <a16:creationId xmlns:a16="http://schemas.microsoft.com/office/drawing/2014/main" id="{AF622937-3889-4EC5-AF42-D41A864EBF43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5" name="Group 19">
                <a:extLst>
                  <a:ext uri="{FF2B5EF4-FFF2-40B4-BE49-F238E27FC236}">
                    <a16:creationId xmlns:a16="http://schemas.microsoft.com/office/drawing/2014/main" id="{A297A5A4-0207-4F52-9AE5-8B8F9F23A8FF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46" name="Rectangle 20">
                  <a:extLst>
                    <a:ext uri="{FF2B5EF4-FFF2-40B4-BE49-F238E27FC236}">
                      <a16:creationId xmlns:a16="http://schemas.microsoft.com/office/drawing/2014/main" id="{6C94EE0C-B1DE-450E-BB5B-7656F33CCFE7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21">
                  <a:extLst>
                    <a:ext uri="{FF2B5EF4-FFF2-40B4-BE49-F238E27FC236}">
                      <a16:creationId xmlns:a16="http://schemas.microsoft.com/office/drawing/2014/main" id="{13CBC466-98E3-4848-8B5B-B65A9F14A963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22">
                  <a:extLst>
                    <a:ext uri="{FF2B5EF4-FFF2-40B4-BE49-F238E27FC236}">
                      <a16:creationId xmlns:a16="http://schemas.microsoft.com/office/drawing/2014/main" id="{4504B915-39A2-4EB3-8EF1-011A347F11B8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23">
                  <a:extLst>
                    <a:ext uri="{FF2B5EF4-FFF2-40B4-BE49-F238E27FC236}">
                      <a16:creationId xmlns:a16="http://schemas.microsoft.com/office/drawing/2014/main" id="{747437F2-6147-4CC7-8B7F-686E079EBC26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24">
                  <a:extLst>
                    <a:ext uri="{FF2B5EF4-FFF2-40B4-BE49-F238E27FC236}">
                      <a16:creationId xmlns:a16="http://schemas.microsoft.com/office/drawing/2014/main" id="{56ED0941-FC8F-463F-BC77-BE33920E1E1B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25">
                  <a:extLst>
                    <a:ext uri="{FF2B5EF4-FFF2-40B4-BE49-F238E27FC236}">
                      <a16:creationId xmlns:a16="http://schemas.microsoft.com/office/drawing/2014/main" id="{B42C0895-E80F-447D-AD3C-F1BDB6755F3E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2" name="Group 6">
              <a:extLst>
                <a:ext uri="{FF2B5EF4-FFF2-40B4-BE49-F238E27FC236}">
                  <a16:creationId xmlns:a16="http://schemas.microsoft.com/office/drawing/2014/main" id="{368AF1B3-8849-4FD0-9E23-CB07B61BAFE9}"/>
                </a:ext>
              </a:extLst>
            </p:cNvPr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41" name="Rectangle 15">
                <a:extLst>
                  <a:ext uri="{FF2B5EF4-FFF2-40B4-BE49-F238E27FC236}">
                    <a16:creationId xmlns:a16="http://schemas.microsoft.com/office/drawing/2014/main" id="{A459C5AB-3FE8-43AB-AF4A-7A7E0C5E3F89}"/>
                  </a:ext>
                </a:extLst>
              </p:cNvPr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Parallelogram 5">
                <a:extLst>
                  <a:ext uri="{FF2B5EF4-FFF2-40B4-BE49-F238E27FC236}">
                    <a16:creationId xmlns:a16="http://schemas.microsoft.com/office/drawing/2014/main" id="{D2F703F9-FA09-49D9-A7BD-8A8A204594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Group 7">
              <a:extLst>
                <a:ext uri="{FF2B5EF4-FFF2-40B4-BE49-F238E27FC236}">
                  <a16:creationId xmlns:a16="http://schemas.microsoft.com/office/drawing/2014/main" id="{81EA5215-B6B5-4C62-9669-6A365F4AF85B}"/>
                </a:ext>
              </a:extLst>
            </p:cNvPr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39" name="Rectangle 13">
                <a:extLst>
                  <a:ext uri="{FF2B5EF4-FFF2-40B4-BE49-F238E27FC236}">
                    <a16:creationId xmlns:a16="http://schemas.microsoft.com/office/drawing/2014/main" id="{BEB8B66D-FDD5-4EBE-87D1-E6FBF4800175}"/>
                  </a:ext>
                </a:extLst>
              </p:cNvPr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3F7F1496-0047-4F7D-91E6-D0291D59D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Group 8">
              <a:extLst>
                <a:ext uri="{FF2B5EF4-FFF2-40B4-BE49-F238E27FC236}">
                  <a16:creationId xmlns:a16="http://schemas.microsoft.com/office/drawing/2014/main" id="{E7459524-13E9-41DD-B7D4-171EC637D627}"/>
                </a:ext>
              </a:extLst>
            </p:cNvPr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37" name="Rectangle 11">
                <a:extLst>
                  <a:ext uri="{FF2B5EF4-FFF2-40B4-BE49-F238E27FC236}">
                    <a16:creationId xmlns:a16="http://schemas.microsoft.com/office/drawing/2014/main" id="{4B0F91F7-E123-4B41-8C5D-C2444A46F6D9}"/>
                  </a:ext>
                </a:extLst>
              </p:cNvPr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Block Arc 12">
                <a:extLst>
                  <a:ext uri="{FF2B5EF4-FFF2-40B4-BE49-F238E27FC236}">
                    <a16:creationId xmlns:a16="http://schemas.microsoft.com/office/drawing/2014/main" id="{5A342E58-53EE-4683-992F-1A2FC9CCE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ound Same Side Corner Rectangle 51">
              <a:extLst>
                <a:ext uri="{FF2B5EF4-FFF2-40B4-BE49-F238E27FC236}">
                  <a16:creationId xmlns:a16="http://schemas.microsoft.com/office/drawing/2014/main" id="{DEC3D6FE-3A1A-4C68-A812-C8C5265487B0}"/>
                </a:ext>
              </a:extLst>
            </p:cNvPr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36" name="Round Same Side Corner Rectangle 51">
              <a:extLst>
                <a:ext uri="{FF2B5EF4-FFF2-40B4-BE49-F238E27FC236}">
                  <a16:creationId xmlns:a16="http://schemas.microsoft.com/office/drawing/2014/main" id="{FB50B889-B54F-4FA5-9A81-DB732BA5D0BE}"/>
                </a:ext>
              </a:extLst>
            </p:cNvPr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02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Image </a:t>
            </a:r>
            <a:r>
              <a:rPr lang="en-US" altLang="ko-KR" b="1" dirty="0"/>
              <a:t>&amp;</a:t>
            </a:r>
            <a:r>
              <a:rPr lang="en-US" altLang="ko-KR" b="1" dirty="0">
                <a:solidFill>
                  <a:schemeClr val="accent2"/>
                </a:solidFill>
              </a:rPr>
              <a:t> 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6527" y="1275606"/>
            <a:ext cx="4248473" cy="1107996"/>
            <a:chOff x="2113657" y="4283314"/>
            <a:chExt cx="4307482" cy="1107996"/>
          </a:xfrm>
        </p:grpSpPr>
        <p:sp>
          <p:nvSpPr>
            <p:cNvPr id="6" name="TextBox 5"/>
            <p:cNvSpPr txBox="1"/>
            <p:nvPr/>
          </p:nvSpPr>
          <p:spPr>
            <a:xfrm>
              <a:off x="2113657" y="4560313"/>
              <a:ext cx="4307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3658" y="4283314"/>
              <a:ext cx="4307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47268" y="3522484"/>
            <a:ext cx="1512167" cy="1107996"/>
            <a:chOff x="2113657" y="4283314"/>
            <a:chExt cx="2120135" cy="1107996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49034" y="3522484"/>
            <a:ext cx="1512167" cy="1107996"/>
            <a:chOff x="2113657" y="4283314"/>
            <a:chExt cx="2120135" cy="1107996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0800" y="3522484"/>
            <a:ext cx="1512167" cy="1107996"/>
            <a:chOff x="2113657" y="4283314"/>
            <a:chExt cx="2120135" cy="1107996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27"/>
          <p:cNvSpPr/>
          <p:nvPr/>
        </p:nvSpPr>
        <p:spPr>
          <a:xfrm>
            <a:off x="4669201" y="2830608"/>
            <a:ext cx="468300" cy="3597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/>
          <p:cNvSpPr/>
          <p:nvPr/>
        </p:nvSpPr>
        <p:spPr>
          <a:xfrm>
            <a:off x="7685987" y="2819836"/>
            <a:ext cx="441791" cy="38126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9"/>
          <p:cNvSpPr/>
          <p:nvPr/>
        </p:nvSpPr>
        <p:spPr>
          <a:xfrm>
            <a:off x="6184397" y="2797649"/>
            <a:ext cx="454695" cy="4256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63EFA-1DEB-47DA-BEBD-E6BDF0D96B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CC79B8A-4338-414B-98FD-2A37586FDCF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318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 flipH="1">
            <a:off x="1984743" y="1261064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 flipH="1">
            <a:off x="6305223" y="1260976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 flipH="1">
            <a:off x="904623" y="2549849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 flipH="1">
            <a:off x="3064863" y="2549849"/>
            <a:ext cx="792000" cy="79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flipH="1">
            <a:off x="5225103" y="2549805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AutoShape 92"/>
          <p:cNvSpPr>
            <a:spLocks noChangeArrowheads="1"/>
          </p:cNvSpPr>
          <p:nvPr/>
        </p:nvSpPr>
        <p:spPr bwMode="auto">
          <a:xfrm flipH="1">
            <a:off x="7385343" y="2549805"/>
            <a:ext cx="792000" cy="7920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3328499" y="2809163"/>
            <a:ext cx="292036" cy="2733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5510478" y="2747519"/>
            <a:ext cx="221250" cy="396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6540679" y="1483238"/>
            <a:ext cx="321088" cy="34756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Pie 24"/>
          <p:cNvSpPr/>
          <p:nvPr/>
        </p:nvSpPr>
        <p:spPr>
          <a:xfrm>
            <a:off x="1135957" y="2782095"/>
            <a:ext cx="329332" cy="32750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 Same Side Corner Rectangle 6"/>
          <p:cNvSpPr>
            <a:spLocks noChangeAspect="1"/>
          </p:cNvSpPr>
          <p:nvPr/>
        </p:nvSpPr>
        <p:spPr>
          <a:xfrm rot="2700000">
            <a:off x="2347618" y="1448641"/>
            <a:ext cx="99058" cy="397136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Frame 17"/>
          <p:cNvSpPr/>
          <p:nvPr/>
        </p:nvSpPr>
        <p:spPr>
          <a:xfrm>
            <a:off x="7633399" y="2797905"/>
            <a:ext cx="295889" cy="2958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Left-Right-Up Arrow 19"/>
          <p:cNvSpPr/>
          <p:nvPr/>
        </p:nvSpPr>
        <p:spPr>
          <a:xfrm>
            <a:off x="1772667" y="2198149"/>
            <a:ext cx="1216152" cy="966165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Left-Right-Up Arrow 20"/>
          <p:cNvSpPr/>
          <p:nvPr/>
        </p:nvSpPr>
        <p:spPr>
          <a:xfrm>
            <a:off x="6093147" y="2158279"/>
            <a:ext cx="1216152" cy="966165"/>
          </a:xfrm>
          <a:prstGeom prst="leftRightUpArrow">
            <a:avLst>
              <a:gd name="adj1" fmla="val 21122"/>
              <a:gd name="adj2" fmla="val 23683"/>
              <a:gd name="adj3" fmla="val 248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718433" y="3499309"/>
            <a:ext cx="1512167" cy="1107996"/>
            <a:chOff x="2113657" y="4283314"/>
            <a:chExt cx="2120135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6939" y="3499309"/>
            <a:ext cx="1512167" cy="1107996"/>
            <a:chOff x="2113657" y="4283314"/>
            <a:chExt cx="2120135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5019" y="3499309"/>
            <a:ext cx="1512167" cy="1107996"/>
            <a:chOff x="2113657" y="4283314"/>
            <a:chExt cx="2120135" cy="1107996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25259" y="3499309"/>
            <a:ext cx="1512167" cy="1107996"/>
            <a:chOff x="2113657" y="4283314"/>
            <a:chExt cx="2120135" cy="1107996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87825" y="1151939"/>
            <a:ext cx="1512167" cy="1107996"/>
            <a:chOff x="2113657" y="4283314"/>
            <a:chExt cx="2120135" cy="110799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6693" y="1151939"/>
            <a:ext cx="1512167" cy="1107996"/>
            <a:chOff x="2113657" y="4283314"/>
            <a:chExt cx="2120135" cy="110799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08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95051"/>
              </p:ext>
            </p:extLst>
          </p:nvPr>
        </p:nvGraphicFramePr>
        <p:xfrm>
          <a:off x="2412432" y="1131590"/>
          <a:ext cx="6048000" cy="170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58885"/>
              </p:ext>
            </p:extLst>
          </p:nvPr>
        </p:nvGraphicFramePr>
        <p:xfrm>
          <a:off x="2412432" y="2895845"/>
          <a:ext cx="6048000" cy="170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527" y="1172188"/>
            <a:ext cx="1584176" cy="162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740527" y="2936443"/>
            <a:ext cx="1584176" cy="162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543" y="1474477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543" y="3238732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</p:spTree>
    <p:extLst>
      <p:ext uri="{BB962C8B-B14F-4D97-AF65-F5344CB8AC3E}">
        <p14:creationId xmlns:p14="http://schemas.microsoft.com/office/powerpoint/2010/main" val="43434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63217858-159C-47AD-A0AD-AF18B754368E}"/>
              </a:ext>
            </a:extLst>
          </p:cNvPr>
          <p:cNvGrpSpPr/>
          <p:nvPr/>
        </p:nvGrpSpPr>
        <p:grpSpPr>
          <a:xfrm>
            <a:off x="3211804" y="1433177"/>
            <a:ext cx="5392682" cy="314600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0661CC29-7FCD-48F3-87F3-810A16422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43E2ED5E-BA9F-4CBC-B693-BBF957C21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F81A9828-EEBB-4190-ACEF-A615C2AA1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1B109A11-57A9-49CC-A1B3-E01B9846F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6566091" y="373519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211804" y="329660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/>
          <p:cNvCxnSpPr>
            <a:stCxn id="13" idx="7"/>
          </p:cNvCxnSpPr>
          <p:nvPr/>
        </p:nvCxnSpPr>
        <p:spPr>
          <a:xfrm flipV="1">
            <a:off x="3672723" y="2901535"/>
            <a:ext cx="367601" cy="474152"/>
          </a:xfrm>
          <a:prstGeom prst="straightConnector1">
            <a:avLst/>
          </a:prstGeom>
          <a:ln w="25400">
            <a:solidFill>
              <a:srgbClr val="1CBBB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6812459" y="2901534"/>
            <a:ext cx="23632" cy="833664"/>
          </a:xfrm>
          <a:prstGeom prst="straightConnector1">
            <a:avLst/>
          </a:prstGeom>
          <a:ln w="25400">
            <a:solidFill>
              <a:srgbClr val="FEB85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50966" y="2411434"/>
            <a:ext cx="713322" cy="71332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3733746" y="2344331"/>
            <a:ext cx="780425" cy="78042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343913" y="3460687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ounded Rectangle 7"/>
          <p:cNvSpPr/>
          <p:nvPr/>
        </p:nvSpPr>
        <p:spPr>
          <a:xfrm>
            <a:off x="6711908" y="389803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419" y="1563638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0799" y="2560725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87926" y="2551715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32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15"/>
          <p:cNvSpPr>
            <a:spLocks noEditPoints="1"/>
          </p:cNvSpPr>
          <p:nvPr/>
        </p:nvSpPr>
        <p:spPr bwMode="auto">
          <a:xfrm>
            <a:off x="935596" y="1173245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688664" y="1022485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779912" y="1179050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28383" y="2940687"/>
            <a:ext cx="2140723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10022" y="2940687"/>
            <a:ext cx="2140723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91661" y="2940687"/>
            <a:ext cx="2140723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 Same Side Corner Rectangle 8"/>
          <p:cNvSpPr/>
          <p:nvPr/>
        </p:nvSpPr>
        <p:spPr>
          <a:xfrm>
            <a:off x="1892260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 Same Side Corner Rectangle 20"/>
          <p:cNvSpPr/>
          <p:nvPr/>
        </p:nvSpPr>
        <p:spPr>
          <a:xfrm rot="10800000">
            <a:off x="778505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7181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0452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 Same Side Corner Rectangle 8"/>
          <p:cNvSpPr/>
          <p:nvPr/>
        </p:nvSpPr>
        <p:spPr>
          <a:xfrm>
            <a:off x="4623344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 Same Side Corner Rectangle 20"/>
          <p:cNvSpPr/>
          <p:nvPr/>
        </p:nvSpPr>
        <p:spPr>
          <a:xfrm rot="10800000">
            <a:off x="3509589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8265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52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21536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ound Same Side Corner Rectangle 8"/>
          <p:cNvSpPr/>
          <p:nvPr/>
        </p:nvSpPr>
        <p:spPr>
          <a:xfrm>
            <a:off x="7453744" y="4080556"/>
            <a:ext cx="205178" cy="54038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20"/>
          <p:cNvSpPr/>
          <p:nvPr/>
        </p:nvSpPr>
        <p:spPr>
          <a:xfrm rot="10800000">
            <a:off x="6339989" y="4078061"/>
            <a:ext cx="255661" cy="5453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8665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51936" y="4150694"/>
            <a:ext cx="6720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2635295"/>
            <a:chOff x="2753544" y="1635646"/>
            <a:chExt cx="5274840" cy="2635295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 Easy to change colors, photos and Text.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33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Layout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3"/>
            <a:ext cx="2259868" cy="2810087"/>
            <a:chOff x="1950834" y="1235851"/>
            <a:chExt cx="2880320" cy="2810087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2810087"/>
            <a:chOff x="1950834" y="1235851"/>
            <a:chExt cx="2880320" cy="2810087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36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200" dirty="0"/>
              <a:t>This text can be replaced with your own 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21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2BD68-75FD-46D0-999C-2044E140F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77E10AA9-934B-4BC4-8CF9-B7F43DB1A6C6}"/>
              </a:ext>
            </a:extLst>
          </p:cNvPr>
          <p:cNvGrpSpPr/>
          <p:nvPr/>
        </p:nvGrpSpPr>
        <p:grpSpPr>
          <a:xfrm>
            <a:off x="3157999" y="1491630"/>
            <a:ext cx="2828001" cy="2996730"/>
            <a:chOff x="5304922" y="1037184"/>
            <a:chExt cx="3492000" cy="370034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1559142-4B86-4B65-8393-05E023E24D12}"/>
                </a:ext>
              </a:extLst>
            </p:cNvPr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3C18B338-CA1B-40A8-A3DC-2702AD865D51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Group 31">
                <a:extLst>
                  <a:ext uri="{FF2B5EF4-FFF2-40B4-BE49-F238E27FC236}">
                    <a16:creationId xmlns:a16="http://schemas.microsoft.com/office/drawing/2014/main" id="{CCA96863-E967-45B7-A030-DFDB36BD23E1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B1C88D0D-CAFD-42E3-8DD0-2E908463F6AA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495B3CCC-61BA-479A-827B-5426CC0FA024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3F6585A4-E516-4BE9-919D-72CE59AD2993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2">
                  <a:extLst>
                    <a:ext uri="{FF2B5EF4-FFF2-40B4-BE49-F238E27FC236}">
                      <a16:creationId xmlns:a16="http://schemas.microsoft.com/office/drawing/2014/main" id="{0054AAA1-466C-4D9A-B242-B21D1FACD230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Group 32">
                <a:extLst>
                  <a:ext uri="{FF2B5EF4-FFF2-40B4-BE49-F238E27FC236}">
                    <a16:creationId xmlns:a16="http://schemas.microsoft.com/office/drawing/2014/main" id="{3E58CBFF-96B3-4E4F-8287-D9BDC22BF0D4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5" name="Rectangle 33">
                  <a:extLst>
                    <a:ext uri="{FF2B5EF4-FFF2-40B4-BE49-F238E27FC236}">
                      <a16:creationId xmlns:a16="http://schemas.microsoft.com/office/drawing/2014/main" id="{58BD9EAF-1F9B-4241-9B3E-01AD62CEADDA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4">
                  <a:extLst>
                    <a:ext uri="{FF2B5EF4-FFF2-40B4-BE49-F238E27FC236}">
                      <a16:creationId xmlns:a16="http://schemas.microsoft.com/office/drawing/2014/main" id="{FFDFF65F-2DD9-48E0-B7C5-9C09C384D219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5">
                  <a:extLst>
                    <a:ext uri="{FF2B5EF4-FFF2-40B4-BE49-F238E27FC236}">
                      <a16:creationId xmlns:a16="http://schemas.microsoft.com/office/drawing/2014/main" id="{53270107-E2AF-41CF-9912-BC3CE26FEAD6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6">
                  <a:extLst>
                    <a:ext uri="{FF2B5EF4-FFF2-40B4-BE49-F238E27FC236}">
                      <a16:creationId xmlns:a16="http://schemas.microsoft.com/office/drawing/2014/main" id="{86B7BEAF-7CCA-4F5E-85BF-CEE8D4866BCA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7">
                  <a:extLst>
                    <a:ext uri="{FF2B5EF4-FFF2-40B4-BE49-F238E27FC236}">
                      <a16:creationId xmlns:a16="http://schemas.microsoft.com/office/drawing/2014/main" id="{63A6E862-764F-4A24-B531-6899D2404C58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110478D7-8FED-4141-BAA7-66D948F8A9CB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CA8D7E74-6E2B-4B47-B1C7-448F6C8FD48A}"/>
                </a:ext>
              </a:extLst>
            </p:cNvPr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D4A0DC07-06D8-4F45-824F-F8DB1F275169}"/>
                  </a:ext>
                </a:extLst>
              </p:cNvPr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id="{9391C5BD-B79C-4ED8-A727-99B19539BBA2}"/>
                  </a:ext>
                </a:extLst>
              </p:cNvPr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8" name="Rectangle 26">
                  <a:extLst>
                    <a:ext uri="{FF2B5EF4-FFF2-40B4-BE49-F238E27FC236}">
                      <a16:creationId xmlns:a16="http://schemas.microsoft.com/office/drawing/2014/main" id="{54742C8B-5EF3-44F7-ABCB-70A8EADDDDDE}"/>
                    </a:ext>
                  </a:extLst>
                </p:cNvPr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7">
                  <a:extLst>
                    <a:ext uri="{FF2B5EF4-FFF2-40B4-BE49-F238E27FC236}">
                      <a16:creationId xmlns:a16="http://schemas.microsoft.com/office/drawing/2014/main" id="{A9529410-1A74-457E-B2A3-6E8136C58B64}"/>
                    </a:ext>
                  </a:extLst>
                </p:cNvPr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8">
                  <a:extLst>
                    <a:ext uri="{FF2B5EF4-FFF2-40B4-BE49-F238E27FC236}">
                      <a16:creationId xmlns:a16="http://schemas.microsoft.com/office/drawing/2014/main" id="{3DF16A19-38EB-4756-9D18-1EAC9CC1C4AC}"/>
                    </a:ext>
                  </a:extLst>
                </p:cNvPr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29">
                  <a:extLst>
                    <a:ext uri="{FF2B5EF4-FFF2-40B4-BE49-F238E27FC236}">
                      <a16:creationId xmlns:a16="http://schemas.microsoft.com/office/drawing/2014/main" id="{EEF0E906-DCA1-4AEF-B002-5E21B6E4C7C3}"/>
                    </a:ext>
                  </a:extLst>
                </p:cNvPr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Group 19">
                <a:extLst>
                  <a:ext uri="{FF2B5EF4-FFF2-40B4-BE49-F238E27FC236}">
                    <a16:creationId xmlns:a16="http://schemas.microsoft.com/office/drawing/2014/main" id="{3E0449C5-7873-47BC-86EB-E2D6353AFA45}"/>
                  </a:ext>
                </a:extLst>
              </p:cNvPr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2" name="Rectangle 20">
                  <a:extLst>
                    <a:ext uri="{FF2B5EF4-FFF2-40B4-BE49-F238E27FC236}">
                      <a16:creationId xmlns:a16="http://schemas.microsoft.com/office/drawing/2014/main" id="{8C5EA349-7E4C-4425-BD21-AECA5AE66126}"/>
                    </a:ext>
                  </a:extLst>
                </p:cNvPr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1">
                  <a:extLst>
                    <a:ext uri="{FF2B5EF4-FFF2-40B4-BE49-F238E27FC236}">
                      <a16:creationId xmlns:a16="http://schemas.microsoft.com/office/drawing/2014/main" id="{3BD2E5D6-FF64-4BF0-B049-8B93A74C8FB3}"/>
                    </a:ext>
                  </a:extLst>
                </p:cNvPr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2">
                  <a:extLst>
                    <a:ext uri="{FF2B5EF4-FFF2-40B4-BE49-F238E27FC236}">
                      <a16:creationId xmlns:a16="http://schemas.microsoft.com/office/drawing/2014/main" id="{75EF3713-9CC5-4B80-86A4-5A8DD7596E5D}"/>
                    </a:ext>
                  </a:extLst>
                </p:cNvPr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3">
                  <a:extLst>
                    <a:ext uri="{FF2B5EF4-FFF2-40B4-BE49-F238E27FC236}">
                      <a16:creationId xmlns:a16="http://schemas.microsoft.com/office/drawing/2014/main" id="{EFC6A19C-F69A-41A8-AED0-8BFC1B05E212}"/>
                    </a:ext>
                  </a:extLst>
                </p:cNvPr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4">
                  <a:extLst>
                    <a:ext uri="{FF2B5EF4-FFF2-40B4-BE49-F238E27FC236}">
                      <a16:creationId xmlns:a16="http://schemas.microsoft.com/office/drawing/2014/main" id="{CF44260D-F89B-4653-B6F4-65663F2F7FFA}"/>
                    </a:ext>
                  </a:extLst>
                </p:cNvPr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2B03EF24-6A3A-430E-A2EA-EB8AEB1AC63D}"/>
                    </a:ext>
                  </a:extLst>
                </p:cNvPr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2943C286-3677-489B-95CD-C4F70E389CD4}"/>
                </a:ext>
              </a:extLst>
            </p:cNvPr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0700E131-BC2C-475C-933A-501C8C8AD20A}"/>
                  </a:ext>
                </a:extLst>
              </p:cNvPr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arallelogram 5">
                <a:extLst>
                  <a:ext uri="{FF2B5EF4-FFF2-40B4-BE49-F238E27FC236}">
                    <a16:creationId xmlns:a16="http://schemas.microsoft.com/office/drawing/2014/main" id="{4DF8C424-359E-43F0-9D5E-8C26C18291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00A5D25C-ED63-455D-A87A-03D93010DD96}"/>
                </a:ext>
              </a:extLst>
            </p:cNvPr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2A74F36-368F-4492-B53D-18F4746F3617}"/>
                  </a:ext>
                </a:extLst>
              </p:cNvPr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D21C7A67-7AED-4A34-9D97-DCEA2DBD5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CCD0368E-6EA3-477A-B530-78A02FE0B91C}"/>
                </a:ext>
              </a:extLst>
            </p:cNvPr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1030B55-86BD-4549-BA61-3687C3EBA31A}"/>
                  </a:ext>
                </a:extLst>
              </p:cNvPr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Block Arc 12">
                <a:extLst>
                  <a:ext uri="{FF2B5EF4-FFF2-40B4-BE49-F238E27FC236}">
                    <a16:creationId xmlns:a16="http://schemas.microsoft.com/office/drawing/2014/main" id="{A412EA26-D110-4649-A79B-4BA7241C5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ound Same Side Corner Rectangle 51">
              <a:extLst>
                <a:ext uri="{FF2B5EF4-FFF2-40B4-BE49-F238E27FC236}">
                  <a16:creationId xmlns:a16="http://schemas.microsoft.com/office/drawing/2014/main" id="{EC9301AB-90F8-44DE-A88C-CFB57B067017}"/>
                </a:ext>
              </a:extLst>
            </p:cNvPr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2" name="Round Same Side Corner Rectangle 51">
              <a:extLst>
                <a:ext uri="{FF2B5EF4-FFF2-40B4-BE49-F238E27FC236}">
                  <a16:creationId xmlns:a16="http://schemas.microsoft.com/office/drawing/2014/main" id="{776EE8F7-E0B7-4FBD-AFF7-4DDAB46E95EC}"/>
                </a:ext>
              </a:extLst>
            </p:cNvPr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69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25F4-E181-446F-87FC-C1F937EB2A0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46A10B-FCDC-4D12-BB26-362023A6AFC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ACDD5-EBE0-43D9-AE25-B1CF6368E81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B4037A-A22A-4F13-B526-CF18D8A4442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98F118-A499-4B21-B862-4AD590EA9D7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678D4C-A154-419A-8044-17CD223A049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2646D-F832-4640-A440-31D8FC06FD8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89410B-7998-49A7-884A-73F8E4A21EE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97" name="Isosceles Triangle 68">
            <a:extLst>
              <a:ext uri="{FF2B5EF4-FFF2-40B4-BE49-F238E27FC236}">
                <a16:creationId xmlns:a16="http://schemas.microsoft.com/office/drawing/2014/main" id="{C692AC20-037B-463D-966D-2856F62E76DD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69EAB4AC-CD81-4677-B899-06FB5FAECCA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Isosceles Triangle 8">
            <a:extLst>
              <a:ext uri="{FF2B5EF4-FFF2-40B4-BE49-F238E27FC236}">
                <a16:creationId xmlns:a16="http://schemas.microsoft.com/office/drawing/2014/main" id="{CD23E3F1-E2DD-41E9-A492-E08967771EDD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Donut 8">
            <a:extLst>
              <a:ext uri="{FF2B5EF4-FFF2-40B4-BE49-F238E27FC236}">
                <a16:creationId xmlns:a16="http://schemas.microsoft.com/office/drawing/2014/main" id="{76465097-E922-46E2-B251-BBC0EA60CD7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18">
            <a:extLst>
              <a:ext uri="{FF2B5EF4-FFF2-40B4-BE49-F238E27FC236}">
                <a16:creationId xmlns:a16="http://schemas.microsoft.com/office/drawing/2014/main" id="{71DA4CE2-CAF8-4788-BA78-8A7D8B1F396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Oval 7">
            <a:extLst>
              <a:ext uri="{FF2B5EF4-FFF2-40B4-BE49-F238E27FC236}">
                <a16:creationId xmlns:a16="http://schemas.microsoft.com/office/drawing/2014/main" id="{C2405C1E-9542-4A62-A12D-4BE168228C0B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eeform 20">
            <a:extLst>
              <a:ext uri="{FF2B5EF4-FFF2-40B4-BE49-F238E27FC236}">
                <a16:creationId xmlns:a16="http://schemas.microsoft.com/office/drawing/2014/main" id="{910A5CCB-2B2B-4C0C-AB79-A2FA4CDF211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ounded Rectangle 25">
            <a:extLst>
              <a:ext uri="{FF2B5EF4-FFF2-40B4-BE49-F238E27FC236}">
                <a16:creationId xmlns:a16="http://schemas.microsoft.com/office/drawing/2014/main" id="{850DEBF6-997F-4777-B74A-0A42E2CDE3A1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Block Arc 41">
            <a:extLst>
              <a:ext uri="{FF2B5EF4-FFF2-40B4-BE49-F238E27FC236}">
                <a16:creationId xmlns:a16="http://schemas.microsoft.com/office/drawing/2014/main" id="{C742B2C9-EC55-49E8-8782-4D337B636CC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ound Same Side Corner Rectangle 11">
            <a:extLst>
              <a:ext uri="{FF2B5EF4-FFF2-40B4-BE49-F238E27FC236}">
                <a16:creationId xmlns:a16="http://schemas.microsoft.com/office/drawing/2014/main" id="{B0A6A0BA-12A9-4F43-8861-52075AA126DB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Donut 39">
            <a:extLst>
              <a:ext uri="{FF2B5EF4-FFF2-40B4-BE49-F238E27FC236}">
                <a16:creationId xmlns:a16="http://schemas.microsoft.com/office/drawing/2014/main" id="{191760F2-FBF7-48C8-A78F-31389395C4A9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Freeform 25">
            <a:extLst>
              <a:ext uri="{FF2B5EF4-FFF2-40B4-BE49-F238E27FC236}">
                <a16:creationId xmlns:a16="http://schemas.microsoft.com/office/drawing/2014/main" id="{CAAA6178-F4E0-4D32-B062-4E1CEC611C49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Rectangle 36">
            <a:extLst>
              <a:ext uri="{FF2B5EF4-FFF2-40B4-BE49-F238E27FC236}">
                <a16:creationId xmlns:a16="http://schemas.microsoft.com/office/drawing/2014/main" id="{7BB14088-86F4-44BD-8760-62160D72F89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27">
            <a:extLst>
              <a:ext uri="{FF2B5EF4-FFF2-40B4-BE49-F238E27FC236}">
                <a16:creationId xmlns:a16="http://schemas.microsoft.com/office/drawing/2014/main" id="{403FB4AF-9235-4421-9276-6EE998F2891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ECB1B772-5B55-4868-B47B-2E99355362A7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Chord 15">
            <a:extLst>
              <a:ext uri="{FF2B5EF4-FFF2-40B4-BE49-F238E27FC236}">
                <a16:creationId xmlns:a16="http://schemas.microsoft.com/office/drawing/2014/main" id="{B03FC901-7790-409A-B229-E6E873056567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Rectangle 16">
            <a:extLst>
              <a:ext uri="{FF2B5EF4-FFF2-40B4-BE49-F238E27FC236}">
                <a16:creationId xmlns:a16="http://schemas.microsoft.com/office/drawing/2014/main" id="{E87F8649-8323-4D6A-8352-7D5C525ED49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ounded Rectangle 6">
            <a:extLst>
              <a:ext uri="{FF2B5EF4-FFF2-40B4-BE49-F238E27FC236}">
                <a16:creationId xmlns:a16="http://schemas.microsoft.com/office/drawing/2014/main" id="{5C396F5D-F3D2-496A-9F49-9DAACF8975FF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Rounded Rectangle 6">
            <a:extLst>
              <a:ext uri="{FF2B5EF4-FFF2-40B4-BE49-F238E27FC236}">
                <a16:creationId xmlns:a16="http://schemas.microsoft.com/office/drawing/2014/main" id="{E56D2ACD-6D66-4257-A6DF-718A7F293D0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Rounded Rectangle 6">
            <a:extLst>
              <a:ext uri="{FF2B5EF4-FFF2-40B4-BE49-F238E27FC236}">
                <a16:creationId xmlns:a16="http://schemas.microsoft.com/office/drawing/2014/main" id="{F81CB714-0336-42CE-8DA0-71106759B21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Rounded Rectangle 6">
            <a:extLst>
              <a:ext uri="{FF2B5EF4-FFF2-40B4-BE49-F238E27FC236}">
                <a16:creationId xmlns:a16="http://schemas.microsoft.com/office/drawing/2014/main" id="{84FDBDB9-E7B9-4669-B5DA-B1E68D90DE3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Teardrop 6">
            <a:extLst>
              <a:ext uri="{FF2B5EF4-FFF2-40B4-BE49-F238E27FC236}">
                <a16:creationId xmlns:a16="http://schemas.microsoft.com/office/drawing/2014/main" id="{65241009-5883-4937-A4C6-AE43C3AD0952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Donut 24">
            <a:extLst>
              <a:ext uri="{FF2B5EF4-FFF2-40B4-BE49-F238E27FC236}">
                <a16:creationId xmlns:a16="http://schemas.microsoft.com/office/drawing/2014/main" id="{8EE2A6C6-A048-4EF3-BFD3-16C924C76946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Chord 38">
            <a:extLst>
              <a:ext uri="{FF2B5EF4-FFF2-40B4-BE49-F238E27FC236}">
                <a16:creationId xmlns:a16="http://schemas.microsoft.com/office/drawing/2014/main" id="{26DD1361-24C9-4626-99FF-4C0A4B437A63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Heart 38">
            <a:extLst>
              <a:ext uri="{FF2B5EF4-FFF2-40B4-BE49-F238E27FC236}">
                <a16:creationId xmlns:a16="http://schemas.microsoft.com/office/drawing/2014/main" id="{39C9F67F-9D33-48FC-8854-AE7EFF10787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ound Same Side Corner Rectangle 19">
            <a:extLst>
              <a:ext uri="{FF2B5EF4-FFF2-40B4-BE49-F238E27FC236}">
                <a16:creationId xmlns:a16="http://schemas.microsoft.com/office/drawing/2014/main" id="{482F9721-1AF0-4D24-82EE-D8364A6BA7AA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23">
            <a:extLst>
              <a:ext uri="{FF2B5EF4-FFF2-40B4-BE49-F238E27FC236}">
                <a16:creationId xmlns:a16="http://schemas.microsoft.com/office/drawing/2014/main" id="{C1C95AE6-258C-433E-B844-962F6F8D7FA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Oval 31">
            <a:extLst>
              <a:ext uri="{FF2B5EF4-FFF2-40B4-BE49-F238E27FC236}">
                <a16:creationId xmlns:a16="http://schemas.microsoft.com/office/drawing/2014/main" id="{ADB3A9A9-65BB-425E-B5D8-F1BFB7777A2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Rectangle 23">
            <a:extLst>
              <a:ext uri="{FF2B5EF4-FFF2-40B4-BE49-F238E27FC236}">
                <a16:creationId xmlns:a16="http://schemas.microsoft.com/office/drawing/2014/main" id="{8489585B-F909-4C5D-92E4-703532232E1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31">
            <a:extLst>
              <a:ext uri="{FF2B5EF4-FFF2-40B4-BE49-F238E27FC236}">
                <a16:creationId xmlns:a16="http://schemas.microsoft.com/office/drawing/2014/main" id="{9E001AD0-005A-4DB6-9477-D948C23678B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ardrop 17">
            <a:extLst>
              <a:ext uri="{FF2B5EF4-FFF2-40B4-BE49-F238E27FC236}">
                <a16:creationId xmlns:a16="http://schemas.microsoft.com/office/drawing/2014/main" id="{81D2B469-8B15-4C14-8AC6-79E708EF3FE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Rectangle 23">
            <a:extLst>
              <a:ext uri="{FF2B5EF4-FFF2-40B4-BE49-F238E27FC236}">
                <a16:creationId xmlns:a16="http://schemas.microsoft.com/office/drawing/2014/main" id="{96518934-CB22-4EC8-85E1-1BC1652A4F74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Round Same Side Corner Rectangle 8">
            <a:extLst>
              <a:ext uri="{FF2B5EF4-FFF2-40B4-BE49-F238E27FC236}">
                <a16:creationId xmlns:a16="http://schemas.microsoft.com/office/drawing/2014/main" id="{4DC7AD97-A10C-432F-80E8-212A4AF0C79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 Same Side Corner Rectangle 20">
            <a:extLst>
              <a:ext uri="{FF2B5EF4-FFF2-40B4-BE49-F238E27FC236}">
                <a16:creationId xmlns:a16="http://schemas.microsoft.com/office/drawing/2014/main" id="{1CEE5CC5-D0F9-4453-8571-2E4547DB6E62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Donut 87">
            <a:extLst>
              <a:ext uri="{FF2B5EF4-FFF2-40B4-BE49-F238E27FC236}">
                <a16:creationId xmlns:a16="http://schemas.microsoft.com/office/drawing/2014/main" id="{2B3DFCC9-5689-4A27-982D-29B314564BE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Donut 90">
            <a:extLst>
              <a:ext uri="{FF2B5EF4-FFF2-40B4-BE49-F238E27FC236}">
                <a16:creationId xmlns:a16="http://schemas.microsoft.com/office/drawing/2014/main" id="{610B2AF9-12CD-4FEE-BE7C-2CED6A425159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Oval 6">
            <a:extLst>
              <a:ext uri="{FF2B5EF4-FFF2-40B4-BE49-F238E27FC236}">
                <a16:creationId xmlns:a16="http://schemas.microsoft.com/office/drawing/2014/main" id="{9A93F1FA-9EE7-42BF-84D7-8DF484E4805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Block Arc 25">
            <a:extLst>
              <a:ext uri="{FF2B5EF4-FFF2-40B4-BE49-F238E27FC236}">
                <a16:creationId xmlns:a16="http://schemas.microsoft.com/office/drawing/2014/main" id="{34553534-6A9A-4929-A9B3-CEBBA4B94DB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Block Arc 31">
            <a:extLst>
              <a:ext uri="{FF2B5EF4-FFF2-40B4-BE49-F238E27FC236}">
                <a16:creationId xmlns:a16="http://schemas.microsoft.com/office/drawing/2014/main" id="{97B99C87-7B4A-486F-899B-5B7FE7F2577F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Freeform 53">
            <a:extLst>
              <a:ext uri="{FF2B5EF4-FFF2-40B4-BE49-F238E27FC236}">
                <a16:creationId xmlns:a16="http://schemas.microsoft.com/office/drawing/2014/main" id="{69CCCDF1-07FC-4FF1-8949-24AEC7BFB5EA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Block Arc 10">
            <a:extLst>
              <a:ext uri="{FF2B5EF4-FFF2-40B4-BE49-F238E27FC236}">
                <a16:creationId xmlns:a16="http://schemas.microsoft.com/office/drawing/2014/main" id="{8A989C51-ACA7-47E0-85BC-E9DD9009C82E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Freeform 55">
            <a:extLst>
              <a:ext uri="{FF2B5EF4-FFF2-40B4-BE49-F238E27FC236}">
                <a16:creationId xmlns:a16="http://schemas.microsoft.com/office/drawing/2014/main" id="{196F8FE2-0C65-4ECE-A125-5DFFE7D9692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36">
            <a:extLst>
              <a:ext uri="{FF2B5EF4-FFF2-40B4-BE49-F238E27FC236}">
                <a16:creationId xmlns:a16="http://schemas.microsoft.com/office/drawing/2014/main" id="{D7CB4A16-7AE8-4EA8-92A7-23A60B3DBFF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1">
            <a:extLst>
              <a:ext uri="{FF2B5EF4-FFF2-40B4-BE49-F238E27FC236}">
                <a16:creationId xmlns:a16="http://schemas.microsoft.com/office/drawing/2014/main" id="{6A0E1A36-E7F1-4FE7-8B0D-4BCFCBC7CC59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Oval 32">
            <a:extLst>
              <a:ext uri="{FF2B5EF4-FFF2-40B4-BE49-F238E27FC236}">
                <a16:creationId xmlns:a16="http://schemas.microsoft.com/office/drawing/2014/main" id="{C669368A-9B56-47B5-9912-F5FB8F19283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9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7A9AEA-C0F5-4469-859C-E3E9E199193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A41082-C1C5-40F8-8D2F-400E5693C3A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866B8-C718-43A9-91FC-D2A414737C6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BB5BE7-5A9F-4A27-BD47-5C2668E4BB4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8" name="Freeform 47">
            <a:extLst>
              <a:ext uri="{FF2B5EF4-FFF2-40B4-BE49-F238E27FC236}">
                <a16:creationId xmlns:a16="http://schemas.microsoft.com/office/drawing/2014/main" id="{25D44AA8-2EA0-4B22-B947-4E4A853CC23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48">
            <a:extLst>
              <a:ext uri="{FF2B5EF4-FFF2-40B4-BE49-F238E27FC236}">
                <a16:creationId xmlns:a16="http://schemas.microsoft.com/office/drawing/2014/main" id="{CEF84B1A-8E33-4078-95F6-C09FED6454EB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49">
            <a:extLst>
              <a:ext uri="{FF2B5EF4-FFF2-40B4-BE49-F238E27FC236}">
                <a16:creationId xmlns:a16="http://schemas.microsoft.com/office/drawing/2014/main" id="{5DF14D4A-ECCF-45CB-885D-D35AD6504B9F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Freeform 50">
            <a:extLst>
              <a:ext uri="{FF2B5EF4-FFF2-40B4-BE49-F238E27FC236}">
                <a16:creationId xmlns:a16="http://schemas.microsoft.com/office/drawing/2014/main" id="{27D48AA8-6142-40F6-B65E-9038A51A10C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ardrop 9">
            <a:extLst>
              <a:ext uri="{FF2B5EF4-FFF2-40B4-BE49-F238E27FC236}">
                <a16:creationId xmlns:a16="http://schemas.microsoft.com/office/drawing/2014/main" id="{9570AB69-4CAD-46A2-A48A-45D9300E4CD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97">
            <a:extLst>
              <a:ext uri="{FF2B5EF4-FFF2-40B4-BE49-F238E27FC236}">
                <a16:creationId xmlns:a16="http://schemas.microsoft.com/office/drawing/2014/main" id="{A972CE6F-F5D4-4682-9B1D-1582D8D9306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Donut 22">
            <a:extLst>
              <a:ext uri="{FF2B5EF4-FFF2-40B4-BE49-F238E27FC236}">
                <a16:creationId xmlns:a16="http://schemas.microsoft.com/office/drawing/2014/main" id="{9B680A56-3B92-473F-A53C-38CE174E97CC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99">
            <a:extLst>
              <a:ext uri="{FF2B5EF4-FFF2-40B4-BE49-F238E27FC236}">
                <a16:creationId xmlns:a16="http://schemas.microsoft.com/office/drawing/2014/main" id="{D6DBC51E-2810-4FB3-BE5B-471EC41A0EA3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10">
            <a:extLst>
              <a:ext uri="{FF2B5EF4-FFF2-40B4-BE49-F238E27FC236}">
                <a16:creationId xmlns:a16="http://schemas.microsoft.com/office/drawing/2014/main" id="{B11AC4FA-4047-42DF-8E4B-6AD12B2C84C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101">
            <a:extLst>
              <a:ext uri="{FF2B5EF4-FFF2-40B4-BE49-F238E27FC236}">
                <a16:creationId xmlns:a16="http://schemas.microsoft.com/office/drawing/2014/main" id="{0172A4FA-6DDC-4529-A7BF-73A693294149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FA1D9C8-1BD8-4770-8738-E455CCF84B4C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9" name="Freeform 103">
              <a:extLst>
                <a:ext uri="{FF2B5EF4-FFF2-40B4-BE49-F238E27FC236}">
                  <a16:creationId xmlns:a16="http://schemas.microsoft.com/office/drawing/2014/main" id="{7E73BD10-41E8-4EFE-A986-55C1129028A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4">
              <a:extLst>
                <a:ext uri="{FF2B5EF4-FFF2-40B4-BE49-F238E27FC236}">
                  <a16:creationId xmlns:a16="http://schemas.microsoft.com/office/drawing/2014/main" id="{3677C9BD-B234-498F-B17E-D35B440BD46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5">
              <a:extLst>
                <a:ext uri="{FF2B5EF4-FFF2-40B4-BE49-F238E27FC236}">
                  <a16:creationId xmlns:a16="http://schemas.microsoft.com/office/drawing/2014/main" id="{41A2690E-0C0E-411C-866C-180A3C4A3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0D5A411F-15D4-4420-BA11-D651C5EE06F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Freeform 107">
            <a:extLst>
              <a:ext uri="{FF2B5EF4-FFF2-40B4-BE49-F238E27FC236}">
                <a16:creationId xmlns:a16="http://schemas.microsoft.com/office/drawing/2014/main" id="{54D3865D-7BB9-4E79-BB52-E5FB3FE1DBC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Freeform 108">
            <a:extLst>
              <a:ext uri="{FF2B5EF4-FFF2-40B4-BE49-F238E27FC236}">
                <a16:creationId xmlns:a16="http://schemas.microsoft.com/office/drawing/2014/main" id="{DA5BBDFF-1E8D-4537-B368-0262F076FBEB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ADBF72EA-7001-4CED-8F28-72977AAFD192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Group 110">
            <a:extLst>
              <a:ext uri="{FF2B5EF4-FFF2-40B4-BE49-F238E27FC236}">
                <a16:creationId xmlns:a16="http://schemas.microsoft.com/office/drawing/2014/main" id="{69D04DAB-05F3-42C0-A4B8-136B3DBCB46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7" name="Freeform 111">
              <a:extLst>
                <a:ext uri="{FF2B5EF4-FFF2-40B4-BE49-F238E27FC236}">
                  <a16:creationId xmlns:a16="http://schemas.microsoft.com/office/drawing/2014/main" id="{AD31AAD5-B59E-469C-AA3C-BFC05BD40BF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37">
              <a:extLst>
                <a:ext uri="{FF2B5EF4-FFF2-40B4-BE49-F238E27FC236}">
                  <a16:creationId xmlns:a16="http://schemas.microsoft.com/office/drawing/2014/main" id="{0D455B06-F7A3-4987-8265-F92B6039F29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Rectangle 19">
            <a:extLst>
              <a:ext uri="{FF2B5EF4-FFF2-40B4-BE49-F238E27FC236}">
                <a16:creationId xmlns:a16="http://schemas.microsoft.com/office/drawing/2014/main" id="{11D2D096-9A21-49BA-959E-5946EF781403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114">
            <a:extLst>
              <a:ext uri="{FF2B5EF4-FFF2-40B4-BE49-F238E27FC236}">
                <a16:creationId xmlns:a16="http://schemas.microsoft.com/office/drawing/2014/main" id="{68C3574F-50CF-409A-9385-E8062A2F0A46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31">
            <a:extLst>
              <a:ext uri="{FF2B5EF4-FFF2-40B4-BE49-F238E27FC236}">
                <a16:creationId xmlns:a16="http://schemas.microsoft.com/office/drawing/2014/main" id="{C11DAB95-B58C-4AC8-A0D9-8C5E3924D5F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Oval 47">
            <a:extLst>
              <a:ext uri="{FF2B5EF4-FFF2-40B4-BE49-F238E27FC236}">
                <a16:creationId xmlns:a16="http://schemas.microsoft.com/office/drawing/2014/main" id="{8E92EE63-5C44-46CD-916E-659175FA30C0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50">
            <a:extLst>
              <a:ext uri="{FF2B5EF4-FFF2-40B4-BE49-F238E27FC236}">
                <a16:creationId xmlns:a16="http://schemas.microsoft.com/office/drawing/2014/main" id="{C035C16D-8F1A-46E2-8362-AC405AA9F29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Heart 17">
            <a:extLst>
              <a:ext uri="{FF2B5EF4-FFF2-40B4-BE49-F238E27FC236}">
                <a16:creationId xmlns:a16="http://schemas.microsoft.com/office/drawing/2014/main" id="{6467A75C-E1D9-4D04-9307-14745C2C435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ounded Rectangle 25">
            <a:extLst>
              <a:ext uri="{FF2B5EF4-FFF2-40B4-BE49-F238E27FC236}">
                <a16:creationId xmlns:a16="http://schemas.microsoft.com/office/drawing/2014/main" id="{B3FFA062-8448-4AFD-B25E-2DC61432B1B4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Chord 32">
            <a:extLst>
              <a:ext uri="{FF2B5EF4-FFF2-40B4-BE49-F238E27FC236}">
                <a16:creationId xmlns:a16="http://schemas.microsoft.com/office/drawing/2014/main" id="{B67BC2E6-C1CD-4135-8EF2-4DE41CAE524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ed Rectangle 40">
            <a:extLst>
              <a:ext uri="{FF2B5EF4-FFF2-40B4-BE49-F238E27FC236}">
                <a16:creationId xmlns:a16="http://schemas.microsoft.com/office/drawing/2014/main" id="{6B343C00-4B95-4F9C-8154-E96C252BE0F1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ed Rectangle 7">
            <a:extLst>
              <a:ext uri="{FF2B5EF4-FFF2-40B4-BE49-F238E27FC236}">
                <a16:creationId xmlns:a16="http://schemas.microsoft.com/office/drawing/2014/main" id="{25B398E1-594E-449D-8D7D-4FB68B2EA63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2456B1D1-2657-438D-B714-4435BD0BC0FD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21">
            <a:extLst>
              <a:ext uri="{FF2B5EF4-FFF2-40B4-BE49-F238E27FC236}">
                <a16:creationId xmlns:a16="http://schemas.microsoft.com/office/drawing/2014/main" id="{08091A30-4C67-452A-ABEC-5349B355CC56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25">
            <a:extLst>
              <a:ext uri="{FF2B5EF4-FFF2-40B4-BE49-F238E27FC236}">
                <a16:creationId xmlns:a16="http://schemas.microsoft.com/office/drawing/2014/main" id="{D9ECEF96-48FC-4AB1-A07D-C399180B8D9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Block Arc 20">
            <a:extLst>
              <a:ext uri="{FF2B5EF4-FFF2-40B4-BE49-F238E27FC236}">
                <a16:creationId xmlns:a16="http://schemas.microsoft.com/office/drawing/2014/main" id="{AAE1948E-5FC4-4930-821A-ECF72DC5C16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Block Arc 11">
            <a:extLst>
              <a:ext uri="{FF2B5EF4-FFF2-40B4-BE49-F238E27FC236}">
                <a16:creationId xmlns:a16="http://schemas.microsoft.com/office/drawing/2014/main" id="{1E821166-F490-4540-8A4D-8E96F8E8DB05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21">
            <a:extLst>
              <a:ext uri="{FF2B5EF4-FFF2-40B4-BE49-F238E27FC236}">
                <a16:creationId xmlns:a16="http://schemas.microsoft.com/office/drawing/2014/main" id="{C7441E4B-3BAD-4EF9-A04C-3CB3DD67ED0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8">
            <a:extLst>
              <a:ext uri="{FF2B5EF4-FFF2-40B4-BE49-F238E27FC236}">
                <a16:creationId xmlns:a16="http://schemas.microsoft.com/office/drawing/2014/main" id="{9710EED5-FBCF-4BBE-BA8F-B7F747DEB81F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ed Rectangle 51">
            <a:extLst>
              <a:ext uri="{FF2B5EF4-FFF2-40B4-BE49-F238E27FC236}">
                <a16:creationId xmlns:a16="http://schemas.microsoft.com/office/drawing/2014/main" id="{CFB6B260-7C7E-43C7-BF98-5976D59CDD34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Isosceles Triangle 5">
            <a:extLst>
              <a:ext uri="{FF2B5EF4-FFF2-40B4-BE49-F238E27FC236}">
                <a16:creationId xmlns:a16="http://schemas.microsoft.com/office/drawing/2014/main" id="{6BC1306C-3993-46CA-B54C-BC25CB7BBB6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rapezoid 22">
            <a:extLst>
              <a:ext uri="{FF2B5EF4-FFF2-40B4-BE49-F238E27FC236}">
                <a16:creationId xmlns:a16="http://schemas.microsoft.com/office/drawing/2014/main" id="{25633E4C-D93F-41AF-B21C-8F639361279A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Rounded Rectangle 20">
            <a:extLst>
              <a:ext uri="{FF2B5EF4-FFF2-40B4-BE49-F238E27FC236}">
                <a16:creationId xmlns:a16="http://schemas.microsoft.com/office/drawing/2014/main" id="{49EE5A0D-25A7-4F5E-ACE3-CA2016CE4C7F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8">
            <a:extLst>
              <a:ext uri="{FF2B5EF4-FFF2-40B4-BE49-F238E27FC236}">
                <a16:creationId xmlns:a16="http://schemas.microsoft.com/office/drawing/2014/main" id="{CD00E21D-1C8A-4E50-9154-502BBA97521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Rounded Rectangle 2">
            <a:extLst>
              <a:ext uri="{FF2B5EF4-FFF2-40B4-BE49-F238E27FC236}">
                <a16:creationId xmlns:a16="http://schemas.microsoft.com/office/drawing/2014/main" id="{1B171601-A510-428A-8C75-87E9C16756A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Rounded Rectangle 8">
            <a:extLst>
              <a:ext uri="{FF2B5EF4-FFF2-40B4-BE49-F238E27FC236}">
                <a16:creationId xmlns:a16="http://schemas.microsoft.com/office/drawing/2014/main" id="{AB6BA1B0-F393-42DD-B3B1-A534D68E8B31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4232B228-AC61-4AF1-B645-3BCEF53F5A4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3">
            <a:extLst>
              <a:ext uri="{FF2B5EF4-FFF2-40B4-BE49-F238E27FC236}">
                <a16:creationId xmlns:a16="http://schemas.microsoft.com/office/drawing/2014/main" id="{BA21423A-BF04-4925-BBF0-1C77A42431D9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10">
            <a:extLst>
              <a:ext uri="{FF2B5EF4-FFF2-40B4-BE49-F238E27FC236}">
                <a16:creationId xmlns:a16="http://schemas.microsoft.com/office/drawing/2014/main" id="{A82B81BD-BC4C-41B0-A980-D217FF774A8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Block Arc 6">
            <a:extLst>
              <a:ext uri="{FF2B5EF4-FFF2-40B4-BE49-F238E27FC236}">
                <a16:creationId xmlns:a16="http://schemas.microsoft.com/office/drawing/2014/main" id="{BE6A38F7-8C76-4E11-AD19-C9489720C056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Left Arrow 1">
            <a:extLst>
              <a:ext uri="{FF2B5EF4-FFF2-40B4-BE49-F238E27FC236}">
                <a16:creationId xmlns:a16="http://schemas.microsoft.com/office/drawing/2014/main" id="{9D0B345A-EB68-42A9-B2AA-43029AF3DA0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Oval 35">
            <a:extLst>
              <a:ext uri="{FF2B5EF4-FFF2-40B4-BE49-F238E27FC236}">
                <a16:creationId xmlns:a16="http://schemas.microsoft.com/office/drawing/2014/main" id="{3A111CFB-C1FA-4C53-BA34-1BFDDBE0E968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46567" y="1757481"/>
            <a:ext cx="4169522" cy="1663735"/>
            <a:chOff x="4130543" y="1635646"/>
            <a:chExt cx="4169522" cy="1663735"/>
          </a:xfrm>
        </p:grpSpPr>
        <p:sp>
          <p:nvSpPr>
            <p:cNvPr id="8" name="TextBox 7"/>
            <p:cNvSpPr txBox="1"/>
            <p:nvPr/>
          </p:nvSpPr>
          <p:spPr>
            <a:xfrm>
              <a:off x="4130543" y="2283718"/>
              <a:ext cx="41695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9" name="Text Placeholder 13"/>
            <p:cNvSpPr txBox="1">
              <a:spLocks/>
            </p:cNvSpPr>
            <p:nvPr/>
          </p:nvSpPr>
          <p:spPr>
            <a:xfrm>
              <a:off x="4130543" y="1635646"/>
              <a:ext cx="416952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14918-FF51-4C34-A9D6-E6539ECEA5E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82586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Rounded Rectangle 27"/>
          <p:cNvSpPr/>
          <p:nvPr/>
        </p:nvSpPr>
        <p:spPr>
          <a:xfrm>
            <a:off x="1358287" y="1701886"/>
            <a:ext cx="562146" cy="43180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7236788" y="1688956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460926" y="1545802"/>
            <a:ext cx="414973" cy="74397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320969" y="1662322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5576" y="2584524"/>
            <a:ext cx="1767568" cy="923330"/>
            <a:chOff x="2113657" y="4283314"/>
            <a:chExt cx="21201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2584524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2584524"/>
            <a:ext cx="1767568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2584524"/>
            <a:ext cx="1767568" cy="923330"/>
            <a:chOff x="2113657" y="4283314"/>
            <a:chExt cx="2120135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 Placeholder 4"/>
          <p:cNvSpPr txBox="1">
            <a:spLocks/>
          </p:cNvSpPr>
          <p:nvPr/>
        </p:nvSpPr>
        <p:spPr>
          <a:xfrm>
            <a:off x="0" y="724099"/>
            <a:ext cx="9144000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8004" y="397215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EF0D236-2FD3-4CCF-AE6E-97342B28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3671" y="863615"/>
            <a:ext cx="694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09294" y="3530302"/>
            <a:ext cx="1833846" cy="1179139"/>
            <a:chOff x="3779911" y="3327771"/>
            <a:chExt cx="1584177" cy="1179139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/>
            <p:cNvSpPr txBox="1">
              <a:spLocks/>
            </p:cNvSpPr>
            <p:nvPr/>
          </p:nvSpPr>
          <p:spPr>
            <a:xfrm>
              <a:off x="3779911" y="360255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60022" y="3530302"/>
            <a:ext cx="1833846" cy="1179139"/>
            <a:chOff x="3779911" y="3327771"/>
            <a:chExt cx="1584177" cy="1179139"/>
          </a:xfrm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80702" y="3530302"/>
            <a:ext cx="1833846" cy="1179139"/>
            <a:chOff x="3779911" y="3327771"/>
            <a:chExt cx="1584177" cy="1179139"/>
          </a:xfrm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827D6-E14D-4746-8A4D-A69C5010E65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F972A02-68A8-472C-9442-A1662B1055C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AD4C0F6-DCEB-4231-B55D-C79631D0AD9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5744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7" name="직사각형 1"/>
          <p:cNvSpPr/>
          <p:nvPr/>
        </p:nvSpPr>
        <p:spPr>
          <a:xfrm>
            <a:off x="779302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2346880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3914458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5482036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7049613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01996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237152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7372307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1623" y="1203598"/>
            <a:ext cx="1565073" cy="1453493"/>
            <a:chOff x="1985513" y="4307149"/>
            <a:chExt cx="2601799" cy="1453493"/>
          </a:xfrm>
        </p:grpSpPr>
        <p:sp>
          <p:nvSpPr>
            <p:cNvPr id="19" name="TextBox 18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669574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804730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29201" y="3202774"/>
            <a:ext cx="1565073" cy="1453493"/>
            <a:chOff x="1985513" y="4307149"/>
            <a:chExt cx="2601799" cy="1453493"/>
          </a:xfrm>
        </p:grpSpPr>
        <p:sp>
          <p:nvSpPr>
            <p:cNvPr id="43" name="TextBox 42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64357" y="3212662"/>
            <a:ext cx="1565073" cy="1453493"/>
            <a:chOff x="1985513" y="4307149"/>
            <a:chExt cx="2601799" cy="1453493"/>
          </a:xfrm>
        </p:grpSpPr>
        <p:sp>
          <p:nvSpPr>
            <p:cNvPr id="46" name="TextBox 45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96778" y="1203598"/>
            <a:ext cx="1565073" cy="1453493"/>
            <a:chOff x="1985513" y="4307149"/>
            <a:chExt cx="2601799" cy="1453493"/>
          </a:xfrm>
        </p:grpSpPr>
        <p:sp>
          <p:nvSpPr>
            <p:cNvPr id="49" name="TextBox 48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931934" y="1203598"/>
            <a:ext cx="1565073" cy="1453493"/>
            <a:chOff x="1985513" y="4307149"/>
            <a:chExt cx="2601799" cy="1453493"/>
          </a:xfrm>
        </p:grpSpPr>
        <p:sp>
          <p:nvSpPr>
            <p:cNvPr id="52" name="TextBox 51"/>
            <p:cNvSpPr txBox="1"/>
            <p:nvPr/>
          </p:nvSpPr>
          <p:spPr>
            <a:xfrm>
              <a:off x="2004346" y="4560313"/>
              <a:ext cx="256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ounded Rectangle 7"/>
          <p:cNvSpPr/>
          <p:nvPr/>
        </p:nvSpPr>
        <p:spPr>
          <a:xfrm>
            <a:off x="5982775" y="1967498"/>
            <a:ext cx="357658" cy="3086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ounded Rectangle 27"/>
          <p:cNvSpPr/>
          <p:nvPr/>
        </p:nvSpPr>
        <p:spPr>
          <a:xfrm>
            <a:off x="4389754" y="3488386"/>
            <a:ext cx="379119" cy="2912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Rectangle 9"/>
          <p:cNvSpPr/>
          <p:nvPr/>
        </p:nvSpPr>
        <p:spPr>
          <a:xfrm>
            <a:off x="2848699" y="1953401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21"/>
          <p:cNvSpPr>
            <a:spLocks noChangeAspect="1"/>
          </p:cNvSpPr>
          <p:nvPr/>
        </p:nvSpPr>
        <p:spPr>
          <a:xfrm>
            <a:off x="1273459" y="3461867"/>
            <a:ext cx="341401" cy="344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16"/>
          <p:cNvSpPr/>
          <p:nvPr/>
        </p:nvSpPr>
        <p:spPr>
          <a:xfrm rot="2700000">
            <a:off x="7585490" y="3402610"/>
            <a:ext cx="258122" cy="462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2946074" y="3054214"/>
            <a:ext cx="5010301" cy="11103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6075" y="4149210"/>
            <a:ext cx="579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6075" y="2846528"/>
            <a:ext cx="2189604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Rounded Rectangle 5"/>
          <p:cNvSpPr/>
          <p:nvPr/>
        </p:nvSpPr>
        <p:spPr>
          <a:xfrm flipH="1">
            <a:off x="714250" y="928955"/>
            <a:ext cx="1134758" cy="93610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B85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827" y="2356491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186827" y="2571750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858" y="3444230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882308-E153-4842-89B9-480DEAD46A4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00116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Diamond 2"/>
          <p:cNvSpPr/>
          <p:nvPr/>
        </p:nvSpPr>
        <p:spPr>
          <a:xfrm>
            <a:off x="3845666" y="1412268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Diamond 3"/>
          <p:cNvSpPr/>
          <p:nvPr/>
        </p:nvSpPr>
        <p:spPr>
          <a:xfrm>
            <a:off x="3845666" y="2998607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Diamond 4"/>
          <p:cNvSpPr/>
          <p:nvPr/>
        </p:nvSpPr>
        <p:spPr>
          <a:xfrm>
            <a:off x="4635159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056174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5158100" y="2748795"/>
            <a:ext cx="406784" cy="351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27"/>
          <p:cNvSpPr/>
          <p:nvPr/>
        </p:nvSpPr>
        <p:spPr>
          <a:xfrm>
            <a:off x="4356403" y="3559334"/>
            <a:ext cx="431192" cy="33121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4378248" y="1957233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21"/>
          <p:cNvSpPr>
            <a:spLocks noChangeAspect="1"/>
          </p:cNvSpPr>
          <p:nvPr/>
        </p:nvSpPr>
        <p:spPr>
          <a:xfrm>
            <a:off x="3588361" y="2728551"/>
            <a:ext cx="388293" cy="391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20000" y="1254643"/>
            <a:ext cx="2336174" cy="1079212"/>
            <a:chOff x="4320398" y="1245513"/>
            <a:chExt cx="2874451" cy="1079212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9999" y="3507854"/>
            <a:ext cx="2336174" cy="1079212"/>
            <a:chOff x="4320398" y="1245513"/>
            <a:chExt cx="2874451" cy="1079212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52250" y="1254803"/>
            <a:ext cx="2336174" cy="1079212"/>
            <a:chOff x="4320398" y="1245513"/>
            <a:chExt cx="2874451" cy="1079212"/>
          </a:xfrm>
        </p:grpSpPr>
        <p:sp>
          <p:nvSpPr>
            <p:cNvPr id="23" name="TextBox 2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2249" y="3508014"/>
            <a:ext cx="2336174" cy="1079212"/>
            <a:chOff x="4320398" y="1245513"/>
            <a:chExt cx="2874451" cy="1079212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1100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2104</Words>
  <Application>Microsoft Office PowerPoint</Application>
  <PresentationFormat>화면 슬라이드 쇼(16:9)</PresentationFormat>
  <Paragraphs>343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Arial Unicode MS</vt:lpstr>
      <vt:lpstr>맑은 고딕</vt:lpstr>
      <vt:lpstr>Arial</vt:lpstr>
      <vt:lpstr>Arial Black</vt:lpstr>
      <vt:lpstr>Wingdings</vt:lpstr>
      <vt:lpstr>Cover and End Slide Master</vt:lpstr>
      <vt:lpstr>Contents Slide Master</vt:lpstr>
      <vt:lpstr>Section Break Slide Master</vt:lpstr>
      <vt:lpstr>FREE PPT TEMPLATES</vt:lpstr>
      <vt:lpstr>Agenda Layout</vt:lpstr>
      <vt:lpstr>Section Break</vt:lpstr>
      <vt:lpstr>PowerPoint 프레젠테이션</vt:lpstr>
      <vt:lpstr>Our Services</vt:lpstr>
      <vt:lpstr>Our Team Layout</vt:lpstr>
      <vt:lpstr>TimeLine Layout</vt:lpstr>
      <vt:lpstr>PowerPoint 프레젠테이션</vt:lpstr>
      <vt:lpstr>Infographic Layout</vt:lpstr>
      <vt:lpstr>PowerPoint 프레젠테이션</vt:lpstr>
      <vt:lpstr>PowerPoint 프레젠테이션</vt:lpstr>
      <vt:lpstr>Infographic Layout</vt:lpstr>
      <vt:lpstr>PowerPoint 프레젠테이션</vt:lpstr>
      <vt:lpstr>Infographic Layout</vt:lpstr>
      <vt:lpstr>Image &amp; Content</vt:lpstr>
      <vt:lpstr>Table &amp; Chart</vt:lpstr>
      <vt:lpstr>Image &amp; Content</vt:lpstr>
      <vt:lpstr>PowerPoint 프레젠테이션</vt:lpstr>
      <vt:lpstr>Infographic Layout</vt:lpstr>
      <vt:lpstr> Chart Layout</vt:lpstr>
      <vt:lpstr>Table Layout</vt:lpstr>
      <vt:lpstr>Infographic Layout</vt:lpstr>
      <vt:lpstr>Image &amp; Content</vt:lpstr>
      <vt:lpstr>Infographic Layout</vt:lpstr>
      <vt:lpstr>Table Layout</vt:lpstr>
      <vt:lpstr>Worldmap Infographic</vt:lpstr>
      <vt:lpstr>Worldmap Infographic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107</cp:revision>
  <dcterms:created xsi:type="dcterms:W3CDTF">2016-11-09T00:26:40Z</dcterms:created>
  <dcterms:modified xsi:type="dcterms:W3CDTF">2018-07-16T05:38:10Z</dcterms:modified>
</cp:coreProperties>
</file>